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41494-8F8F-4D1A-8B00-EA7B0F725EA6}" type="datetimeFigureOut">
              <a:rPr lang="en-US" smtClean="0"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EA39E-4B88-4AC9-8737-35BC6613F54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9300"/>
            </a:gs>
            <a:gs pos="100000">
              <a:srgbClr val="009300">
                <a:tint val="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657556" y="1243542"/>
            <a:ext cx="2698746" cy="897231"/>
            <a:chOff x="2657556" y="1243542"/>
            <a:chExt cx="2698746" cy="897231"/>
          </a:xfrm>
        </p:grpSpPr>
        <p:sp>
          <p:nvSpPr>
            <p:cNvPr id="2" name="Freeform 1"/>
            <p:cNvSpPr/>
            <p:nvPr/>
          </p:nvSpPr>
          <p:spPr>
            <a:xfrm>
              <a:off x="2978511" y="1382720"/>
              <a:ext cx="42116" cy="758053"/>
            </a:xfrm>
            <a:custGeom>
              <a:avLst/>
              <a:gdLst/>
              <a:ahLst/>
              <a:cxnLst/>
              <a:rect l="0" t="0" r="0" b="0"/>
              <a:pathLst>
                <a:path w="42116" h="758053">
                  <a:moveTo>
                    <a:pt x="42115" y="0"/>
                  </a:moveTo>
                  <a:lnTo>
                    <a:pt x="39180" y="8802"/>
                  </a:lnTo>
                  <a:lnTo>
                    <a:pt x="36398" y="17148"/>
                  </a:lnTo>
                  <a:lnTo>
                    <a:pt x="33503" y="25852"/>
                  </a:lnTo>
                  <a:lnTo>
                    <a:pt x="30636" y="35145"/>
                  </a:lnTo>
                  <a:lnTo>
                    <a:pt x="28119" y="45289"/>
                  </a:lnTo>
                  <a:lnTo>
                    <a:pt x="26109" y="56334"/>
                  </a:lnTo>
                  <a:lnTo>
                    <a:pt x="24596" y="68173"/>
                  </a:lnTo>
                  <a:lnTo>
                    <a:pt x="23501" y="80644"/>
                  </a:lnTo>
                  <a:lnTo>
                    <a:pt x="22724" y="93591"/>
                  </a:lnTo>
                  <a:lnTo>
                    <a:pt x="22015" y="107046"/>
                  </a:lnTo>
                  <a:lnTo>
                    <a:pt x="20998" y="121217"/>
                  </a:lnTo>
                  <a:lnTo>
                    <a:pt x="19499" y="136158"/>
                  </a:lnTo>
                  <a:lnTo>
                    <a:pt x="17677" y="151785"/>
                  </a:lnTo>
                  <a:lnTo>
                    <a:pt x="15914" y="167961"/>
                  </a:lnTo>
                  <a:lnTo>
                    <a:pt x="14439" y="184552"/>
                  </a:lnTo>
                  <a:lnTo>
                    <a:pt x="13468" y="201610"/>
                  </a:lnTo>
                  <a:lnTo>
                    <a:pt x="13274" y="219353"/>
                  </a:lnTo>
                  <a:lnTo>
                    <a:pt x="13921" y="237842"/>
                  </a:lnTo>
                  <a:lnTo>
                    <a:pt x="15154" y="256834"/>
                  </a:lnTo>
                  <a:lnTo>
                    <a:pt x="16512" y="275890"/>
                  </a:lnTo>
                  <a:lnTo>
                    <a:pt x="17712" y="294747"/>
                  </a:lnTo>
                  <a:lnTo>
                    <a:pt x="18498" y="313324"/>
                  </a:lnTo>
                  <a:lnTo>
                    <a:pt x="18567" y="331638"/>
                  </a:lnTo>
                  <a:lnTo>
                    <a:pt x="17835" y="349740"/>
                  </a:lnTo>
                  <a:lnTo>
                    <a:pt x="16546" y="367846"/>
                  </a:lnTo>
                  <a:lnTo>
                    <a:pt x="15150" y="386309"/>
                  </a:lnTo>
                  <a:lnTo>
                    <a:pt x="13920" y="405292"/>
                  </a:lnTo>
                  <a:lnTo>
                    <a:pt x="12945" y="424790"/>
                  </a:lnTo>
                  <a:lnTo>
                    <a:pt x="12217" y="444718"/>
                  </a:lnTo>
                  <a:lnTo>
                    <a:pt x="11692" y="464973"/>
                  </a:lnTo>
                  <a:lnTo>
                    <a:pt x="11323" y="485304"/>
                  </a:lnTo>
                  <a:lnTo>
                    <a:pt x="11068" y="505333"/>
                  </a:lnTo>
                  <a:lnTo>
                    <a:pt x="10893" y="524879"/>
                  </a:lnTo>
                  <a:lnTo>
                    <a:pt x="10774" y="543935"/>
                  </a:lnTo>
                  <a:lnTo>
                    <a:pt x="10693" y="562577"/>
                  </a:lnTo>
                  <a:lnTo>
                    <a:pt x="10634" y="580900"/>
                  </a:lnTo>
                  <a:lnTo>
                    <a:pt x="10425" y="598985"/>
                  </a:lnTo>
                  <a:lnTo>
                    <a:pt x="9752" y="616902"/>
                  </a:lnTo>
                  <a:lnTo>
                    <a:pt x="8487" y="634701"/>
                  </a:lnTo>
                  <a:lnTo>
                    <a:pt x="6824" y="652419"/>
                  </a:lnTo>
                  <a:lnTo>
                    <a:pt x="5169" y="670081"/>
                  </a:lnTo>
                  <a:lnTo>
                    <a:pt x="3761" y="687683"/>
                  </a:lnTo>
                  <a:lnTo>
                    <a:pt x="2662" y="704480"/>
                  </a:lnTo>
                  <a:lnTo>
                    <a:pt x="1732" y="720644"/>
                  </a:lnTo>
                  <a:lnTo>
                    <a:pt x="891" y="737598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57556" y="1519591"/>
              <a:ext cx="320956" cy="448649"/>
            </a:xfrm>
            <a:custGeom>
              <a:avLst/>
              <a:gdLst/>
              <a:ahLst/>
              <a:cxnLst/>
              <a:rect l="0" t="0" r="0" b="0"/>
              <a:pathLst>
                <a:path w="320956" h="448649">
                  <a:moveTo>
                    <a:pt x="320955" y="221098"/>
                  </a:moveTo>
                  <a:lnTo>
                    <a:pt x="315021" y="229832"/>
                  </a:lnTo>
                  <a:lnTo>
                    <a:pt x="308816" y="237539"/>
                  </a:lnTo>
                  <a:lnTo>
                    <a:pt x="301716" y="244946"/>
                  </a:lnTo>
                  <a:lnTo>
                    <a:pt x="293603" y="252380"/>
                  </a:lnTo>
                  <a:lnTo>
                    <a:pt x="284308" y="260207"/>
                  </a:lnTo>
                  <a:lnTo>
                    <a:pt x="273869" y="268581"/>
                  </a:lnTo>
                  <a:lnTo>
                    <a:pt x="262790" y="277324"/>
                  </a:lnTo>
                  <a:lnTo>
                    <a:pt x="251900" y="286039"/>
                  </a:lnTo>
                  <a:lnTo>
                    <a:pt x="241653" y="294493"/>
                  </a:lnTo>
                  <a:lnTo>
                    <a:pt x="231980" y="302626"/>
                  </a:lnTo>
                  <a:lnTo>
                    <a:pt x="222491" y="310467"/>
                  </a:lnTo>
                  <a:lnTo>
                    <a:pt x="212925" y="318074"/>
                  </a:lnTo>
                  <a:lnTo>
                    <a:pt x="203347" y="325504"/>
                  </a:lnTo>
                  <a:lnTo>
                    <a:pt x="194056" y="332807"/>
                  </a:lnTo>
                  <a:lnTo>
                    <a:pt x="185194" y="340024"/>
                  </a:lnTo>
                  <a:lnTo>
                    <a:pt x="176274" y="347348"/>
                  </a:lnTo>
                  <a:lnTo>
                    <a:pt x="166307" y="355104"/>
                  </a:lnTo>
                  <a:lnTo>
                    <a:pt x="154824" y="363436"/>
                  </a:lnTo>
                  <a:lnTo>
                    <a:pt x="142008" y="372321"/>
                  </a:lnTo>
                  <a:lnTo>
                    <a:pt x="128409" y="381663"/>
                  </a:lnTo>
                  <a:lnTo>
                    <a:pt x="114445" y="391352"/>
                  </a:lnTo>
                  <a:lnTo>
                    <a:pt x="100340" y="401128"/>
                  </a:lnTo>
                  <a:lnTo>
                    <a:pt x="86199" y="410611"/>
                  </a:lnTo>
                  <a:lnTo>
                    <a:pt x="72068" y="419612"/>
                  </a:lnTo>
                  <a:lnTo>
                    <a:pt x="58123" y="427959"/>
                  </a:lnTo>
                  <a:lnTo>
                    <a:pt x="44673" y="435420"/>
                  </a:lnTo>
                  <a:lnTo>
                    <a:pt x="31862" y="441934"/>
                  </a:lnTo>
                  <a:lnTo>
                    <a:pt x="20310" y="446799"/>
                  </a:lnTo>
                  <a:lnTo>
                    <a:pt x="11140" y="448648"/>
                  </a:lnTo>
                  <a:lnTo>
                    <a:pt x="4761" y="446995"/>
                  </a:lnTo>
                  <a:lnTo>
                    <a:pt x="1106" y="442138"/>
                  </a:lnTo>
                  <a:lnTo>
                    <a:pt x="0" y="434684"/>
                  </a:lnTo>
                  <a:lnTo>
                    <a:pt x="1065" y="425270"/>
                  </a:lnTo>
                  <a:lnTo>
                    <a:pt x="3673" y="414599"/>
                  </a:lnTo>
                  <a:lnTo>
                    <a:pt x="7083" y="403394"/>
                  </a:lnTo>
                  <a:lnTo>
                    <a:pt x="10812" y="392089"/>
                  </a:lnTo>
                  <a:lnTo>
                    <a:pt x="14785" y="380707"/>
                  </a:lnTo>
                  <a:lnTo>
                    <a:pt x="19211" y="368993"/>
                  </a:lnTo>
                  <a:lnTo>
                    <a:pt x="24184" y="356816"/>
                  </a:lnTo>
                  <a:lnTo>
                    <a:pt x="29508" y="344347"/>
                  </a:lnTo>
                  <a:lnTo>
                    <a:pt x="34783" y="331969"/>
                  </a:lnTo>
                  <a:lnTo>
                    <a:pt x="39777" y="319889"/>
                  </a:lnTo>
                  <a:lnTo>
                    <a:pt x="44437" y="307827"/>
                  </a:lnTo>
                  <a:lnTo>
                    <a:pt x="48793" y="295129"/>
                  </a:lnTo>
                  <a:lnTo>
                    <a:pt x="52907" y="281482"/>
                  </a:lnTo>
                  <a:lnTo>
                    <a:pt x="56840" y="267213"/>
                  </a:lnTo>
                  <a:lnTo>
                    <a:pt x="60641" y="253089"/>
                  </a:lnTo>
                  <a:lnTo>
                    <a:pt x="64350" y="239550"/>
                  </a:lnTo>
                  <a:lnTo>
                    <a:pt x="67994" y="226698"/>
                  </a:lnTo>
                  <a:lnTo>
                    <a:pt x="71595" y="214460"/>
                  </a:lnTo>
                  <a:lnTo>
                    <a:pt x="75166" y="202712"/>
                  </a:lnTo>
                  <a:lnTo>
                    <a:pt x="78717" y="191331"/>
                  </a:lnTo>
                  <a:lnTo>
                    <a:pt x="82254" y="180216"/>
                  </a:lnTo>
                  <a:lnTo>
                    <a:pt x="85782" y="169286"/>
                  </a:lnTo>
                  <a:lnTo>
                    <a:pt x="89304" y="158485"/>
                  </a:lnTo>
                  <a:lnTo>
                    <a:pt x="92822" y="147773"/>
                  </a:lnTo>
                  <a:lnTo>
                    <a:pt x="96336" y="137112"/>
                  </a:lnTo>
                  <a:lnTo>
                    <a:pt x="99850" y="126155"/>
                  </a:lnTo>
                  <a:lnTo>
                    <a:pt x="103361" y="114274"/>
                  </a:lnTo>
                  <a:lnTo>
                    <a:pt x="106873" y="101211"/>
                  </a:lnTo>
                  <a:lnTo>
                    <a:pt x="110383" y="87352"/>
                  </a:lnTo>
                  <a:lnTo>
                    <a:pt x="113894" y="73511"/>
                  </a:lnTo>
                  <a:lnTo>
                    <a:pt x="117403" y="60175"/>
                  </a:lnTo>
                  <a:lnTo>
                    <a:pt x="120954" y="47728"/>
                  </a:lnTo>
                  <a:lnTo>
                    <a:pt x="125081" y="35290"/>
                  </a:lnTo>
                  <a:lnTo>
                    <a:pt x="131264" y="20657"/>
                  </a:lnTo>
                  <a:lnTo>
                    <a:pt x="141971" y="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89081" y="211971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61642" y="1297061"/>
              <a:ext cx="292055" cy="787860"/>
            </a:xfrm>
            <a:custGeom>
              <a:avLst/>
              <a:gdLst/>
              <a:ahLst/>
              <a:cxnLst/>
              <a:rect l="0" t="0" r="0" b="0"/>
              <a:pathLst>
                <a:path w="292055" h="787860">
                  <a:moveTo>
                    <a:pt x="264393" y="190944"/>
                  </a:moveTo>
                  <a:lnTo>
                    <a:pt x="258525" y="202679"/>
                  </a:lnTo>
                  <a:lnTo>
                    <a:pt x="252961" y="213808"/>
                  </a:lnTo>
                  <a:lnTo>
                    <a:pt x="247162" y="225398"/>
                  </a:lnTo>
                  <a:lnTo>
                    <a:pt x="241081" y="237213"/>
                  </a:lnTo>
                  <a:lnTo>
                    <a:pt x="234751" y="248576"/>
                  </a:lnTo>
                  <a:lnTo>
                    <a:pt x="228223" y="259140"/>
                  </a:lnTo>
                  <a:lnTo>
                    <a:pt x="221547" y="269359"/>
                  </a:lnTo>
                  <a:lnTo>
                    <a:pt x="214765" y="280276"/>
                  </a:lnTo>
                  <a:lnTo>
                    <a:pt x="207903" y="292439"/>
                  </a:lnTo>
                  <a:lnTo>
                    <a:pt x="200820" y="305898"/>
                  </a:lnTo>
                  <a:lnTo>
                    <a:pt x="193227" y="320469"/>
                  </a:lnTo>
                  <a:lnTo>
                    <a:pt x="185013" y="335898"/>
                  </a:lnTo>
                  <a:lnTo>
                    <a:pt x="176548" y="351632"/>
                  </a:lnTo>
                  <a:lnTo>
                    <a:pt x="168551" y="366874"/>
                  </a:lnTo>
                  <a:lnTo>
                    <a:pt x="161393" y="381241"/>
                  </a:lnTo>
                  <a:lnTo>
                    <a:pt x="154944" y="395190"/>
                  </a:lnTo>
                  <a:lnTo>
                    <a:pt x="148772" y="409776"/>
                  </a:lnTo>
                  <a:lnTo>
                    <a:pt x="142586" y="425546"/>
                  </a:lnTo>
                  <a:lnTo>
                    <a:pt x="136432" y="442073"/>
                  </a:lnTo>
                  <a:lnTo>
                    <a:pt x="130591" y="458262"/>
                  </a:lnTo>
                  <a:lnTo>
                    <a:pt x="125214" y="473486"/>
                  </a:lnTo>
                  <a:lnTo>
                    <a:pt x="120296" y="487623"/>
                  </a:lnTo>
                  <a:lnTo>
                    <a:pt x="115766" y="500798"/>
                  </a:lnTo>
                  <a:lnTo>
                    <a:pt x="111536" y="513210"/>
                  </a:lnTo>
                  <a:lnTo>
                    <a:pt x="107526" y="525054"/>
                  </a:lnTo>
                  <a:lnTo>
                    <a:pt x="103672" y="536488"/>
                  </a:lnTo>
                  <a:lnTo>
                    <a:pt x="99928" y="547635"/>
                  </a:lnTo>
                  <a:lnTo>
                    <a:pt x="96261" y="558583"/>
                  </a:lnTo>
                  <a:lnTo>
                    <a:pt x="92644" y="569394"/>
                  </a:lnTo>
                  <a:lnTo>
                    <a:pt x="89068" y="580122"/>
                  </a:lnTo>
                  <a:lnTo>
                    <a:pt x="85683" y="591124"/>
                  </a:lnTo>
                  <a:lnTo>
                    <a:pt x="82790" y="603035"/>
                  </a:lnTo>
                  <a:lnTo>
                    <a:pt x="80512" y="616127"/>
                  </a:lnTo>
                  <a:lnTo>
                    <a:pt x="78813" y="630345"/>
                  </a:lnTo>
                  <a:lnTo>
                    <a:pt x="77591" y="645492"/>
                  </a:lnTo>
                  <a:lnTo>
                    <a:pt x="76740" y="661340"/>
                  </a:lnTo>
                  <a:lnTo>
                    <a:pt x="76490" y="677371"/>
                  </a:lnTo>
                  <a:lnTo>
                    <a:pt x="77379" y="692820"/>
                  </a:lnTo>
                  <a:lnTo>
                    <a:pt x="79608" y="707315"/>
                  </a:lnTo>
                  <a:lnTo>
                    <a:pt x="83071" y="720842"/>
                  </a:lnTo>
                  <a:lnTo>
                    <a:pt x="87539" y="733548"/>
                  </a:lnTo>
                  <a:lnTo>
                    <a:pt x="92775" y="745608"/>
                  </a:lnTo>
                  <a:lnTo>
                    <a:pt x="98900" y="756860"/>
                  </a:lnTo>
                  <a:lnTo>
                    <a:pt x="106368" y="766828"/>
                  </a:lnTo>
                  <a:lnTo>
                    <a:pt x="115317" y="775336"/>
                  </a:lnTo>
                  <a:lnTo>
                    <a:pt x="125597" y="782034"/>
                  </a:lnTo>
                  <a:lnTo>
                    <a:pt x="136947" y="786253"/>
                  </a:lnTo>
                  <a:lnTo>
                    <a:pt x="149093" y="787859"/>
                  </a:lnTo>
                  <a:lnTo>
                    <a:pt x="161484" y="787005"/>
                  </a:lnTo>
                  <a:lnTo>
                    <a:pt x="173337" y="783856"/>
                  </a:lnTo>
                  <a:lnTo>
                    <a:pt x="184265" y="778741"/>
                  </a:lnTo>
                  <a:lnTo>
                    <a:pt x="194244" y="772073"/>
                  </a:lnTo>
                  <a:lnTo>
                    <a:pt x="203415" y="764244"/>
                  </a:lnTo>
                  <a:lnTo>
                    <a:pt x="211952" y="755578"/>
                  </a:lnTo>
                  <a:lnTo>
                    <a:pt x="219857" y="746321"/>
                  </a:lnTo>
                  <a:lnTo>
                    <a:pt x="226955" y="736656"/>
                  </a:lnTo>
                  <a:lnTo>
                    <a:pt x="233221" y="726706"/>
                  </a:lnTo>
                  <a:lnTo>
                    <a:pt x="238923" y="716397"/>
                  </a:lnTo>
                  <a:lnTo>
                    <a:pt x="244520" y="705483"/>
                  </a:lnTo>
                  <a:lnTo>
                    <a:pt x="250283" y="693878"/>
                  </a:lnTo>
                  <a:lnTo>
                    <a:pt x="256139" y="681642"/>
                  </a:lnTo>
                  <a:lnTo>
                    <a:pt x="261770" y="668896"/>
                  </a:lnTo>
                  <a:lnTo>
                    <a:pt x="266999" y="655760"/>
                  </a:lnTo>
                  <a:lnTo>
                    <a:pt x="271645" y="642175"/>
                  </a:lnTo>
                  <a:lnTo>
                    <a:pt x="275460" y="627917"/>
                  </a:lnTo>
                  <a:lnTo>
                    <a:pt x="278388" y="612917"/>
                  </a:lnTo>
                  <a:lnTo>
                    <a:pt x="280369" y="597250"/>
                  </a:lnTo>
                  <a:lnTo>
                    <a:pt x="281258" y="581048"/>
                  </a:lnTo>
                  <a:lnTo>
                    <a:pt x="281074" y="564448"/>
                  </a:lnTo>
                  <a:lnTo>
                    <a:pt x="279816" y="547724"/>
                  </a:lnTo>
                  <a:lnTo>
                    <a:pt x="277377" y="531270"/>
                  </a:lnTo>
                  <a:lnTo>
                    <a:pt x="273810" y="515277"/>
                  </a:lnTo>
                  <a:lnTo>
                    <a:pt x="269298" y="499759"/>
                  </a:lnTo>
                  <a:lnTo>
                    <a:pt x="264053" y="484646"/>
                  </a:lnTo>
                  <a:lnTo>
                    <a:pt x="258268" y="469856"/>
                  </a:lnTo>
                  <a:lnTo>
                    <a:pt x="252096" y="455634"/>
                  </a:lnTo>
                  <a:lnTo>
                    <a:pt x="245654" y="442529"/>
                  </a:lnTo>
                  <a:lnTo>
                    <a:pt x="239022" y="430745"/>
                  </a:lnTo>
                  <a:lnTo>
                    <a:pt x="232094" y="420017"/>
                  </a:lnTo>
                  <a:lnTo>
                    <a:pt x="224604" y="409811"/>
                  </a:lnTo>
                  <a:lnTo>
                    <a:pt x="216455" y="399760"/>
                  </a:lnTo>
                  <a:lnTo>
                    <a:pt x="207863" y="389855"/>
                  </a:lnTo>
                  <a:lnTo>
                    <a:pt x="199249" y="380344"/>
                  </a:lnTo>
                  <a:lnTo>
                    <a:pt x="190859" y="371344"/>
                  </a:lnTo>
                  <a:lnTo>
                    <a:pt x="182598" y="362672"/>
                  </a:lnTo>
                  <a:lnTo>
                    <a:pt x="174138" y="353935"/>
                  </a:lnTo>
                  <a:lnTo>
                    <a:pt x="165303" y="344914"/>
                  </a:lnTo>
                  <a:lnTo>
                    <a:pt x="156234" y="335720"/>
                  </a:lnTo>
                  <a:lnTo>
                    <a:pt x="147291" y="326694"/>
                  </a:lnTo>
                  <a:lnTo>
                    <a:pt x="138677" y="318024"/>
                  </a:lnTo>
                  <a:lnTo>
                    <a:pt x="130265" y="309575"/>
                  </a:lnTo>
                  <a:lnTo>
                    <a:pt x="121703" y="300988"/>
                  </a:lnTo>
                  <a:lnTo>
                    <a:pt x="112799" y="292068"/>
                  </a:lnTo>
                  <a:lnTo>
                    <a:pt x="103684" y="282941"/>
                  </a:lnTo>
                  <a:lnTo>
                    <a:pt x="94711" y="273961"/>
                  </a:lnTo>
                  <a:lnTo>
                    <a:pt x="86076" y="265321"/>
                  </a:lnTo>
                  <a:lnTo>
                    <a:pt x="77650" y="256892"/>
                  </a:lnTo>
                  <a:lnTo>
                    <a:pt x="69079" y="248319"/>
                  </a:lnTo>
                  <a:lnTo>
                    <a:pt x="60169" y="239403"/>
                  </a:lnTo>
                  <a:lnTo>
                    <a:pt x="51049" y="230110"/>
                  </a:lnTo>
                  <a:lnTo>
                    <a:pt x="42074" y="220485"/>
                  </a:lnTo>
                  <a:lnTo>
                    <a:pt x="33446" y="210599"/>
                  </a:lnTo>
                  <a:lnTo>
                    <a:pt x="25365" y="200519"/>
                  </a:lnTo>
                  <a:lnTo>
                    <a:pt x="18090" y="190299"/>
                  </a:lnTo>
                  <a:lnTo>
                    <a:pt x="11690" y="179976"/>
                  </a:lnTo>
                  <a:lnTo>
                    <a:pt x="6394" y="169418"/>
                  </a:lnTo>
                  <a:lnTo>
                    <a:pt x="2660" y="158337"/>
                  </a:lnTo>
                  <a:lnTo>
                    <a:pt x="593" y="146625"/>
                  </a:lnTo>
                  <a:lnTo>
                    <a:pt x="0" y="134487"/>
                  </a:lnTo>
                  <a:lnTo>
                    <a:pt x="583" y="122340"/>
                  </a:lnTo>
                  <a:lnTo>
                    <a:pt x="2049" y="110432"/>
                  </a:lnTo>
                  <a:lnTo>
                    <a:pt x="4319" y="98997"/>
                  </a:lnTo>
                  <a:lnTo>
                    <a:pt x="7512" y="88317"/>
                  </a:lnTo>
                  <a:lnTo>
                    <a:pt x="11625" y="78470"/>
                  </a:lnTo>
                  <a:lnTo>
                    <a:pt x="16691" y="69366"/>
                  </a:lnTo>
                  <a:lnTo>
                    <a:pt x="22848" y="60857"/>
                  </a:lnTo>
                  <a:lnTo>
                    <a:pt x="30067" y="52795"/>
                  </a:lnTo>
                  <a:lnTo>
                    <a:pt x="38187" y="45056"/>
                  </a:lnTo>
                  <a:lnTo>
                    <a:pt x="47008" y="37545"/>
                  </a:lnTo>
                  <a:lnTo>
                    <a:pt x="56352" y="30197"/>
                  </a:lnTo>
                  <a:lnTo>
                    <a:pt x="66236" y="23125"/>
                  </a:lnTo>
                  <a:lnTo>
                    <a:pt x="76855" y="16603"/>
                  </a:lnTo>
                  <a:lnTo>
                    <a:pt x="88265" y="10744"/>
                  </a:lnTo>
                  <a:lnTo>
                    <a:pt x="100537" y="5828"/>
                  </a:lnTo>
                  <a:lnTo>
                    <a:pt x="113839" y="2357"/>
                  </a:lnTo>
                  <a:lnTo>
                    <a:pt x="128152" y="470"/>
                  </a:lnTo>
                  <a:lnTo>
                    <a:pt x="143003" y="0"/>
                  </a:lnTo>
                  <a:lnTo>
                    <a:pt x="157584" y="665"/>
                  </a:lnTo>
                  <a:lnTo>
                    <a:pt x="171461" y="2187"/>
                  </a:lnTo>
                  <a:lnTo>
                    <a:pt x="184557" y="4495"/>
                  </a:lnTo>
                  <a:lnTo>
                    <a:pt x="196966" y="7713"/>
                  </a:lnTo>
                  <a:lnTo>
                    <a:pt x="208827" y="11842"/>
                  </a:lnTo>
                  <a:lnTo>
                    <a:pt x="220116" y="16920"/>
                  </a:lnTo>
                  <a:lnTo>
                    <a:pt x="230638" y="23084"/>
                  </a:lnTo>
                  <a:lnTo>
                    <a:pt x="240347" y="30308"/>
                  </a:lnTo>
                  <a:lnTo>
                    <a:pt x="249174" y="38431"/>
                  </a:lnTo>
                  <a:lnTo>
                    <a:pt x="256958" y="47254"/>
                  </a:lnTo>
                  <a:lnTo>
                    <a:pt x="263712" y="56600"/>
                  </a:lnTo>
                  <a:lnTo>
                    <a:pt x="269587" y="66485"/>
                  </a:lnTo>
                  <a:lnTo>
                    <a:pt x="274775" y="77105"/>
                  </a:lnTo>
                  <a:lnTo>
                    <a:pt x="279450" y="88510"/>
                  </a:lnTo>
                  <a:lnTo>
                    <a:pt x="283591" y="100610"/>
                  </a:lnTo>
                  <a:lnTo>
                    <a:pt x="287001" y="113264"/>
                  </a:lnTo>
                  <a:lnTo>
                    <a:pt x="289624" y="126324"/>
                  </a:lnTo>
                  <a:lnTo>
                    <a:pt x="291361" y="139454"/>
                  </a:lnTo>
                  <a:lnTo>
                    <a:pt x="292054" y="153627"/>
                  </a:lnTo>
                  <a:lnTo>
                    <a:pt x="290646" y="172321"/>
                  </a:lnTo>
                  <a:lnTo>
                    <a:pt x="285450" y="201473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52418" y="171963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2336" y="67"/>
                  </a:lnTo>
                  <a:lnTo>
                    <a:pt x="109705" y="707"/>
                  </a:lnTo>
                  <a:lnTo>
                    <a:pt x="97796" y="1999"/>
                  </a:lnTo>
                  <a:lnTo>
                    <a:pt x="86141" y="3686"/>
                  </a:lnTo>
                  <a:lnTo>
                    <a:pt x="74301" y="5354"/>
                  </a:lnTo>
                  <a:lnTo>
                    <a:pt x="62074" y="6768"/>
                  </a:lnTo>
                  <a:lnTo>
                    <a:pt x="49849" y="7868"/>
                  </a:lnTo>
                  <a:lnTo>
                    <a:pt x="37198" y="8800"/>
                  </a:lnTo>
                  <a:lnTo>
                    <a:pt x="21887" y="9640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73600" y="1403777"/>
              <a:ext cx="1" cy="579069"/>
            </a:xfrm>
            <a:custGeom>
              <a:avLst/>
              <a:gdLst/>
              <a:ahLst/>
              <a:cxnLst/>
              <a:rect l="0" t="0" r="0" b="0"/>
              <a:pathLst>
                <a:path w="1" h="579069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7"/>
                  </a:lnTo>
                  <a:lnTo>
                    <a:pt x="0" y="92642"/>
                  </a:lnTo>
                  <a:lnTo>
                    <a:pt x="0" y="109289"/>
                  </a:lnTo>
                  <a:lnTo>
                    <a:pt x="0" y="125286"/>
                  </a:lnTo>
                  <a:lnTo>
                    <a:pt x="0" y="140744"/>
                  </a:lnTo>
                  <a:lnTo>
                    <a:pt x="0" y="155952"/>
                  </a:lnTo>
                  <a:lnTo>
                    <a:pt x="0" y="171330"/>
                  </a:lnTo>
                  <a:lnTo>
                    <a:pt x="0" y="187096"/>
                  </a:lnTo>
                  <a:lnTo>
                    <a:pt x="0" y="203282"/>
                  </a:lnTo>
                  <a:lnTo>
                    <a:pt x="0" y="219835"/>
                  </a:lnTo>
                  <a:lnTo>
                    <a:pt x="0" y="236671"/>
                  </a:lnTo>
                  <a:lnTo>
                    <a:pt x="0" y="253554"/>
                  </a:lnTo>
                  <a:lnTo>
                    <a:pt x="0" y="270114"/>
                  </a:lnTo>
                  <a:lnTo>
                    <a:pt x="0" y="286177"/>
                  </a:lnTo>
                  <a:lnTo>
                    <a:pt x="0" y="301743"/>
                  </a:lnTo>
                  <a:lnTo>
                    <a:pt x="0" y="316888"/>
                  </a:lnTo>
                  <a:lnTo>
                    <a:pt x="0" y="331709"/>
                  </a:lnTo>
                  <a:lnTo>
                    <a:pt x="0" y="346290"/>
                  </a:lnTo>
                  <a:lnTo>
                    <a:pt x="0" y="360701"/>
                  </a:lnTo>
                  <a:lnTo>
                    <a:pt x="0" y="374993"/>
                  </a:lnTo>
                  <a:lnTo>
                    <a:pt x="0" y="389203"/>
                  </a:lnTo>
                  <a:lnTo>
                    <a:pt x="0" y="403357"/>
                  </a:lnTo>
                  <a:lnTo>
                    <a:pt x="0" y="417473"/>
                  </a:lnTo>
                  <a:lnTo>
                    <a:pt x="0" y="431564"/>
                  </a:lnTo>
                  <a:lnTo>
                    <a:pt x="0" y="445636"/>
                  </a:lnTo>
                  <a:lnTo>
                    <a:pt x="0" y="459707"/>
                  </a:lnTo>
                  <a:lnTo>
                    <a:pt x="0" y="474106"/>
                  </a:lnTo>
                  <a:lnTo>
                    <a:pt x="0" y="489451"/>
                  </a:lnTo>
                  <a:lnTo>
                    <a:pt x="0" y="505975"/>
                  </a:lnTo>
                  <a:lnTo>
                    <a:pt x="0" y="522698"/>
                  </a:lnTo>
                  <a:lnTo>
                    <a:pt x="0" y="539255"/>
                  </a:lnTo>
                  <a:lnTo>
                    <a:pt x="0" y="557103"/>
                  </a:lnTo>
                  <a:lnTo>
                    <a:pt x="0" y="579068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20916" y="1243542"/>
              <a:ext cx="597520" cy="486620"/>
            </a:xfrm>
            <a:custGeom>
              <a:avLst/>
              <a:gdLst/>
              <a:ahLst/>
              <a:cxnLst/>
              <a:rect l="0" t="0" r="0" b="0"/>
              <a:pathLst>
                <a:path w="597520" h="486620">
                  <a:moveTo>
                    <a:pt x="0" y="212878"/>
                  </a:moveTo>
                  <a:lnTo>
                    <a:pt x="67" y="201210"/>
                  </a:lnTo>
                  <a:lnTo>
                    <a:pt x="707" y="190721"/>
                  </a:lnTo>
                  <a:lnTo>
                    <a:pt x="2012" y="180424"/>
                  </a:lnTo>
                  <a:lnTo>
                    <a:pt x="4218" y="170295"/>
                  </a:lnTo>
                  <a:lnTo>
                    <a:pt x="7831" y="160600"/>
                  </a:lnTo>
                  <a:lnTo>
                    <a:pt x="13000" y="151459"/>
                  </a:lnTo>
                  <a:lnTo>
                    <a:pt x="19402" y="142684"/>
                  </a:lnTo>
                  <a:lnTo>
                    <a:pt x="26454" y="133874"/>
                  </a:lnTo>
                  <a:lnTo>
                    <a:pt x="33752" y="124797"/>
                  </a:lnTo>
                  <a:lnTo>
                    <a:pt x="41260" y="115394"/>
                  </a:lnTo>
                  <a:lnTo>
                    <a:pt x="49205" y="105697"/>
                  </a:lnTo>
                  <a:lnTo>
                    <a:pt x="57700" y="95766"/>
                  </a:lnTo>
                  <a:lnTo>
                    <a:pt x="66880" y="85826"/>
                  </a:lnTo>
                  <a:lnTo>
                    <a:pt x="76960" y="76232"/>
                  </a:lnTo>
                  <a:lnTo>
                    <a:pt x="87975" y="67152"/>
                  </a:lnTo>
                  <a:lnTo>
                    <a:pt x="99966" y="58582"/>
                  </a:lnTo>
                  <a:lnTo>
                    <a:pt x="113073" y="50440"/>
                  </a:lnTo>
                  <a:lnTo>
                    <a:pt x="127262" y="42633"/>
                  </a:lnTo>
                  <a:lnTo>
                    <a:pt x="142365" y="35236"/>
                  </a:lnTo>
                  <a:lnTo>
                    <a:pt x="158182" y="28487"/>
                  </a:lnTo>
                  <a:lnTo>
                    <a:pt x="174515" y="22464"/>
                  </a:lnTo>
                  <a:lnTo>
                    <a:pt x="190888" y="17097"/>
                  </a:lnTo>
                  <a:lnTo>
                    <a:pt x="206574" y="12257"/>
                  </a:lnTo>
                  <a:lnTo>
                    <a:pt x="221246" y="7824"/>
                  </a:lnTo>
                  <a:lnTo>
                    <a:pt x="235403" y="4016"/>
                  </a:lnTo>
                  <a:lnTo>
                    <a:pt x="250129" y="1363"/>
                  </a:lnTo>
                  <a:lnTo>
                    <a:pt x="266008" y="61"/>
                  </a:lnTo>
                  <a:lnTo>
                    <a:pt x="283118" y="0"/>
                  </a:lnTo>
                  <a:lnTo>
                    <a:pt x="301293" y="948"/>
                  </a:lnTo>
                  <a:lnTo>
                    <a:pt x="320292" y="2659"/>
                  </a:lnTo>
                  <a:lnTo>
                    <a:pt x="339406" y="4925"/>
                  </a:lnTo>
                  <a:lnTo>
                    <a:pt x="357538" y="7583"/>
                  </a:lnTo>
                  <a:lnTo>
                    <a:pt x="374176" y="10519"/>
                  </a:lnTo>
                  <a:lnTo>
                    <a:pt x="389650" y="13811"/>
                  </a:lnTo>
                  <a:lnTo>
                    <a:pt x="404809" y="17706"/>
                  </a:lnTo>
                  <a:lnTo>
                    <a:pt x="420195" y="22291"/>
                  </a:lnTo>
                  <a:lnTo>
                    <a:pt x="435837" y="27508"/>
                  </a:lnTo>
                  <a:lnTo>
                    <a:pt x="451433" y="33235"/>
                  </a:lnTo>
                  <a:lnTo>
                    <a:pt x="466776" y="39347"/>
                  </a:lnTo>
                  <a:lnTo>
                    <a:pt x="481487" y="45740"/>
                  </a:lnTo>
                  <a:lnTo>
                    <a:pt x="494981" y="52330"/>
                  </a:lnTo>
                  <a:lnTo>
                    <a:pt x="507049" y="59058"/>
                  </a:lnTo>
                  <a:lnTo>
                    <a:pt x="517812" y="65880"/>
                  </a:lnTo>
                  <a:lnTo>
                    <a:pt x="527516" y="72767"/>
                  </a:lnTo>
                  <a:lnTo>
                    <a:pt x="536415" y="79701"/>
                  </a:lnTo>
                  <a:lnTo>
                    <a:pt x="544564" y="86833"/>
                  </a:lnTo>
                  <a:lnTo>
                    <a:pt x="551826" y="94461"/>
                  </a:lnTo>
                  <a:lnTo>
                    <a:pt x="558202" y="102711"/>
                  </a:lnTo>
                  <a:lnTo>
                    <a:pt x="563977" y="111711"/>
                  </a:lnTo>
                  <a:lnTo>
                    <a:pt x="569623" y="121662"/>
                  </a:lnTo>
                  <a:lnTo>
                    <a:pt x="575415" y="132587"/>
                  </a:lnTo>
                  <a:lnTo>
                    <a:pt x="581120" y="144518"/>
                  </a:lnTo>
                  <a:lnTo>
                    <a:pt x="586117" y="157583"/>
                  </a:lnTo>
                  <a:lnTo>
                    <a:pt x="590107" y="171742"/>
                  </a:lnTo>
                  <a:lnTo>
                    <a:pt x="593107" y="186827"/>
                  </a:lnTo>
                  <a:lnTo>
                    <a:pt x="595279" y="202630"/>
                  </a:lnTo>
                  <a:lnTo>
                    <a:pt x="596802" y="218959"/>
                  </a:lnTo>
                  <a:lnTo>
                    <a:pt x="597519" y="235499"/>
                  </a:lnTo>
                  <a:lnTo>
                    <a:pt x="596953" y="251830"/>
                  </a:lnTo>
                  <a:lnTo>
                    <a:pt x="594938" y="267739"/>
                  </a:lnTo>
                  <a:lnTo>
                    <a:pt x="591451" y="283201"/>
                  </a:lnTo>
                  <a:lnTo>
                    <a:pt x="586436" y="298277"/>
                  </a:lnTo>
                  <a:lnTo>
                    <a:pt x="580023" y="313047"/>
                  </a:lnTo>
                  <a:lnTo>
                    <a:pt x="572463" y="327425"/>
                  </a:lnTo>
                  <a:lnTo>
                    <a:pt x="564026" y="341167"/>
                  </a:lnTo>
                  <a:lnTo>
                    <a:pt x="554952" y="354188"/>
                  </a:lnTo>
                  <a:lnTo>
                    <a:pt x="545591" y="366390"/>
                  </a:lnTo>
                  <a:lnTo>
                    <a:pt x="536387" y="377593"/>
                  </a:lnTo>
                  <a:lnTo>
                    <a:pt x="527560" y="387796"/>
                  </a:lnTo>
                  <a:lnTo>
                    <a:pt x="518820" y="397140"/>
                  </a:lnTo>
                  <a:lnTo>
                    <a:pt x="509498" y="405810"/>
                  </a:lnTo>
                  <a:lnTo>
                    <a:pt x="499262" y="413975"/>
                  </a:lnTo>
                  <a:lnTo>
                    <a:pt x="488267" y="421614"/>
                  </a:lnTo>
                  <a:lnTo>
                    <a:pt x="476961" y="428525"/>
                  </a:lnTo>
                  <a:lnTo>
                    <a:pt x="465645" y="434661"/>
                  </a:lnTo>
                  <a:lnTo>
                    <a:pt x="454283" y="440275"/>
                  </a:lnTo>
                  <a:lnTo>
                    <a:pt x="442596" y="445812"/>
                  </a:lnTo>
                  <a:lnTo>
                    <a:pt x="430440" y="451535"/>
                  </a:lnTo>
                  <a:lnTo>
                    <a:pt x="417819" y="457363"/>
                  </a:lnTo>
                  <a:lnTo>
                    <a:pt x="404808" y="462976"/>
                  </a:lnTo>
                  <a:lnTo>
                    <a:pt x="391508" y="468192"/>
                  </a:lnTo>
                  <a:lnTo>
                    <a:pt x="378416" y="472845"/>
                  </a:lnTo>
                  <a:lnTo>
                    <a:pt x="365016" y="477162"/>
                  </a:lnTo>
                  <a:lnTo>
                    <a:pt x="349015" y="481518"/>
                  </a:lnTo>
                  <a:lnTo>
                    <a:pt x="326383" y="486619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94698" y="1709104"/>
              <a:ext cx="168457" cy="289583"/>
            </a:xfrm>
            <a:custGeom>
              <a:avLst/>
              <a:gdLst/>
              <a:ahLst/>
              <a:cxnLst/>
              <a:rect l="0" t="0" r="0" b="0"/>
              <a:pathLst>
                <a:path w="168457" h="289583">
                  <a:moveTo>
                    <a:pt x="0" y="136870"/>
                  </a:moveTo>
                  <a:lnTo>
                    <a:pt x="2934" y="148605"/>
                  </a:lnTo>
                  <a:lnTo>
                    <a:pt x="5716" y="159734"/>
                  </a:lnTo>
                  <a:lnTo>
                    <a:pt x="8615" y="171328"/>
                  </a:lnTo>
                  <a:lnTo>
                    <a:pt x="11656" y="183316"/>
                  </a:lnTo>
                  <a:lnTo>
                    <a:pt x="14821" y="195328"/>
                  </a:lnTo>
                  <a:lnTo>
                    <a:pt x="18081" y="207136"/>
                  </a:lnTo>
                  <a:lnTo>
                    <a:pt x="21246" y="218835"/>
                  </a:lnTo>
                  <a:lnTo>
                    <a:pt x="23988" y="230752"/>
                  </a:lnTo>
                  <a:lnTo>
                    <a:pt x="26169" y="243060"/>
                  </a:lnTo>
                  <a:lnTo>
                    <a:pt x="27971" y="255613"/>
                  </a:lnTo>
                  <a:lnTo>
                    <a:pt x="29795" y="268047"/>
                  </a:lnTo>
                  <a:lnTo>
                    <a:pt x="31859" y="280064"/>
                  </a:lnTo>
                  <a:lnTo>
                    <a:pt x="33577" y="288462"/>
                  </a:lnTo>
                  <a:lnTo>
                    <a:pt x="34186" y="289582"/>
                  </a:lnTo>
                  <a:lnTo>
                    <a:pt x="34038" y="285093"/>
                  </a:lnTo>
                  <a:lnTo>
                    <a:pt x="33592" y="277050"/>
                  </a:lnTo>
                  <a:lnTo>
                    <a:pt x="32938" y="266973"/>
                  </a:lnTo>
                  <a:lnTo>
                    <a:pt x="31874" y="256003"/>
                  </a:lnTo>
                  <a:lnTo>
                    <a:pt x="30297" y="244774"/>
                  </a:lnTo>
                  <a:lnTo>
                    <a:pt x="28231" y="233403"/>
                  </a:lnTo>
                  <a:lnTo>
                    <a:pt x="25762" y="221676"/>
                  </a:lnTo>
                  <a:lnTo>
                    <a:pt x="22995" y="209476"/>
                  </a:lnTo>
                  <a:lnTo>
                    <a:pt x="20339" y="196818"/>
                  </a:lnTo>
                  <a:lnTo>
                    <a:pt x="18474" y="183778"/>
                  </a:lnTo>
                  <a:lnTo>
                    <a:pt x="17709" y="170444"/>
                  </a:lnTo>
                  <a:lnTo>
                    <a:pt x="18011" y="156894"/>
                  </a:lnTo>
                  <a:lnTo>
                    <a:pt x="19202" y="143192"/>
                  </a:lnTo>
                  <a:lnTo>
                    <a:pt x="21081" y="129391"/>
                  </a:lnTo>
                  <a:lnTo>
                    <a:pt x="23630" y="115853"/>
                  </a:lnTo>
                  <a:lnTo>
                    <a:pt x="27010" y="103215"/>
                  </a:lnTo>
                  <a:lnTo>
                    <a:pt x="31245" y="91754"/>
                  </a:lnTo>
                  <a:lnTo>
                    <a:pt x="36221" y="81414"/>
                  </a:lnTo>
                  <a:lnTo>
                    <a:pt x="41786" y="72000"/>
                  </a:lnTo>
                  <a:lnTo>
                    <a:pt x="47794" y="63295"/>
                  </a:lnTo>
                  <a:lnTo>
                    <a:pt x="54286" y="55108"/>
                  </a:lnTo>
                  <a:lnTo>
                    <a:pt x="61475" y="47288"/>
                  </a:lnTo>
                  <a:lnTo>
                    <a:pt x="69424" y="39729"/>
                  </a:lnTo>
                  <a:lnTo>
                    <a:pt x="78050" y="32515"/>
                  </a:lnTo>
                  <a:lnTo>
                    <a:pt x="87218" y="25896"/>
                  </a:lnTo>
                  <a:lnTo>
                    <a:pt x="96794" y="19968"/>
                  </a:lnTo>
                  <a:lnTo>
                    <a:pt x="106787" y="14819"/>
                  </a:lnTo>
                  <a:lnTo>
                    <a:pt x="118645" y="10109"/>
                  </a:lnTo>
                  <a:lnTo>
                    <a:pt x="136760" y="5424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41240" y="1746099"/>
              <a:ext cx="215062" cy="283457"/>
            </a:xfrm>
            <a:custGeom>
              <a:avLst/>
              <a:gdLst/>
              <a:ahLst/>
              <a:cxnLst/>
              <a:rect l="0" t="0" r="0" b="0"/>
              <a:pathLst>
                <a:path w="215062" h="283457">
                  <a:moveTo>
                    <a:pt x="37727" y="99875"/>
                  </a:moveTo>
                  <a:lnTo>
                    <a:pt x="43662" y="105676"/>
                  </a:lnTo>
                  <a:lnTo>
                    <a:pt x="49866" y="110600"/>
                  </a:lnTo>
                  <a:lnTo>
                    <a:pt x="56967" y="115098"/>
                  </a:lnTo>
                  <a:lnTo>
                    <a:pt x="65080" y="119146"/>
                  </a:lnTo>
                  <a:lnTo>
                    <a:pt x="74375" y="122511"/>
                  </a:lnTo>
                  <a:lnTo>
                    <a:pt x="84818" y="125115"/>
                  </a:lnTo>
                  <a:lnTo>
                    <a:pt x="96070" y="126869"/>
                  </a:lnTo>
                  <a:lnTo>
                    <a:pt x="107608" y="127600"/>
                  </a:lnTo>
                  <a:lnTo>
                    <a:pt x="119104" y="127313"/>
                  </a:lnTo>
                  <a:lnTo>
                    <a:pt x="130431" y="126154"/>
                  </a:lnTo>
                  <a:lnTo>
                    <a:pt x="141568" y="124314"/>
                  </a:lnTo>
                  <a:lnTo>
                    <a:pt x="152536" y="121963"/>
                  </a:lnTo>
                  <a:lnTo>
                    <a:pt x="163206" y="119081"/>
                  </a:lnTo>
                  <a:lnTo>
                    <a:pt x="173306" y="115469"/>
                  </a:lnTo>
                  <a:lnTo>
                    <a:pt x="182728" y="111072"/>
                  </a:lnTo>
                  <a:lnTo>
                    <a:pt x="191361" y="105814"/>
                  </a:lnTo>
                  <a:lnTo>
                    <a:pt x="199014" y="99528"/>
                  </a:lnTo>
                  <a:lnTo>
                    <a:pt x="205666" y="92222"/>
                  </a:lnTo>
                  <a:lnTo>
                    <a:pt x="210965" y="84043"/>
                  </a:lnTo>
                  <a:lnTo>
                    <a:pt x="214169" y="75184"/>
                  </a:lnTo>
                  <a:lnTo>
                    <a:pt x="215061" y="65822"/>
                  </a:lnTo>
                  <a:lnTo>
                    <a:pt x="213881" y="56266"/>
                  </a:lnTo>
                  <a:lnTo>
                    <a:pt x="211038" y="46932"/>
                  </a:lnTo>
                  <a:lnTo>
                    <a:pt x="206934" y="38031"/>
                  </a:lnTo>
                  <a:lnTo>
                    <a:pt x="201588" y="29750"/>
                  </a:lnTo>
                  <a:lnTo>
                    <a:pt x="194653" y="22334"/>
                  </a:lnTo>
                  <a:lnTo>
                    <a:pt x="186064" y="15832"/>
                  </a:lnTo>
                  <a:lnTo>
                    <a:pt x="176028" y="10296"/>
                  </a:lnTo>
                  <a:lnTo>
                    <a:pt x="164842" y="5867"/>
                  </a:lnTo>
                  <a:lnTo>
                    <a:pt x="152801" y="2525"/>
                  </a:lnTo>
                  <a:lnTo>
                    <a:pt x="140310" y="431"/>
                  </a:lnTo>
                  <a:lnTo>
                    <a:pt x="127859" y="0"/>
                  </a:lnTo>
                  <a:lnTo>
                    <a:pt x="115715" y="1303"/>
                  </a:lnTo>
                  <a:lnTo>
                    <a:pt x="104106" y="4127"/>
                  </a:lnTo>
                  <a:lnTo>
                    <a:pt x="93301" y="8156"/>
                  </a:lnTo>
                  <a:lnTo>
                    <a:pt x="83367" y="13091"/>
                  </a:lnTo>
                  <a:lnTo>
                    <a:pt x="74202" y="18842"/>
                  </a:lnTo>
                  <a:lnTo>
                    <a:pt x="65653" y="25526"/>
                  </a:lnTo>
                  <a:lnTo>
                    <a:pt x="57563" y="33136"/>
                  </a:lnTo>
                  <a:lnTo>
                    <a:pt x="49805" y="41703"/>
                  </a:lnTo>
                  <a:lnTo>
                    <a:pt x="42282" y="51364"/>
                  </a:lnTo>
                  <a:lnTo>
                    <a:pt x="34925" y="62084"/>
                  </a:lnTo>
                  <a:lnTo>
                    <a:pt x="27847" y="73538"/>
                  </a:lnTo>
                  <a:lnTo>
                    <a:pt x="21321" y="85219"/>
                  </a:lnTo>
                  <a:lnTo>
                    <a:pt x="15456" y="96818"/>
                  </a:lnTo>
                  <a:lnTo>
                    <a:pt x="10365" y="108385"/>
                  </a:lnTo>
                  <a:lnTo>
                    <a:pt x="6244" y="120218"/>
                  </a:lnTo>
                  <a:lnTo>
                    <a:pt x="3108" y="132470"/>
                  </a:lnTo>
                  <a:lnTo>
                    <a:pt x="984" y="144988"/>
                  </a:lnTo>
                  <a:lnTo>
                    <a:pt x="0" y="157398"/>
                  </a:lnTo>
                  <a:lnTo>
                    <a:pt x="115" y="169490"/>
                  </a:lnTo>
                  <a:lnTo>
                    <a:pt x="1157" y="181221"/>
                  </a:lnTo>
                  <a:lnTo>
                    <a:pt x="2920" y="192631"/>
                  </a:lnTo>
                  <a:lnTo>
                    <a:pt x="5217" y="203783"/>
                  </a:lnTo>
                  <a:lnTo>
                    <a:pt x="8064" y="214577"/>
                  </a:lnTo>
                  <a:lnTo>
                    <a:pt x="11652" y="224759"/>
                  </a:lnTo>
                  <a:lnTo>
                    <a:pt x="16029" y="234240"/>
                  </a:lnTo>
                  <a:lnTo>
                    <a:pt x="21104" y="243083"/>
                  </a:lnTo>
                  <a:lnTo>
                    <a:pt x="26735" y="251410"/>
                  </a:lnTo>
                  <a:lnTo>
                    <a:pt x="32797" y="259337"/>
                  </a:lnTo>
                  <a:lnTo>
                    <a:pt x="39665" y="266644"/>
                  </a:lnTo>
                  <a:lnTo>
                    <a:pt x="48171" y="272800"/>
                  </a:lnTo>
                  <a:lnTo>
                    <a:pt x="58639" y="277602"/>
                  </a:lnTo>
                  <a:lnTo>
                    <a:pt x="70925" y="280996"/>
                  </a:lnTo>
                  <a:lnTo>
                    <a:pt x="84693" y="282908"/>
                  </a:lnTo>
                  <a:lnTo>
                    <a:pt x="99576" y="283456"/>
                  </a:lnTo>
                  <a:lnTo>
                    <a:pt x="115085" y="283039"/>
                  </a:lnTo>
                  <a:lnTo>
                    <a:pt x="132454" y="282200"/>
                  </a:lnTo>
                  <a:lnTo>
                    <a:pt x="156556" y="280867"/>
                  </a:lnTo>
                  <a:lnTo>
                    <a:pt x="195655" y="27886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65159" y="1351135"/>
            <a:ext cx="1103571" cy="684353"/>
            <a:chOff x="5465159" y="1351135"/>
            <a:chExt cx="1103571" cy="684353"/>
          </a:xfrm>
        </p:grpSpPr>
        <p:sp>
          <p:nvSpPr>
            <p:cNvPr id="12" name="Freeform 11"/>
            <p:cNvSpPr/>
            <p:nvPr/>
          </p:nvSpPr>
          <p:spPr>
            <a:xfrm>
              <a:off x="5465159" y="1688047"/>
              <a:ext cx="261879" cy="347441"/>
            </a:xfrm>
            <a:custGeom>
              <a:avLst/>
              <a:gdLst/>
              <a:ahLst/>
              <a:cxnLst/>
              <a:rect l="0" t="0" r="0" b="0"/>
              <a:pathLst>
                <a:path w="261879" h="347441">
                  <a:moveTo>
                    <a:pt x="187591" y="0"/>
                  </a:moveTo>
                  <a:lnTo>
                    <a:pt x="181589" y="5733"/>
                  </a:lnTo>
                  <a:lnTo>
                    <a:pt x="174745" y="10017"/>
                  </a:lnTo>
                  <a:lnTo>
                    <a:pt x="166357" y="13228"/>
                  </a:lnTo>
                  <a:lnTo>
                    <a:pt x="156730" y="15762"/>
                  </a:lnTo>
                  <a:lnTo>
                    <a:pt x="146415" y="18107"/>
                  </a:lnTo>
                  <a:lnTo>
                    <a:pt x="135808" y="20556"/>
                  </a:lnTo>
                  <a:lnTo>
                    <a:pt x="125109" y="23210"/>
                  </a:lnTo>
                  <a:lnTo>
                    <a:pt x="114409" y="26075"/>
                  </a:lnTo>
                  <a:lnTo>
                    <a:pt x="103736" y="29122"/>
                  </a:lnTo>
                  <a:lnTo>
                    <a:pt x="93098" y="32475"/>
                  </a:lnTo>
                  <a:lnTo>
                    <a:pt x="82489" y="36404"/>
                  </a:lnTo>
                  <a:lnTo>
                    <a:pt x="71908" y="41010"/>
                  </a:lnTo>
                  <a:lnTo>
                    <a:pt x="61512" y="46238"/>
                  </a:lnTo>
                  <a:lnTo>
                    <a:pt x="51603" y="51972"/>
                  </a:lnTo>
                  <a:lnTo>
                    <a:pt x="42310" y="58089"/>
                  </a:lnTo>
                  <a:lnTo>
                    <a:pt x="33594" y="64484"/>
                  </a:lnTo>
                  <a:lnTo>
                    <a:pt x="25353" y="71076"/>
                  </a:lnTo>
                  <a:lnTo>
                    <a:pt x="17489" y="77809"/>
                  </a:lnTo>
                  <a:lnTo>
                    <a:pt x="10393" y="84805"/>
                  </a:lnTo>
                  <a:lnTo>
                    <a:pt x="4912" y="92341"/>
                  </a:lnTo>
                  <a:lnTo>
                    <a:pt x="1385" y="100515"/>
                  </a:lnTo>
                  <a:lnTo>
                    <a:pt x="0" y="108954"/>
                  </a:lnTo>
                  <a:lnTo>
                    <a:pt x="1041" y="116933"/>
                  </a:lnTo>
                  <a:lnTo>
                    <a:pt x="4412" y="124066"/>
                  </a:lnTo>
                  <a:lnTo>
                    <a:pt x="9742" y="129989"/>
                  </a:lnTo>
                  <a:lnTo>
                    <a:pt x="16592" y="134211"/>
                  </a:lnTo>
                  <a:lnTo>
                    <a:pt x="24571" y="136642"/>
                  </a:lnTo>
                  <a:lnTo>
                    <a:pt x="33687" y="137664"/>
                  </a:lnTo>
                  <a:lnTo>
                    <a:pt x="44314" y="137910"/>
                  </a:lnTo>
                  <a:lnTo>
                    <a:pt x="56538" y="137830"/>
                  </a:lnTo>
                  <a:lnTo>
                    <a:pt x="70170" y="137815"/>
                  </a:lnTo>
                  <a:lnTo>
                    <a:pt x="84924" y="138273"/>
                  </a:lnTo>
                  <a:lnTo>
                    <a:pt x="100509" y="139366"/>
                  </a:lnTo>
                  <a:lnTo>
                    <a:pt x="116363" y="141068"/>
                  </a:lnTo>
                  <a:lnTo>
                    <a:pt x="131693" y="143275"/>
                  </a:lnTo>
                  <a:lnTo>
                    <a:pt x="146114" y="145871"/>
                  </a:lnTo>
                  <a:lnTo>
                    <a:pt x="159762" y="148918"/>
                  </a:lnTo>
                  <a:lnTo>
                    <a:pt x="173080" y="152640"/>
                  </a:lnTo>
                  <a:lnTo>
                    <a:pt x="186370" y="157111"/>
                  </a:lnTo>
                  <a:lnTo>
                    <a:pt x="199433" y="162418"/>
                  </a:lnTo>
                  <a:lnTo>
                    <a:pt x="211686" y="168738"/>
                  </a:lnTo>
                  <a:lnTo>
                    <a:pt x="222853" y="176070"/>
                  </a:lnTo>
                  <a:lnTo>
                    <a:pt x="232811" y="184435"/>
                  </a:lnTo>
                  <a:lnTo>
                    <a:pt x="241427" y="193954"/>
                  </a:lnTo>
                  <a:lnTo>
                    <a:pt x="248767" y="204579"/>
                  </a:lnTo>
                  <a:lnTo>
                    <a:pt x="254713" y="216138"/>
                  </a:lnTo>
                  <a:lnTo>
                    <a:pt x="258891" y="228420"/>
                  </a:lnTo>
                  <a:lnTo>
                    <a:pt x="261255" y="241228"/>
                  </a:lnTo>
                  <a:lnTo>
                    <a:pt x="261878" y="254081"/>
                  </a:lnTo>
                  <a:lnTo>
                    <a:pt x="260785" y="266250"/>
                  </a:lnTo>
                  <a:lnTo>
                    <a:pt x="258152" y="277395"/>
                  </a:lnTo>
                  <a:lnTo>
                    <a:pt x="253945" y="287520"/>
                  </a:lnTo>
                  <a:lnTo>
                    <a:pt x="247848" y="296789"/>
                  </a:lnTo>
                  <a:lnTo>
                    <a:pt x="239863" y="305393"/>
                  </a:lnTo>
                  <a:lnTo>
                    <a:pt x="230418" y="313342"/>
                  </a:lnTo>
                  <a:lnTo>
                    <a:pt x="220169" y="320470"/>
                  </a:lnTo>
                  <a:lnTo>
                    <a:pt x="209570" y="326747"/>
                  </a:lnTo>
                  <a:lnTo>
                    <a:pt x="198692" y="332117"/>
                  </a:lnTo>
                  <a:lnTo>
                    <a:pt x="187332" y="336426"/>
                  </a:lnTo>
                  <a:lnTo>
                    <a:pt x="175393" y="339694"/>
                  </a:lnTo>
                  <a:lnTo>
                    <a:pt x="162918" y="342075"/>
                  </a:lnTo>
                  <a:lnTo>
                    <a:pt x="150005" y="343764"/>
                  </a:lnTo>
                  <a:lnTo>
                    <a:pt x="136771" y="344940"/>
                  </a:lnTo>
                  <a:lnTo>
                    <a:pt x="123722" y="345751"/>
                  </a:lnTo>
                  <a:lnTo>
                    <a:pt x="110356" y="346392"/>
                  </a:lnTo>
                  <a:lnTo>
                    <a:pt x="94383" y="346922"/>
                  </a:lnTo>
                  <a:lnTo>
                    <a:pt x="71777" y="34744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00149" y="1745521"/>
              <a:ext cx="200042" cy="232011"/>
            </a:xfrm>
            <a:custGeom>
              <a:avLst/>
              <a:gdLst/>
              <a:ahLst/>
              <a:cxnLst/>
              <a:rect l="0" t="0" r="0" b="0"/>
              <a:pathLst>
                <a:path w="200042" h="232011">
                  <a:moveTo>
                    <a:pt x="0" y="100453"/>
                  </a:moveTo>
                  <a:lnTo>
                    <a:pt x="8868" y="97587"/>
                  </a:lnTo>
                  <a:lnTo>
                    <a:pt x="17855" y="95444"/>
                  </a:lnTo>
                  <a:lnTo>
                    <a:pt x="27846" y="93837"/>
                  </a:lnTo>
                  <a:lnTo>
                    <a:pt x="38653" y="92483"/>
                  </a:lnTo>
                  <a:lnTo>
                    <a:pt x="49816" y="90987"/>
                  </a:lnTo>
                  <a:lnTo>
                    <a:pt x="61022" y="89136"/>
                  </a:lnTo>
                  <a:lnTo>
                    <a:pt x="72134" y="86896"/>
                  </a:lnTo>
                  <a:lnTo>
                    <a:pt x="83119" y="84315"/>
                  </a:lnTo>
                  <a:lnTo>
                    <a:pt x="93985" y="81466"/>
                  </a:lnTo>
                  <a:lnTo>
                    <a:pt x="104754" y="78417"/>
                  </a:lnTo>
                  <a:lnTo>
                    <a:pt x="115452" y="75224"/>
                  </a:lnTo>
                  <a:lnTo>
                    <a:pt x="126093" y="71926"/>
                  </a:lnTo>
                  <a:lnTo>
                    <a:pt x="136528" y="68390"/>
                  </a:lnTo>
                  <a:lnTo>
                    <a:pt x="146462" y="64332"/>
                  </a:lnTo>
                  <a:lnTo>
                    <a:pt x="155761" y="59631"/>
                  </a:lnTo>
                  <a:lnTo>
                    <a:pt x="163970" y="54167"/>
                  </a:lnTo>
                  <a:lnTo>
                    <a:pt x="170273" y="47743"/>
                  </a:lnTo>
                  <a:lnTo>
                    <a:pt x="174388" y="40353"/>
                  </a:lnTo>
                  <a:lnTo>
                    <a:pt x="176183" y="32459"/>
                  </a:lnTo>
                  <a:lnTo>
                    <a:pt x="175426" y="24854"/>
                  </a:lnTo>
                  <a:lnTo>
                    <a:pt x="172244" y="17971"/>
                  </a:lnTo>
                  <a:lnTo>
                    <a:pt x="166873" y="12048"/>
                  </a:lnTo>
                  <a:lnTo>
                    <a:pt x="159464" y="7294"/>
                  </a:lnTo>
                  <a:lnTo>
                    <a:pt x="150305" y="3697"/>
                  </a:lnTo>
                  <a:lnTo>
                    <a:pt x="139922" y="1247"/>
                  </a:lnTo>
                  <a:lnTo>
                    <a:pt x="128970" y="37"/>
                  </a:lnTo>
                  <a:lnTo>
                    <a:pt x="117873" y="0"/>
                  </a:lnTo>
                  <a:lnTo>
                    <a:pt x="106984" y="1109"/>
                  </a:lnTo>
                  <a:lnTo>
                    <a:pt x="96671" y="3447"/>
                  </a:lnTo>
                  <a:lnTo>
                    <a:pt x="87066" y="6945"/>
                  </a:lnTo>
                  <a:lnTo>
                    <a:pt x="77953" y="11412"/>
                  </a:lnTo>
                  <a:lnTo>
                    <a:pt x="68907" y="16626"/>
                  </a:lnTo>
                  <a:lnTo>
                    <a:pt x="59674" y="22396"/>
                  </a:lnTo>
                  <a:lnTo>
                    <a:pt x="50505" y="28727"/>
                  </a:lnTo>
                  <a:lnTo>
                    <a:pt x="42027" y="35808"/>
                  </a:lnTo>
                  <a:lnTo>
                    <a:pt x="34546" y="43683"/>
                  </a:lnTo>
                  <a:lnTo>
                    <a:pt x="28049" y="52259"/>
                  </a:lnTo>
                  <a:lnTo>
                    <a:pt x="22376" y="61395"/>
                  </a:lnTo>
                  <a:lnTo>
                    <a:pt x="17349" y="70949"/>
                  </a:lnTo>
                  <a:lnTo>
                    <a:pt x="13125" y="80806"/>
                  </a:lnTo>
                  <a:lnTo>
                    <a:pt x="10185" y="90875"/>
                  </a:lnTo>
                  <a:lnTo>
                    <a:pt x="8687" y="101097"/>
                  </a:lnTo>
                  <a:lnTo>
                    <a:pt x="8493" y="111588"/>
                  </a:lnTo>
                  <a:lnTo>
                    <a:pt x="9351" y="122623"/>
                  </a:lnTo>
                  <a:lnTo>
                    <a:pt x="11007" y="134301"/>
                  </a:lnTo>
                  <a:lnTo>
                    <a:pt x="13405" y="146245"/>
                  </a:lnTo>
                  <a:lnTo>
                    <a:pt x="16685" y="157731"/>
                  </a:lnTo>
                  <a:lnTo>
                    <a:pt x="20851" y="168381"/>
                  </a:lnTo>
                  <a:lnTo>
                    <a:pt x="25783" y="178157"/>
                  </a:lnTo>
                  <a:lnTo>
                    <a:pt x="31318" y="187185"/>
                  </a:lnTo>
                  <a:lnTo>
                    <a:pt x="37305" y="195622"/>
                  </a:lnTo>
                  <a:lnTo>
                    <a:pt x="43784" y="203459"/>
                  </a:lnTo>
                  <a:lnTo>
                    <a:pt x="50965" y="210510"/>
                  </a:lnTo>
                  <a:lnTo>
                    <a:pt x="58911" y="216735"/>
                  </a:lnTo>
                  <a:lnTo>
                    <a:pt x="67706" y="222070"/>
                  </a:lnTo>
                  <a:lnTo>
                    <a:pt x="77520" y="226357"/>
                  </a:lnTo>
                  <a:lnTo>
                    <a:pt x="88348" y="229600"/>
                  </a:lnTo>
                  <a:lnTo>
                    <a:pt x="100043" y="231624"/>
                  </a:lnTo>
                  <a:lnTo>
                    <a:pt x="112419" y="232010"/>
                  </a:lnTo>
                  <a:lnTo>
                    <a:pt x="125289" y="230675"/>
                  </a:lnTo>
                  <a:lnTo>
                    <a:pt x="138183" y="227830"/>
                  </a:lnTo>
                  <a:lnTo>
                    <a:pt x="150380" y="223787"/>
                  </a:lnTo>
                  <a:lnTo>
                    <a:pt x="161534" y="218857"/>
                  </a:lnTo>
                  <a:lnTo>
                    <a:pt x="171358" y="213595"/>
                  </a:lnTo>
                  <a:lnTo>
                    <a:pt x="180409" y="208282"/>
                  </a:lnTo>
                  <a:lnTo>
                    <a:pt x="189479" y="202457"/>
                  </a:lnTo>
                  <a:lnTo>
                    <a:pt x="200041" y="19521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63361" y="1771478"/>
              <a:ext cx="178986" cy="232425"/>
            </a:xfrm>
            <a:custGeom>
              <a:avLst/>
              <a:gdLst/>
              <a:ahLst/>
              <a:cxnLst/>
              <a:rect l="0" t="0" r="0" b="0"/>
              <a:pathLst>
                <a:path w="178986" h="232425">
                  <a:moveTo>
                    <a:pt x="0" y="85025"/>
                  </a:moveTo>
                  <a:lnTo>
                    <a:pt x="2867" y="96760"/>
                  </a:lnTo>
                  <a:lnTo>
                    <a:pt x="5009" y="107889"/>
                  </a:lnTo>
                  <a:lnTo>
                    <a:pt x="6616" y="119492"/>
                  </a:lnTo>
                  <a:lnTo>
                    <a:pt x="7970" y="131826"/>
                  </a:lnTo>
                  <a:lnTo>
                    <a:pt x="9467" y="145134"/>
                  </a:lnTo>
                  <a:lnTo>
                    <a:pt x="11313" y="159439"/>
                  </a:lnTo>
                  <a:lnTo>
                    <a:pt x="13380" y="174443"/>
                  </a:lnTo>
                  <a:lnTo>
                    <a:pt x="15312" y="189657"/>
                  </a:lnTo>
                  <a:lnTo>
                    <a:pt x="16898" y="204745"/>
                  </a:lnTo>
                  <a:lnTo>
                    <a:pt x="17715" y="218501"/>
                  </a:lnTo>
                  <a:lnTo>
                    <a:pt x="17171" y="227368"/>
                  </a:lnTo>
                  <a:lnTo>
                    <a:pt x="15685" y="229147"/>
                  </a:lnTo>
                  <a:lnTo>
                    <a:pt x="14228" y="225613"/>
                  </a:lnTo>
                  <a:lnTo>
                    <a:pt x="13098" y="218378"/>
                  </a:lnTo>
                  <a:lnTo>
                    <a:pt x="12287" y="208327"/>
                  </a:lnTo>
                  <a:lnTo>
                    <a:pt x="11722" y="196124"/>
                  </a:lnTo>
                  <a:lnTo>
                    <a:pt x="11334" y="182486"/>
                  </a:lnTo>
                  <a:lnTo>
                    <a:pt x="11070" y="168167"/>
                  </a:lnTo>
                  <a:lnTo>
                    <a:pt x="10892" y="153637"/>
                  </a:lnTo>
                  <a:lnTo>
                    <a:pt x="10772" y="139113"/>
                  </a:lnTo>
                  <a:lnTo>
                    <a:pt x="10692" y="124671"/>
                  </a:lnTo>
                  <a:lnTo>
                    <a:pt x="10642" y="110329"/>
                  </a:lnTo>
                  <a:lnTo>
                    <a:pt x="10779" y="96238"/>
                  </a:lnTo>
                  <a:lnTo>
                    <a:pt x="11403" y="82689"/>
                  </a:lnTo>
                  <a:lnTo>
                    <a:pt x="12645" y="69797"/>
                  </a:lnTo>
                  <a:lnTo>
                    <a:pt x="14632" y="57681"/>
                  </a:lnTo>
                  <a:lnTo>
                    <a:pt x="17570" y="46536"/>
                  </a:lnTo>
                  <a:lnTo>
                    <a:pt x="21479" y="36376"/>
                  </a:lnTo>
                  <a:lnTo>
                    <a:pt x="26392" y="27231"/>
                  </a:lnTo>
                  <a:lnTo>
                    <a:pt x="32440" y="19226"/>
                  </a:lnTo>
                  <a:lnTo>
                    <a:pt x="39587" y="12330"/>
                  </a:lnTo>
                  <a:lnTo>
                    <a:pt x="47825" y="6697"/>
                  </a:lnTo>
                  <a:lnTo>
                    <a:pt x="57258" y="2736"/>
                  </a:lnTo>
                  <a:lnTo>
                    <a:pt x="67817" y="522"/>
                  </a:lnTo>
                  <a:lnTo>
                    <a:pt x="78991" y="0"/>
                  </a:lnTo>
                  <a:lnTo>
                    <a:pt x="89951" y="1162"/>
                  </a:lnTo>
                  <a:lnTo>
                    <a:pt x="100244" y="3836"/>
                  </a:lnTo>
                  <a:lnTo>
                    <a:pt x="109780" y="7902"/>
                  </a:lnTo>
                  <a:lnTo>
                    <a:pt x="118646" y="13371"/>
                  </a:lnTo>
                  <a:lnTo>
                    <a:pt x="126974" y="20126"/>
                  </a:lnTo>
                  <a:lnTo>
                    <a:pt x="134738" y="28101"/>
                  </a:lnTo>
                  <a:lnTo>
                    <a:pt x="141741" y="37356"/>
                  </a:lnTo>
                  <a:lnTo>
                    <a:pt x="147938" y="47805"/>
                  </a:lnTo>
                  <a:lnTo>
                    <a:pt x="153423" y="59246"/>
                  </a:lnTo>
                  <a:lnTo>
                    <a:pt x="158344" y="71449"/>
                  </a:lnTo>
                  <a:lnTo>
                    <a:pt x="162835" y="84212"/>
                  </a:lnTo>
                  <a:lnTo>
                    <a:pt x="166852" y="97376"/>
                  </a:lnTo>
                  <a:lnTo>
                    <a:pt x="170178" y="110818"/>
                  </a:lnTo>
                  <a:lnTo>
                    <a:pt x="172750" y="124453"/>
                  </a:lnTo>
                  <a:lnTo>
                    <a:pt x="174647" y="138220"/>
                  </a:lnTo>
                  <a:lnTo>
                    <a:pt x="176003" y="152075"/>
                  </a:lnTo>
                  <a:lnTo>
                    <a:pt x="176953" y="165976"/>
                  </a:lnTo>
                  <a:lnTo>
                    <a:pt x="177609" y="179492"/>
                  </a:lnTo>
                  <a:lnTo>
                    <a:pt x="178130" y="193229"/>
                  </a:lnTo>
                  <a:lnTo>
                    <a:pt x="178562" y="209513"/>
                  </a:lnTo>
                  <a:lnTo>
                    <a:pt x="178985" y="232424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79216" y="1351135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76"/>
                  </a:lnTo>
                  <a:lnTo>
                    <a:pt x="2737" y="47156"/>
                  </a:lnTo>
                  <a:lnTo>
                    <a:pt x="1888" y="61761"/>
                  </a:lnTo>
                  <a:lnTo>
                    <a:pt x="1290" y="78563"/>
                  </a:lnTo>
                  <a:lnTo>
                    <a:pt x="876" y="96873"/>
                  </a:lnTo>
                  <a:lnTo>
                    <a:pt x="592" y="115382"/>
                  </a:lnTo>
                  <a:lnTo>
                    <a:pt x="398" y="133311"/>
                  </a:lnTo>
                  <a:lnTo>
                    <a:pt x="268" y="150581"/>
                  </a:lnTo>
                  <a:lnTo>
                    <a:pt x="180" y="167543"/>
                  </a:lnTo>
                  <a:lnTo>
                    <a:pt x="120" y="184465"/>
                  </a:lnTo>
                  <a:lnTo>
                    <a:pt x="81" y="201303"/>
                  </a:lnTo>
                  <a:lnTo>
                    <a:pt x="54" y="217783"/>
                  </a:lnTo>
                  <a:lnTo>
                    <a:pt x="36" y="233772"/>
                  </a:lnTo>
                  <a:lnTo>
                    <a:pt x="24" y="249445"/>
                  </a:lnTo>
                  <a:lnTo>
                    <a:pt x="16" y="265189"/>
                  </a:lnTo>
                  <a:lnTo>
                    <a:pt x="10" y="281222"/>
                  </a:lnTo>
                  <a:lnTo>
                    <a:pt x="7" y="297430"/>
                  </a:lnTo>
                  <a:lnTo>
                    <a:pt x="5" y="313472"/>
                  </a:lnTo>
                  <a:lnTo>
                    <a:pt x="3" y="329154"/>
                  </a:lnTo>
                  <a:lnTo>
                    <a:pt x="3" y="344448"/>
                  </a:lnTo>
                  <a:lnTo>
                    <a:pt x="2" y="359405"/>
                  </a:lnTo>
                  <a:lnTo>
                    <a:pt x="1" y="374095"/>
                  </a:lnTo>
                  <a:lnTo>
                    <a:pt x="1" y="388587"/>
                  </a:lnTo>
                  <a:lnTo>
                    <a:pt x="0" y="402938"/>
                  </a:lnTo>
                  <a:lnTo>
                    <a:pt x="5" y="417185"/>
                  </a:lnTo>
                  <a:lnTo>
                    <a:pt x="178" y="431195"/>
                  </a:lnTo>
                  <a:lnTo>
                    <a:pt x="826" y="444682"/>
                  </a:lnTo>
                  <a:lnTo>
                    <a:pt x="2075" y="457546"/>
                  </a:lnTo>
                  <a:lnTo>
                    <a:pt x="3727" y="470321"/>
                  </a:lnTo>
                  <a:lnTo>
                    <a:pt x="5375" y="484037"/>
                  </a:lnTo>
                  <a:lnTo>
                    <a:pt x="6778" y="499180"/>
                  </a:lnTo>
                  <a:lnTo>
                    <a:pt x="7874" y="515220"/>
                  </a:lnTo>
                  <a:lnTo>
                    <a:pt x="8802" y="532658"/>
                  </a:lnTo>
                  <a:lnTo>
                    <a:pt x="9640" y="555270"/>
                  </a:lnTo>
                  <a:lnTo>
                    <a:pt x="10529" y="589596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2304" y="1614347"/>
              <a:ext cx="526426" cy="21058"/>
            </a:xfrm>
            <a:custGeom>
              <a:avLst/>
              <a:gdLst/>
              <a:ahLst/>
              <a:cxnLst/>
              <a:rect l="0" t="0" r="0" b="0"/>
              <a:pathLst>
                <a:path w="526426" h="21058">
                  <a:moveTo>
                    <a:pt x="526425" y="21057"/>
                  </a:moveTo>
                  <a:lnTo>
                    <a:pt x="514557" y="21057"/>
                  </a:lnTo>
                  <a:lnTo>
                    <a:pt x="502147" y="21057"/>
                  </a:lnTo>
                  <a:lnTo>
                    <a:pt x="487956" y="21057"/>
                  </a:lnTo>
                  <a:lnTo>
                    <a:pt x="472075" y="21057"/>
                  </a:lnTo>
                  <a:lnTo>
                    <a:pt x="454781" y="21057"/>
                  </a:lnTo>
                  <a:lnTo>
                    <a:pt x="436402" y="21053"/>
                  </a:lnTo>
                  <a:lnTo>
                    <a:pt x="417548" y="20880"/>
                  </a:lnTo>
                  <a:lnTo>
                    <a:pt x="399065" y="20231"/>
                  </a:lnTo>
                  <a:lnTo>
                    <a:pt x="381381" y="18983"/>
                  </a:lnTo>
                  <a:lnTo>
                    <a:pt x="364393" y="17330"/>
                  </a:lnTo>
                  <a:lnTo>
                    <a:pt x="347679" y="15682"/>
                  </a:lnTo>
                  <a:lnTo>
                    <a:pt x="330948" y="14279"/>
                  </a:lnTo>
                  <a:lnTo>
                    <a:pt x="314082" y="13186"/>
                  </a:lnTo>
                  <a:lnTo>
                    <a:pt x="297058" y="12379"/>
                  </a:lnTo>
                  <a:lnTo>
                    <a:pt x="279898" y="11801"/>
                  </a:lnTo>
                  <a:lnTo>
                    <a:pt x="262796" y="11396"/>
                  </a:lnTo>
                  <a:lnTo>
                    <a:pt x="246086" y="11116"/>
                  </a:lnTo>
                  <a:lnTo>
                    <a:pt x="229918" y="10925"/>
                  </a:lnTo>
                  <a:lnTo>
                    <a:pt x="214113" y="10795"/>
                  </a:lnTo>
                  <a:lnTo>
                    <a:pt x="198274" y="10707"/>
                  </a:lnTo>
                  <a:lnTo>
                    <a:pt x="182170" y="10644"/>
                  </a:lnTo>
                  <a:lnTo>
                    <a:pt x="165743" y="10432"/>
                  </a:lnTo>
                  <a:lnTo>
                    <a:pt x="149022" y="9757"/>
                  </a:lnTo>
                  <a:lnTo>
                    <a:pt x="132069" y="8490"/>
                  </a:lnTo>
                  <a:lnTo>
                    <a:pt x="115108" y="6826"/>
                  </a:lnTo>
                  <a:lnTo>
                    <a:pt x="98494" y="5169"/>
                  </a:lnTo>
                  <a:lnTo>
                    <a:pt x="82403" y="3761"/>
                  </a:lnTo>
                  <a:lnTo>
                    <a:pt x="67049" y="2662"/>
                  </a:lnTo>
                  <a:lnTo>
                    <a:pt x="51053" y="1732"/>
                  </a:lnTo>
                  <a:lnTo>
                    <a:pt x="30773" y="89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799527" y="2588885"/>
            <a:ext cx="3832374" cy="741608"/>
            <a:chOff x="2799527" y="2588885"/>
            <a:chExt cx="3832374" cy="741608"/>
          </a:xfrm>
        </p:grpSpPr>
        <p:sp>
          <p:nvSpPr>
            <p:cNvPr id="18" name="Freeform 17"/>
            <p:cNvSpPr/>
            <p:nvPr/>
          </p:nvSpPr>
          <p:spPr>
            <a:xfrm>
              <a:off x="2973871" y="2761953"/>
              <a:ext cx="36227" cy="505369"/>
            </a:xfrm>
            <a:custGeom>
              <a:avLst/>
              <a:gdLst/>
              <a:ahLst/>
              <a:cxnLst/>
              <a:rect l="0" t="0" r="0" b="0"/>
              <a:pathLst>
                <a:path w="36227" h="505369">
                  <a:moveTo>
                    <a:pt x="36226" y="0"/>
                  </a:moveTo>
                  <a:lnTo>
                    <a:pt x="30559" y="5935"/>
                  </a:lnTo>
                  <a:lnTo>
                    <a:pt x="26916" y="12140"/>
                  </a:lnTo>
                  <a:lnTo>
                    <a:pt x="25002" y="19249"/>
                  </a:lnTo>
                  <a:lnTo>
                    <a:pt x="24328" y="27708"/>
                  </a:lnTo>
                  <a:lnTo>
                    <a:pt x="24299" y="38299"/>
                  </a:lnTo>
                  <a:lnTo>
                    <a:pt x="24517" y="51245"/>
                  </a:lnTo>
                  <a:lnTo>
                    <a:pt x="24786" y="65975"/>
                  </a:lnTo>
                  <a:lnTo>
                    <a:pt x="25028" y="81458"/>
                  </a:lnTo>
                  <a:lnTo>
                    <a:pt x="25221" y="97012"/>
                  </a:lnTo>
                  <a:lnTo>
                    <a:pt x="25365" y="112349"/>
                  </a:lnTo>
                  <a:lnTo>
                    <a:pt x="25468" y="127399"/>
                  </a:lnTo>
                  <a:lnTo>
                    <a:pt x="25541" y="142198"/>
                  </a:lnTo>
                  <a:lnTo>
                    <a:pt x="25592" y="157288"/>
                  </a:lnTo>
                  <a:lnTo>
                    <a:pt x="25626" y="173645"/>
                  </a:lnTo>
                  <a:lnTo>
                    <a:pt x="25649" y="191700"/>
                  </a:lnTo>
                  <a:lnTo>
                    <a:pt x="25665" y="211391"/>
                  </a:lnTo>
                  <a:lnTo>
                    <a:pt x="25676" y="232438"/>
                  </a:lnTo>
                  <a:lnTo>
                    <a:pt x="25669" y="254511"/>
                  </a:lnTo>
                  <a:lnTo>
                    <a:pt x="25156" y="276840"/>
                  </a:lnTo>
                  <a:lnTo>
                    <a:pt x="23214" y="298282"/>
                  </a:lnTo>
                  <a:lnTo>
                    <a:pt x="19470" y="318297"/>
                  </a:lnTo>
                  <a:lnTo>
                    <a:pt x="14513" y="337190"/>
                  </a:lnTo>
                  <a:lnTo>
                    <a:pt x="9570" y="355798"/>
                  </a:lnTo>
                  <a:lnTo>
                    <a:pt x="5367" y="374648"/>
                  </a:lnTo>
                  <a:lnTo>
                    <a:pt x="2261" y="393601"/>
                  </a:lnTo>
                  <a:lnTo>
                    <a:pt x="486" y="412040"/>
                  </a:lnTo>
                  <a:lnTo>
                    <a:pt x="0" y="429622"/>
                  </a:lnTo>
                  <a:lnTo>
                    <a:pt x="445" y="445920"/>
                  </a:lnTo>
                  <a:lnTo>
                    <a:pt x="1300" y="461977"/>
                  </a:lnTo>
                  <a:lnTo>
                    <a:pt x="2637" y="480316"/>
                  </a:lnTo>
                  <a:lnTo>
                    <a:pt x="4640" y="505368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99527" y="2629442"/>
              <a:ext cx="507540" cy="458896"/>
            </a:xfrm>
            <a:custGeom>
              <a:avLst/>
              <a:gdLst/>
              <a:ahLst/>
              <a:cxnLst/>
              <a:rect l="0" t="0" r="0" b="0"/>
              <a:pathLst>
                <a:path w="507540" h="458896">
                  <a:moveTo>
                    <a:pt x="0" y="164097"/>
                  </a:moveTo>
                  <a:lnTo>
                    <a:pt x="3001" y="155363"/>
                  </a:lnTo>
                  <a:lnTo>
                    <a:pt x="6423" y="147656"/>
                  </a:lnTo>
                  <a:lnTo>
                    <a:pt x="10620" y="140254"/>
                  </a:lnTo>
                  <a:lnTo>
                    <a:pt x="15519" y="132993"/>
                  </a:lnTo>
                  <a:lnTo>
                    <a:pt x="21001" y="125814"/>
                  </a:lnTo>
                  <a:lnTo>
                    <a:pt x="26936" y="118689"/>
                  </a:lnTo>
                  <a:lnTo>
                    <a:pt x="33371" y="111599"/>
                  </a:lnTo>
                  <a:lnTo>
                    <a:pt x="40517" y="104532"/>
                  </a:lnTo>
                  <a:lnTo>
                    <a:pt x="48430" y="97481"/>
                  </a:lnTo>
                  <a:lnTo>
                    <a:pt x="56861" y="90441"/>
                  </a:lnTo>
                  <a:lnTo>
                    <a:pt x="65366" y="83407"/>
                  </a:lnTo>
                  <a:lnTo>
                    <a:pt x="73688" y="76379"/>
                  </a:lnTo>
                  <a:lnTo>
                    <a:pt x="82073" y="69353"/>
                  </a:lnTo>
                  <a:lnTo>
                    <a:pt x="91147" y="62330"/>
                  </a:lnTo>
                  <a:lnTo>
                    <a:pt x="101218" y="55308"/>
                  </a:lnTo>
                  <a:lnTo>
                    <a:pt x="112271" y="48287"/>
                  </a:lnTo>
                  <a:lnTo>
                    <a:pt x="124148" y="41267"/>
                  </a:lnTo>
                  <a:lnTo>
                    <a:pt x="136665" y="34252"/>
                  </a:lnTo>
                  <a:lnTo>
                    <a:pt x="149817" y="27405"/>
                  </a:lnTo>
                  <a:lnTo>
                    <a:pt x="163777" y="21034"/>
                  </a:lnTo>
                  <a:lnTo>
                    <a:pt x="178573" y="15273"/>
                  </a:lnTo>
                  <a:lnTo>
                    <a:pt x="194102" y="10252"/>
                  </a:lnTo>
                  <a:lnTo>
                    <a:pt x="210210" y="6178"/>
                  </a:lnTo>
                  <a:lnTo>
                    <a:pt x="226757" y="3072"/>
                  </a:lnTo>
                  <a:lnTo>
                    <a:pt x="243785" y="970"/>
                  </a:lnTo>
                  <a:lnTo>
                    <a:pt x="261507" y="0"/>
                  </a:lnTo>
                  <a:lnTo>
                    <a:pt x="279983" y="129"/>
                  </a:lnTo>
                  <a:lnTo>
                    <a:pt x="298966" y="1350"/>
                  </a:lnTo>
                  <a:lnTo>
                    <a:pt x="318016" y="3765"/>
                  </a:lnTo>
                  <a:lnTo>
                    <a:pt x="336864" y="7319"/>
                  </a:lnTo>
                  <a:lnTo>
                    <a:pt x="355266" y="11993"/>
                  </a:lnTo>
                  <a:lnTo>
                    <a:pt x="372929" y="17878"/>
                  </a:lnTo>
                  <a:lnTo>
                    <a:pt x="389763" y="24908"/>
                  </a:lnTo>
                  <a:lnTo>
                    <a:pt x="405525" y="32729"/>
                  </a:lnTo>
                  <a:lnTo>
                    <a:pt x="419746" y="40817"/>
                  </a:lnTo>
                  <a:lnTo>
                    <a:pt x="432313" y="48855"/>
                  </a:lnTo>
                  <a:lnTo>
                    <a:pt x="443415" y="57047"/>
                  </a:lnTo>
                  <a:lnTo>
                    <a:pt x="453349" y="65993"/>
                  </a:lnTo>
                  <a:lnTo>
                    <a:pt x="462402" y="75982"/>
                  </a:lnTo>
                  <a:lnTo>
                    <a:pt x="470655" y="87150"/>
                  </a:lnTo>
                  <a:lnTo>
                    <a:pt x="477986" y="99636"/>
                  </a:lnTo>
                  <a:lnTo>
                    <a:pt x="484404" y="113376"/>
                  </a:lnTo>
                  <a:lnTo>
                    <a:pt x="490038" y="128163"/>
                  </a:lnTo>
                  <a:lnTo>
                    <a:pt x="495057" y="143759"/>
                  </a:lnTo>
                  <a:lnTo>
                    <a:pt x="499609" y="159951"/>
                  </a:lnTo>
                  <a:lnTo>
                    <a:pt x="503497" y="176567"/>
                  </a:lnTo>
                  <a:lnTo>
                    <a:pt x="506205" y="193480"/>
                  </a:lnTo>
                  <a:lnTo>
                    <a:pt x="507539" y="210598"/>
                  </a:lnTo>
                  <a:lnTo>
                    <a:pt x="507450" y="227857"/>
                  </a:lnTo>
                  <a:lnTo>
                    <a:pt x="505870" y="245210"/>
                  </a:lnTo>
                  <a:lnTo>
                    <a:pt x="502917" y="262613"/>
                  </a:lnTo>
                  <a:lnTo>
                    <a:pt x="498832" y="279554"/>
                  </a:lnTo>
                  <a:lnTo>
                    <a:pt x="493882" y="295098"/>
                  </a:lnTo>
                  <a:lnTo>
                    <a:pt x="488297" y="308847"/>
                  </a:lnTo>
                  <a:lnTo>
                    <a:pt x="482263" y="320892"/>
                  </a:lnTo>
                  <a:lnTo>
                    <a:pt x="475914" y="331533"/>
                  </a:lnTo>
                  <a:lnTo>
                    <a:pt x="469347" y="341100"/>
                  </a:lnTo>
                  <a:lnTo>
                    <a:pt x="462634" y="349885"/>
                  </a:lnTo>
                  <a:lnTo>
                    <a:pt x="455820" y="358114"/>
                  </a:lnTo>
                  <a:lnTo>
                    <a:pt x="448925" y="365956"/>
                  </a:lnTo>
                  <a:lnTo>
                    <a:pt x="441479" y="373531"/>
                  </a:lnTo>
                  <a:lnTo>
                    <a:pt x="432577" y="380925"/>
                  </a:lnTo>
                  <a:lnTo>
                    <a:pt x="421844" y="388196"/>
                  </a:lnTo>
                  <a:lnTo>
                    <a:pt x="409549" y="395384"/>
                  </a:lnTo>
                  <a:lnTo>
                    <a:pt x="396307" y="402516"/>
                  </a:lnTo>
                  <a:lnTo>
                    <a:pt x="382581" y="409606"/>
                  </a:lnTo>
                  <a:lnTo>
                    <a:pt x="368468" y="416502"/>
                  </a:lnTo>
                  <a:lnTo>
                    <a:pt x="353789" y="422907"/>
                  </a:lnTo>
                  <a:lnTo>
                    <a:pt x="338488" y="428695"/>
                  </a:lnTo>
                  <a:lnTo>
                    <a:pt x="322997" y="433948"/>
                  </a:lnTo>
                  <a:lnTo>
                    <a:pt x="306438" y="439484"/>
                  </a:lnTo>
                  <a:lnTo>
                    <a:pt x="285117" y="446907"/>
                  </a:lnTo>
                  <a:lnTo>
                    <a:pt x="252684" y="458895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89081" y="3074897"/>
              <a:ext cx="231629" cy="229071"/>
            </a:xfrm>
            <a:custGeom>
              <a:avLst/>
              <a:gdLst/>
              <a:ahLst/>
              <a:cxnLst/>
              <a:rect l="0" t="0" r="0" b="0"/>
              <a:pathLst>
                <a:path w="231629" h="229071">
                  <a:moveTo>
                    <a:pt x="0" y="129253"/>
                  </a:moveTo>
                  <a:lnTo>
                    <a:pt x="11736" y="129253"/>
                  </a:lnTo>
                  <a:lnTo>
                    <a:pt x="22865" y="129254"/>
                  </a:lnTo>
                  <a:lnTo>
                    <a:pt x="34463" y="129244"/>
                  </a:lnTo>
                  <a:lnTo>
                    <a:pt x="46624" y="128899"/>
                  </a:lnTo>
                  <a:lnTo>
                    <a:pt x="59284" y="127602"/>
                  </a:lnTo>
                  <a:lnTo>
                    <a:pt x="72335" y="125096"/>
                  </a:lnTo>
                  <a:lnTo>
                    <a:pt x="85514" y="121445"/>
                  </a:lnTo>
                  <a:lnTo>
                    <a:pt x="98431" y="116852"/>
                  </a:lnTo>
                  <a:lnTo>
                    <a:pt x="110888" y="111540"/>
                  </a:lnTo>
                  <a:lnTo>
                    <a:pt x="122709" y="105703"/>
                  </a:lnTo>
                  <a:lnTo>
                    <a:pt x="133655" y="99494"/>
                  </a:lnTo>
                  <a:lnTo>
                    <a:pt x="143693" y="93026"/>
                  </a:lnTo>
                  <a:lnTo>
                    <a:pt x="153266" y="86379"/>
                  </a:lnTo>
                  <a:lnTo>
                    <a:pt x="163155" y="79611"/>
                  </a:lnTo>
                  <a:lnTo>
                    <a:pt x="173757" y="72756"/>
                  </a:lnTo>
                  <a:lnTo>
                    <a:pt x="184320" y="65677"/>
                  </a:lnTo>
                  <a:lnTo>
                    <a:pt x="193207" y="58086"/>
                  </a:lnTo>
                  <a:lnTo>
                    <a:pt x="199619" y="49869"/>
                  </a:lnTo>
                  <a:lnTo>
                    <a:pt x="203411" y="41231"/>
                  </a:lnTo>
                  <a:lnTo>
                    <a:pt x="204667" y="32586"/>
                  </a:lnTo>
                  <a:lnTo>
                    <a:pt x="203714" y="24188"/>
                  </a:lnTo>
                  <a:lnTo>
                    <a:pt x="200516" y="16432"/>
                  </a:lnTo>
                  <a:lnTo>
                    <a:pt x="194587" y="9908"/>
                  </a:lnTo>
                  <a:lnTo>
                    <a:pt x="185911" y="4831"/>
                  </a:lnTo>
                  <a:lnTo>
                    <a:pt x="175192" y="1408"/>
                  </a:lnTo>
                  <a:lnTo>
                    <a:pt x="163551" y="0"/>
                  </a:lnTo>
                  <a:lnTo>
                    <a:pt x="151731" y="615"/>
                  </a:lnTo>
                  <a:lnTo>
                    <a:pt x="140222" y="3127"/>
                  </a:lnTo>
                  <a:lnTo>
                    <a:pt x="129427" y="7472"/>
                  </a:lnTo>
                  <a:lnTo>
                    <a:pt x="119460" y="13418"/>
                  </a:lnTo>
                  <a:lnTo>
                    <a:pt x="109921" y="20323"/>
                  </a:lnTo>
                  <a:lnTo>
                    <a:pt x="100048" y="27255"/>
                  </a:lnTo>
                  <a:lnTo>
                    <a:pt x="89439" y="33695"/>
                  </a:lnTo>
                  <a:lnTo>
                    <a:pt x="78360" y="39830"/>
                  </a:lnTo>
                  <a:lnTo>
                    <a:pt x="67529" y="46322"/>
                  </a:lnTo>
                  <a:lnTo>
                    <a:pt x="57363" y="53555"/>
                  </a:lnTo>
                  <a:lnTo>
                    <a:pt x="48267" y="61907"/>
                  </a:lnTo>
                  <a:lnTo>
                    <a:pt x="40770" y="71890"/>
                  </a:lnTo>
                  <a:lnTo>
                    <a:pt x="34998" y="83608"/>
                  </a:lnTo>
                  <a:lnTo>
                    <a:pt x="30922" y="96531"/>
                  </a:lnTo>
                  <a:lnTo>
                    <a:pt x="28537" y="109729"/>
                  </a:lnTo>
                  <a:lnTo>
                    <a:pt x="27674" y="122635"/>
                  </a:lnTo>
                  <a:lnTo>
                    <a:pt x="28209" y="135060"/>
                  </a:lnTo>
                  <a:lnTo>
                    <a:pt x="30154" y="147009"/>
                  </a:lnTo>
                  <a:lnTo>
                    <a:pt x="33389" y="158557"/>
                  </a:lnTo>
                  <a:lnTo>
                    <a:pt x="37848" y="169634"/>
                  </a:lnTo>
                  <a:lnTo>
                    <a:pt x="43589" y="180015"/>
                  </a:lnTo>
                  <a:lnTo>
                    <a:pt x="50525" y="189628"/>
                  </a:lnTo>
                  <a:lnTo>
                    <a:pt x="58454" y="198391"/>
                  </a:lnTo>
                  <a:lnTo>
                    <a:pt x="67146" y="206133"/>
                  </a:lnTo>
                  <a:lnTo>
                    <a:pt x="76408" y="212854"/>
                  </a:lnTo>
                  <a:lnTo>
                    <a:pt x="86407" y="218537"/>
                  </a:lnTo>
                  <a:lnTo>
                    <a:pt x="97636" y="223064"/>
                  </a:lnTo>
                  <a:lnTo>
                    <a:pt x="110259" y="226472"/>
                  </a:lnTo>
                  <a:lnTo>
                    <a:pt x="123821" y="228609"/>
                  </a:lnTo>
                  <a:lnTo>
                    <a:pt x="137463" y="229070"/>
                  </a:lnTo>
                  <a:lnTo>
                    <a:pt x="150674" y="227791"/>
                  </a:lnTo>
                  <a:lnTo>
                    <a:pt x="163307" y="225153"/>
                  </a:lnTo>
                  <a:lnTo>
                    <a:pt x="175396" y="221781"/>
                  </a:lnTo>
                  <a:lnTo>
                    <a:pt x="187030" y="218110"/>
                  </a:lnTo>
                  <a:lnTo>
                    <a:pt x="197864" y="214318"/>
                  </a:lnTo>
                  <a:lnTo>
                    <a:pt x="208167" y="209938"/>
                  </a:lnTo>
                  <a:lnTo>
                    <a:pt x="218850" y="203476"/>
                  </a:lnTo>
                  <a:lnTo>
                    <a:pt x="231628" y="192424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3436" y="3014638"/>
              <a:ext cx="179957" cy="293317"/>
            </a:xfrm>
            <a:custGeom>
              <a:avLst/>
              <a:gdLst/>
              <a:ahLst/>
              <a:cxnLst/>
              <a:rect l="0" t="0" r="0" b="0"/>
              <a:pathLst>
                <a:path w="179957" h="293317">
                  <a:moveTo>
                    <a:pt x="972" y="126342"/>
                  </a:moveTo>
                  <a:lnTo>
                    <a:pt x="1039" y="140944"/>
                  </a:lnTo>
                  <a:lnTo>
                    <a:pt x="1679" y="154215"/>
                  </a:lnTo>
                  <a:lnTo>
                    <a:pt x="2976" y="167416"/>
                  </a:lnTo>
                  <a:lnTo>
                    <a:pt x="4836" y="180758"/>
                  </a:lnTo>
                  <a:lnTo>
                    <a:pt x="7152" y="194266"/>
                  </a:lnTo>
                  <a:lnTo>
                    <a:pt x="9818" y="207915"/>
                  </a:lnTo>
                  <a:lnTo>
                    <a:pt x="12742" y="221509"/>
                  </a:lnTo>
                  <a:lnTo>
                    <a:pt x="15849" y="234710"/>
                  </a:lnTo>
                  <a:lnTo>
                    <a:pt x="19085" y="247365"/>
                  </a:lnTo>
                  <a:lnTo>
                    <a:pt x="22409" y="259489"/>
                  </a:lnTo>
                  <a:lnTo>
                    <a:pt x="25793" y="271171"/>
                  </a:lnTo>
                  <a:lnTo>
                    <a:pt x="29194" y="282440"/>
                  </a:lnTo>
                  <a:lnTo>
                    <a:pt x="31732" y="290839"/>
                  </a:lnTo>
                  <a:lnTo>
                    <a:pt x="32360" y="293316"/>
                  </a:lnTo>
                  <a:lnTo>
                    <a:pt x="31468" y="291026"/>
                  </a:lnTo>
                  <a:lnTo>
                    <a:pt x="29433" y="285485"/>
                  </a:lnTo>
                  <a:lnTo>
                    <a:pt x="26316" y="277556"/>
                  </a:lnTo>
                  <a:lnTo>
                    <a:pt x="22227" y="267833"/>
                  </a:lnTo>
                  <a:lnTo>
                    <a:pt x="17666" y="256631"/>
                  </a:lnTo>
                  <a:lnTo>
                    <a:pt x="13435" y="244015"/>
                  </a:lnTo>
                  <a:lnTo>
                    <a:pt x="9954" y="230146"/>
                  </a:lnTo>
                  <a:lnTo>
                    <a:pt x="7123" y="215586"/>
                  </a:lnTo>
                  <a:lnTo>
                    <a:pt x="4533" y="201195"/>
                  </a:lnTo>
                  <a:lnTo>
                    <a:pt x="1923" y="187442"/>
                  </a:lnTo>
                  <a:lnTo>
                    <a:pt x="0" y="174429"/>
                  </a:lnTo>
                  <a:lnTo>
                    <a:pt x="283" y="162075"/>
                  </a:lnTo>
                  <a:lnTo>
                    <a:pt x="3428" y="150241"/>
                  </a:lnTo>
                  <a:lnTo>
                    <a:pt x="8813" y="138631"/>
                  </a:lnTo>
                  <a:lnTo>
                    <a:pt x="15040" y="126828"/>
                  </a:lnTo>
                  <a:lnTo>
                    <a:pt x="21192" y="114628"/>
                  </a:lnTo>
                  <a:lnTo>
                    <a:pt x="27064" y="102330"/>
                  </a:lnTo>
                  <a:lnTo>
                    <a:pt x="32898" y="90605"/>
                  </a:lnTo>
                  <a:lnTo>
                    <a:pt x="38891" y="79800"/>
                  </a:lnTo>
                  <a:lnTo>
                    <a:pt x="45270" y="70089"/>
                  </a:lnTo>
                  <a:lnTo>
                    <a:pt x="52332" y="61638"/>
                  </a:lnTo>
                  <a:lnTo>
                    <a:pt x="60168" y="54401"/>
                  </a:lnTo>
                  <a:lnTo>
                    <a:pt x="68706" y="48185"/>
                  </a:lnTo>
                  <a:lnTo>
                    <a:pt x="77809" y="42760"/>
                  </a:lnTo>
                  <a:lnTo>
                    <a:pt x="87340" y="37919"/>
                  </a:lnTo>
                  <a:lnTo>
                    <a:pt x="97178" y="33494"/>
                  </a:lnTo>
                  <a:lnTo>
                    <a:pt x="107235" y="29361"/>
                  </a:lnTo>
                  <a:lnTo>
                    <a:pt x="117438" y="25430"/>
                  </a:lnTo>
                  <a:lnTo>
                    <a:pt x="127672" y="21594"/>
                  </a:lnTo>
                  <a:lnTo>
                    <a:pt x="138980" y="17245"/>
                  </a:lnTo>
                  <a:lnTo>
                    <a:pt x="154591" y="10881"/>
                  </a:lnTo>
                  <a:lnTo>
                    <a:pt x="179956" y="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1058" y="2589451"/>
              <a:ext cx="186605" cy="741042"/>
            </a:xfrm>
            <a:custGeom>
              <a:avLst/>
              <a:gdLst/>
              <a:ahLst/>
              <a:cxnLst/>
              <a:rect l="0" t="0" r="0" b="0"/>
              <a:pathLst>
                <a:path w="186605" h="741042">
                  <a:moveTo>
                    <a:pt x="39205" y="741041"/>
                  </a:moveTo>
                  <a:lnTo>
                    <a:pt x="36338" y="726372"/>
                  </a:lnTo>
                  <a:lnTo>
                    <a:pt x="34196" y="712461"/>
                  </a:lnTo>
                  <a:lnTo>
                    <a:pt x="32588" y="697973"/>
                  </a:lnTo>
                  <a:lnTo>
                    <a:pt x="31235" y="683117"/>
                  </a:lnTo>
                  <a:lnTo>
                    <a:pt x="29738" y="668588"/>
                  </a:lnTo>
                  <a:lnTo>
                    <a:pt x="27892" y="654761"/>
                  </a:lnTo>
                  <a:lnTo>
                    <a:pt x="25825" y="641204"/>
                  </a:lnTo>
                  <a:lnTo>
                    <a:pt x="23893" y="626896"/>
                  </a:lnTo>
                  <a:lnTo>
                    <a:pt x="22305" y="611318"/>
                  </a:lnTo>
                  <a:lnTo>
                    <a:pt x="21428" y="594923"/>
                  </a:lnTo>
                  <a:lnTo>
                    <a:pt x="21829" y="578824"/>
                  </a:lnTo>
                  <a:lnTo>
                    <a:pt x="23684" y="563642"/>
                  </a:lnTo>
                  <a:lnTo>
                    <a:pt x="26371" y="548855"/>
                  </a:lnTo>
                  <a:lnTo>
                    <a:pt x="28713" y="533115"/>
                  </a:lnTo>
                  <a:lnTo>
                    <a:pt x="30061" y="515722"/>
                  </a:lnTo>
                  <a:lnTo>
                    <a:pt x="30452" y="497107"/>
                  </a:lnTo>
                  <a:lnTo>
                    <a:pt x="30324" y="478439"/>
                  </a:lnTo>
                  <a:lnTo>
                    <a:pt x="30009" y="460434"/>
                  </a:lnTo>
                  <a:lnTo>
                    <a:pt x="29510" y="443293"/>
                  </a:lnTo>
                  <a:lnTo>
                    <a:pt x="28584" y="426955"/>
                  </a:lnTo>
                  <a:lnTo>
                    <a:pt x="27116" y="411256"/>
                  </a:lnTo>
                  <a:lnTo>
                    <a:pt x="25131" y="395545"/>
                  </a:lnTo>
                  <a:lnTo>
                    <a:pt x="22722" y="378763"/>
                  </a:lnTo>
                  <a:lnTo>
                    <a:pt x="19992" y="360420"/>
                  </a:lnTo>
                  <a:lnTo>
                    <a:pt x="17192" y="340535"/>
                  </a:lnTo>
                  <a:lnTo>
                    <a:pt x="14699" y="319357"/>
                  </a:lnTo>
                  <a:lnTo>
                    <a:pt x="12688" y="297187"/>
                  </a:lnTo>
                  <a:lnTo>
                    <a:pt x="11001" y="274453"/>
                  </a:lnTo>
                  <a:lnTo>
                    <a:pt x="9253" y="251674"/>
                  </a:lnTo>
                  <a:lnTo>
                    <a:pt x="7228" y="229137"/>
                  </a:lnTo>
                  <a:lnTo>
                    <a:pt x="5036" y="206920"/>
                  </a:lnTo>
                  <a:lnTo>
                    <a:pt x="3017" y="185004"/>
                  </a:lnTo>
                  <a:lnTo>
                    <a:pt x="1366" y="163345"/>
                  </a:lnTo>
                  <a:lnTo>
                    <a:pt x="275" y="142375"/>
                  </a:lnTo>
                  <a:lnTo>
                    <a:pt x="0" y="122964"/>
                  </a:lnTo>
                  <a:lnTo>
                    <a:pt x="598" y="105463"/>
                  </a:lnTo>
                  <a:lnTo>
                    <a:pt x="1967" y="89744"/>
                  </a:lnTo>
                  <a:lnTo>
                    <a:pt x="3949" y="75483"/>
                  </a:lnTo>
                  <a:lnTo>
                    <a:pt x="6400" y="62335"/>
                  </a:lnTo>
                  <a:lnTo>
                    <a:pt x="9518" y="50164"/>
                  </a:lnTo>
                  <a:lnTo>
                    <a:pt x="13821" y="39040"/>
                  </a:lnTo>
                  <a:lnTo>
                    <a:pt x="19505" y="28929"/>
                  </a:lnTo>
                  <a:lnTo>
                    <a:pt x="26781" y="20000"/>
                  </a:lnTo>
                  <a:lnTo>
                    <a:pt x="36025" y="12680"/>
                  </a:lnTo>
                  <a:lnTo>
                    <a:pt x="47244" y="7060"/>
                  </a:lnTo>
                  <a:lnTo>
                    <a:pt x="59999" y="3101"/>
                  </a:lnTo>
                  <a:lnTo>
                    <a:pt x="73615" y="802"/>
                  </a:lnTo>
                  <a:lnTo>
                    <a:pt x="87616" y="0"/>
                  </a:lnTo>
                  <a:lnTo>
                    <a:pt x="101590" y="578"/>
                  </a:lnTo>
                  <a:lnTo>
                    <a:pt x="115117" y="2553"/>
                  </a:lnTo>
                  <a:lnTo>
                    <a:pt x="128017" y="5794"/>
                  </a:lnTo>
                  <a:lnTo>
                    <a:pt x="140053" y="9767"/>
                  </a:lnTo>
                  <a:lnTo>
                    <a:pt x="152113" y="14001"/>
                  </a:lnTo>
                  <a:lnTo>
                    <a:pt x="166372" y="18864"/>
                  </a:lnTo>
                  <a:lnTo>
                    <a:pt x="186604" y="25104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7092" y="2940938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634" y="5734"/>
                  </a:lnTo>
                  <a:lnTo>
                    <a:pt x="192007" y="10018"/>
                  </a:lnTo>
                  <a:lnTo>
                    <a:pt x="180720" y="13228"/>
                  </a:lnTo>
                  <a:lnTo>
                    <a:pt x="168052" y="15762"/>
                  </a:lnTo>
                  <a:lnTo>
                    <a:pt x="154572" y="18108"/>
                  </a:lnTo>
                  <a:lnTo>
                    <a:pt x="140697" y="20551"/>
                  </a:lnTo>
                  <a:lnTo>
                    <a:pt x="126488" y="23033"/>
                  </a:lnTo>
                  <a:lnTo>
                    <a:pt x="111748" y="25250"/>
                  </a:lnTo>
                  <a:lnTo>
                    <a:pt x="96403" y="27044"/>
                  </a:lnTo>
                  <a:lnTo>
                    <a:pt x="80829" y="28571"/>
                  </a:lnTo>
                  <a:lnTo>
                    <a:pt x="65748" y="30204"/>
                  </a:lnTo>
                  <a:lnTo>
                    <a:pt x="51541" y="32153"/>
                  </a:lnTo>
                  <a:lnTo>
                    <a:pt x="38688" y="34501"/>
                  </a:lnTo>
                  <a:lnTo>
                    <a:pt x="26669" y="37616"/>
                  </a:lnTo>
                  <a:lnTo>
                    <a:pt x="14431" y="42891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8442" y="2961576"/>
              <a:ext cx="210319" cy="306968"/>
            </a:xfrm>
            <a:custGeom>
              <a:avLst/>
              <a:gdLst/>
              <a:ahLst/>
              <a:cxnLst/>
              <a:rect l="0" t="0" r="0" b="0"/>
              <a:pathLst>
                <a:path w="210319" h="306968">
                  <a:moveTo>
                    <a:pt x="10277" y="168875"/>
                  </a:moveTo>
                  <a:lnTo>
                    <a:pt x="24878" y="165941"/>
                  </a:lnTo>
                  <a:lnTo>
                    <a:pt x="38150" y="163159"/>
                  </a:lnTo>
                  <a:lnTo>
                    <a:pt x="51351" y="160255"/>
                  </a:lnTo>
                  <a:lnTo>
                    <a:pt x="64693" y="157042"/>
                  </a:lnTo>
                  <a:lnTo>
                    <a:pt x="78201" y="153228"/>
                  </a:lnTo>
                  <a:lnTo>
                    <a:pt x="91846" y="148711"/>
                  </a:lnTo>
                  <a:lnTo>
                    <a:pt x="105266" y="143548"/>
                  </a:lnTo>
                  <a:lnTo>
                    <a:pt x="117819" y="137860"/>
                  </a:lnTo>
                  <a:lnTo>
                    <a:pt x="129216" y="131771"/>
                  </a:lnTo>
                  <a:lnTo>
                    <a:pt x="139343" y="125225"/>
                  </a:lnTo>
                  <a:lnTo>
                    <a:pt x="148079" y="117999"/>
                  </a:lnTo>
                  <a:lnTo>
                    <a:pt x="155507" y="110018"/>
                  </a:lnTo>
                  <a:lnTo>
                    <a:pt x="161683" y="101031"/>
                  </a:lnTo>
                  <a:lnTo>
                    <a:pt x="166550" y="90556"/>
                  </a:lnTo>
                  <a:lnTo>
                    <a:pt x="170189" y="78480"/>
                  </a:lnTo>
                  <a:lnTo>
                    <a:pt x="172482" y="65471"/>
                  </a:lnTo>
                  <a:lnTo>
                    <a:pt x="173049" y="52741"/>
                  </a:lnTo>
                  <a:lnTo>
                    <a:pt x="171832" y="40968"/>
                  </a:lnTo>
                  <a:lnTo>
                    <a:pt x="168896" y="30456"/>
                  </a:lnTo>
                  <a:lnTo>
                    <a:pt x="164260" y="21394"/>
                  </a:lnTo>
                  <a:lnTo>
                    <a:pt x="158094" y="13721"/>
                  </a:lnTo>
                  <a:lnTo>
                    <a:pt x="150362" y="7534"/>
                  </a:lnTo>
                  <a:lnTo>
                    <a:pt x="140745" y="3185"/>
                  </a:lnTo>
                  <a:lnTo>
                    <a:pt x="129253" y="703"/>
                  </a:lnTo>
                  <a:lnTo>
                    <a:pt x="116638" y="0"/>
                  </a:lnTo>
                  <a:lnTo>
                    <a:pt x="104173" y="1038"/>
                  </a:lnTo>
                  <a:lnTo>
                    <a:pt x="92574" y="3624"/>
                  </a:lnTo>
                  <a:lnTo>
                    <a:pt x="82009" y="7460"/>
                  </a:lnTo>
                  <a:lnTo>
                    <a:pt x="72379" y="12244"/>
                  </a:lnTo>
                  <a:lnTo>
                    <a:pt x="63501" y="17725"/>
                  </a:lnTo>
                  <a:lnTo>
                    <a:pt x="55352" y="24030"/>
                  </a:lnTo>
                  <a:lnTo>
                    <a:pt x="48082" y="31626"/>
                  </a:lnTo>
                  <a:lnTo>
                    <a:pt x="41703" y="40665"/>
                  </a:lnTo>
                  <a:lnTo>
                    <a:pt x="36093" y="51007"/>
                  </a:lnTo>
                  <a:lnTo>
                    <a:pt x="31089" y="62399"/>
                  </a:lnTo>
                  <a:lnTo>
                    <a:pt x="26532" y="74583"/>
                  </a:lnTo>
                  <a:lnTo>
                    <a:pt x="22131" y="87339"/>
                  </a:lnTo>
                  <a:lnTo>
                    <a:pt x="17483" y="100501"/>
                  </a:lnTo>
                  <a:lnTo>
                    <a:pt x="12402" y="113949"/>
                  </a:lnTo>
                  <a:lnTo>
                    <a:pt x="7361" y="127758"/>
                  </a:lnTo>
                  <a:lnTo>
                    <a:pt x="3349" y="142174"/>
                  </a:lnTo>
                  <a:lnTo>
                    <a:pt x="847" y="157279"/>
                  </a:lnTo>
                  <a:lnTo>
                    <a:pt x="0" y="172848"/>
                  </a:lnTo>
                  <a:lnTo>
                    <a:pt x="879" y="188452"/>
                  </a:lnTo>
                  <a:lnTo>
                    <a:pt x="3331" y="203830"/>
                  </a:lnTo>
                  <a:lnTo>
                    <a:pt x="7231" y="218578"/>
                  </a:lnTo>
                  <a:lnTo>
                    <a:pt x="12582" y="232103"/>
                  </a:lnTo>
                  <a:lnTo>
                    <a:pt x="19250" y="244197"/>
                  </a:lnTo>
                  <a:lnTo>
                    <a:pt x="26995" y="254978"/>
                  </a:lnTo>
                  <a:lnTo>
                    <a:pt x="35563" y="264695"/>
                  </a:lnTo>
                  <a:lnTo>
                    <a:pt x="44737" y="273603"/>
                  </a:lnTo>
                  <a:lnTo>
                    <a:pt x="54507" y="281758"/>
                  </a:lnTo>
                  <a:lnTo>
                    <a:pt x="65050" y="289024"/>
                  </a:lnTo>
                  <a:lnTo>
                    <a:pt x="76407" y="295389"/>
                  </a:lnTo>
                  <a:lnTo>
                    <a:pt x="88645" y="300648"/>
                  </a:lnTo>
                  <a:lnTo>
                    <a:pt x="101924" y="304351"/>
                  </a:lnTo>
                  <a:lnTo>
                    <a:pt x="116223" y="306393"/>
                  </a:lnTo>
                  <a:lnTo>
                    <a:pt x="131062" y="306967"/>
                  </a:lnTo>
                  <a:lnTo>
                    <a:pt x="145637" y="306372"/>
                  </a:lnTo>
                  <a:lnTo>
                    <a:pt x="159497" y="304906"/>
                  </a:lnTo>
                  <a:lnTo>
                    <a:pt x="172113" y="302965"/>
                  </a:lnTo>
                  <a:lnTo>
                    <a:pt x="183948" y="300855"/>
                  </a:lnTo>
                  <a:lnTo>
                    <a:pt x="196034" y="298397"/>
                  </a:lnTo>
                  <a:lnTo>
                    <a:pt x="210318" y="295217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2668" y="2999505"/>
              <a:ext cx="262477" cy="230793"/>
            </a:xfrm>
            <a:custGeom>
              <a:avLst/>
              <a:gdLst/>
              <a:ahLst/>
              <a:cxnLst/>
              <a:rect l="0" t="0" r="0" b="0"/>
              <a:pathLst>
                <a:path w="262477" h="230793">
                  <a:moveTo>
                    <a:pt x="188776" y="4604"/>
                  </a:moveTo>
                  <a:lnTo>
                    <a:pt x="177041" y="1804"/>
                  </a:lnTo>
                  <a:lnTo>
                    <a:pt x="165912" y="302"/>
                  </a:lnTo>
                  <a:lnTo>
                    <a:pt x="154314" y="0"/>
                  </a:lnTo>
                  <a:lnTo>
                    <a:pt x="142153" y="853"/>
                  </a:lnTo>
                  <a:lnTo>
                    <a:pt x="129493" y="2969"/>
                  </a:lnTo>
                  <a:lnTo>
                    <a:pt x="116446" y="6291"/>
                  </a:lnTo>
                  <a:lnTo>
                    <a:pt x="103439" y="10626"/>
                  </a:lnTo>
                  <a:lnTo>
                    <a:pt x="91171" y="15745"/>
                  </a:lnTo>
                  <a:lnTo>
                    <a:pt x="79962" y="21448"/>
                  </a:lnTo>
                  <a:lnTo>
                    <a:pt x="69794" y="27732"/>
                  </a:lnTo>
                  <a:lnTo>
                    <a:pt x="60497" y="34781"/>
                  </a:lnTo>
                  <a:lnTo>
                    <a:pt x="51875" y="42634"/>
                  </a:lnTo>
                  <a:lnTo>
                    <a:pt x="43913" y="51196"/>
                  </a:lnTo>
                  <a:lnTo>
                    <a:pt x="36778" y="60322"/>
                  </a:lnTo>
                  <a:lnTo>
                    <a:pt x="30486" y="69870"/>
                  </a:lnTo>
                  <a:lnTo>
                    <a:pt x="24768" y="79722"/>
                  </a:lnTo>
                  <a:lnTo>
                    <a:pt x="19159" y="89788"/>
                  </a:lnTo>
                  <a:lnTo>
                    <a:pt x="13397" y="100003"/>
                  </a:lnTo>
                  <a:lnTo>
                    <a:pt x="7882" y="110320"/>
                  </a:lnTo>
                  <a:lnTo>
                    <a:pt x="3544" y="120706"/>
                  </a:lnTo>
                  <a:lnTo>
                    <a:pt x="824" y="131139"/>
                  </a:lnTo>
                  <a:lnTo>
                    <a:pt x="0" y="141603"/>
                  </a:lnTo>
                  <a:lnTo>
                    <a:pt x="1426" y="152089"/>
                  </a:lnTo>
                  <a:lnTo>
                    <a:pt x="5053" y="162584"/>
                  </a:lnTo>
                  <a:lnTo>
                    <a:pt x="10388" y="172921"/>
                  </a:lnTo>
                  <a:lnTo>
                    <a:pt x="16708" y="182788"/>
                  </a:lnTo>
                  <a:lnTo>
                    <a:pt x="23514" y="192050"/>
                  </a:lnTo>
                  <a:lnTo>
                    <a:pt x="30859" y="200575"/>
                  </a:lnTo>
                  <a:lnTo>
                    <a:pt x="39225" y="208155"/>
                  </a:lnTo>
                  <a:lnTo>
                    <a:pt x="48818" y="214767"/>
                  </a:lnTo>
                  <a:lnTo>
                    <a:pt x="59548" y="220377"/>
                  </a:lnTo>
                  <a:lnTo>
                    <a:pt x="71208" y="224855"/>
                  </a:lnTo>
                  <a:lnTo>
                    <a:pt x="83571" y="228230"/>
                  </a:lnTo>
                  <a:lnTo>
                    <a:pt x="96279" y="230346"/>
                  </a:lnTo>
                  <a:lnTo>
                    <a:pt x="108877" y="230792"/>
                  </a:lnTo>
                  <a:lnTo>
                    <a:pt x="121128" y="229499"/>
                  </a:lnTo>
                  <a:lnTo>
                    <a:pt x="133149" y="226681"/>
                  </a:lnTo>
                  <a:lnTo>
                    <a:pt x="145294" y="222656"/>
                  </a:lnTo>
                  <a:lnTo>
                    <a:pt x="157760" y="217729"/>
                  </a:lnTo>
                  <a:lnTo>
                    <a:pt x="170422" y="212152"/>
                  </a:lnTo>
                  <a:lnTo>
                    <a:pt x="182930" y="206118"/>
                  </a:lnTo>
                  <a:lnTo>
                    <a:pt x="195082" y="199771"/>
                  </a:lnTo>
                  <a:lnTo>
                    <a:pt x="206781" y="193323"/>
                  </a:lnTo>
                  <a:lnTo>
                    <a:pt x="219308" y="186325"/>
                  </a:lnTo>
                  <a:lnTo>
                    <a:pt x="235994" y="177046"/>
                  </a:lnTo>
                  <a:lnTo>
                    <a:pt x="262476" y="162531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05725" y="2667197"/>
              <a:ext cx="4705" cy="526426"/>
            </a:xfrm>
            <a:custGeom>
              <a:avLst/>
              <a:gdLst/>
              <a:ahLst/>
              <a:cxnLst/>
              <a:rect l="0" t="0" r="0" b="0"/>
              <a:pathLst>
                <a:path w="4705" h="526426">
                  <a:moveTo>
                    <a:pt x="4704" y="0"/>
                  </a:moveTo>
                  <a:lnTo>
                    <a:pt x="4704" y="11870"/>
                  </a:lnTo>
                  <a:lnTo>
                    <a:pt x="4704" y="24279"/>
                  </a:lnTo>
                  <a:lnTo>
                    <a:pt x="4704" y="38461"/>
                  </a:lnTo>
                  <a:lnTo>
                    <a:pt x="4704" y="53996"/>
                  </a:lnTo>
                  <a:lnTo>
                    <a:pt x="4704" y="69992"/>
                  </a:lnTo>
                  <a:lnTo>
                    <a:pt x="4704" y="85879"/>
                  </a:lnTo>
                  <a:lnTo>
                    <a:pt x="4704" y="101600"/>
                  </a:lnTo>
                  <a:lnTo>
                    <a:pt x="4704" y="117435"/>
                  </a:lnTo>
                  <a:lnTo>
                    <a:pt x="4704" y="133558"/>
                  </a:lnTo>
                  <a:lnTo>
                    <a:pt x="4704" y="149841"/>
                  </a:lnTo>
                  <a:lnTo>
                    <a:pt x="4704" y="165939"/>
                  </a:lnTo>
                  <a:lnTo>
                    <a:pt x="4704" y="181667"/>
                  </a:lnTo>
                  <a:lnTo>
                    <a:pt x="4704" y="197164"/>
                  </a:lnTo>
                  <a:lnTo>
                    <a:pt x="4704" y="212789"/>
                  </a:lnTo>
                  <a:lnTo>
                    <a:pt x="4704" y="228741"/>
                  </a:lnTo>
                  <a:lnTo>
                    <a:pt x="4704" y="244896"/>
                  </a:lnTo>
                  <a:lnTo>
                    <a:pt x="4704" y="260902"/>
                  </a:lnTo>
                  <a:lnTo>
                    <a:pt x="4704" y="276574"/>
                  </a:lnTo>
                  <a:lnTo>
                    <a:pt x="4704" y="292371"/>
                  </a:lnTo>
                  <a:lnTo>
                    <a:pt x="4704" y="309261"/>
                  </a:lnTo>
                  <a:lnTo>
                    <a:pt x="4699" y="327695"/>
                  </a:lnTo>
                  <a:lnTo>
                    <a:pt x="4526" y="347313"/>
                  </a:lnTo>
                  <a:lnTo>
                    <a:pt x="3878" y="367254"/>
                  </a:lnTo>
                  <a:lnTo>
                    <a:pt x="2634" y="386956"/>
                  </a:lnTo>
                  <a:lnTo>
                    <a:pt x="1154" y="405895"/>
                  </a:lnTo>
                  <a:lnTo>
                    <a:pt x="154" y="423453"/>
                  </a:lnTo>
                  <a:lnTo>
                    <a:pt x="0" y="439440"/>
                  </a:lnTo>
                  <a:lnTo>
                    <a:pt x="565" y="454136"/>
                  </a:lnTo>
                  <a:lnTo>
                    <a:pt x="1464" y="469847"/>
                  </a:lnTo>
                  <a:lnTo>
                    <a:pt x="2780" y="491309"/>
                  </a:lnTo>
                  <a:lnTo>
                    <a:pt x="4704" y="526425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7216" y="2878891"/>
              <a:ext cx="452727" cy="19934"/>
            </a:xfrm>
            <a:custGeom>
              <a:avLst/>
              <a:gdLst/>
              <a:ahLst/>
              <a:cxnLst/>
              <a:rect l="0" t="0" r="0" b="0"/>
              <a:pathLst>
                <a:path w="452727" h="19934">
                  <a:moveTo>
                    <a:pt x="452726" y="19933"/>
                  </a:moveTo>
                  <a:lnTo>
                    <a:pt x="443790" y="17066"/>
                  </a:lnTo>
                  <a:lnTo>
                    <a:pt x="434163" y="14924"/>
                  </a:lnTo>
                  <a:lnTo>
                    <a:pt x="422881" y="13317"/>
                  </a:lnTo>
                  <a:lnTo>
                    <a:pt x="410385" y="11963"/>
                  </a:lnTo>
                  <a:lnTo>
                    <a:pt x="397554" y="10466"/>
                  </a:lnTo>
                  <a:lnTo>
                    <a:pt x="384922" y="8620"/>
                  </a:lnTo>
                  <a:lnTo>
                    <a:pt x="372193" y="6553"/>
                  </a:lnTo>
                  <a:lnTo>
                    <a:pt x="358453" y="4621"/>
                  </a:lnTo>
                  <a:lnTo>
                    <a:pt x="343244" y="3025"/>
                  </a:lnTo>
                  <a:lnTo>
                    <a:pt x="326419" y="1801"/>
                  </a:lnTo>
                  <a:lnTo>
                    <a:pt x="307904" y="905"/>
                  </a:lnTo>
                  <a:lnTo>
                    <a:pt x="287860" y="272"/>
                  </a:lnTo>
                  <a:lnTo>
                    <a:pt x="267060" y="0"/>
                  </a:lnTo>
                  <a:lnTo>
                    <a:pt x="246725" y="342"/>
                  </a:lnTo>
                  <a:lnTo>
                    <a:pt x="227488" y="1382"/>
                  </a:lnTo>
                  <a:lnTo>
                    <a:pt x="208966" y="2893"/>
                  </a:lnTo>
                  <a:lnTo>
                    <a:pt x="190082" y="4445"/>
                  </a:lnTo>
                  <a:lnTo>
                    <a:pt x="170241" y="5789"/>
                  </a:lnTo>
                  <a:lnTo>
                    <a:pt x="149981" y="7011"/>
                  </a:lnTo>
                  <a:lnTo>
                    <a:pt x="130657" y="8439"/>
                  </a:lnTo>
                  <a:lnTo>
                    <a:pt x="112981" y="10246"/>
                  </a:lnTo>
                  <a:lnTo>
                    <a:pt x="96687" y="12291"/>
                  </a:lnTo>
                  <a:lnTo>
                    <a:pt x="80917" y="14210"/>
                  </a:lnTo>
                  <a:lnTo>
                    <a:pt x="65109" y="15798"/>
                  </a:lnTo>
                  <a:lnTo>
                    <a:pt x="49791" y="17020"/>
                  </a:lnTo>
                  <a:lnTo>
                    <a:pt x="34912" y="18047"/>
                  </a:lnTo>
                  <a:lnTo>
                    <a:pt x="19154" y="18966"/>
                  </a:lnTo>
                  <a:lnTo>
                    <a:pt x="0" y="19933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7952" y="2656669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31586" y="0"/>
                  </a:moveTo>
                  <a:lnTo>
                    <a:pt x="30139" y="8669"/>
                  </a:lnTo>
                  <a:lnTo>
                    <a:pt x="28052" y="20844"/>
                  </a:lnTo>
                  <a:lnTo>
                    <a:pt x="25581" y="34374"/>
                  </a:lnTo>
                  <a:lnTo>
                    <a:pt x="22834" y="48388"/>
                  </a:lnTo>
                  <a:lnTo>
                    <a:pt x="20038" y="62720"/>
                  </a:lnTo>
                  <a:lnTo>
                    <a:pt x="17556" y="77554"/>
                  </a:lnTo>
                  <a:lnTo>
                    <a:pt x="15563" y="92970"/>
                  </a:lnTo>
                  <a:lnTo>
                    <a:pt x="14059" y="108763"/>
                  </a:lnTo>
                  <a:lnTo>
                    <a:pt x="12968" y="124525"/>
                  </a:lnTo>
                  <a:lnTo>
                    <a:pt x="12193" y="140024"/>
                  </a:lnTo>
                  <a:lnTo>
                    <a:pt x="11484" y="155366"/>
                  </a:lnTo>
                  <a:lnTo>
                    <a:pt x="10469" y="170886"/>
                  </a:lnTo>
                  <a:lnTo>
                    <a:pt x="8970" y="186769"/>
                  </a:lnTo>
                  <a:lnTo>
                    <a:pt x="7148" y="202877"/>
                  </a:lnTo>
                  <a:lnTo>
                    <a:pt x="5385" y="218851"/>
                  </a:lnTo>
                  <a:lnTo>
                    <a:pt x="3906" y="234488"/>
                  </a:lnTo>
                  <a:lnTo>
                    <a:pt x="2761" y="249752"/>
                  </a:lnTo>
                  <a:lnTo>
                    <a:pt x="1919" y="264688"/>
                  </a:lnTo>
                  <a:lnTo>
                    <a:pt x="1318" y="279365"/>
                  </a:lnTo>
                  <a:lnTo>
                    <a:pt x="898" y="293849"/>
                  </a:lnTo>
                  <a:lnTo>
                    <a:pt x="608" y="308194"/>
                  </a:lnTo>
                  <a:lnTo>
                    <a:pt x="409" y="322450"/>
                  </a:lnTo>
                  <a:lnTo>
                    <a:pt x="275" y="336976"/>
                  </a:lnTo>
                  <a:lnTo>
                    <a:pt x="184" y="352406"/>
                  </a:lnTo>
                  <a:lnTo>
                    <a:pt x="124" y="369010"/>
                  </a:lnTo>
                  <a:lnTo>
                    <a:pt x="83" y="386570"/>
                  </a:lnTo>
                  <a:lnTo>
                    <a:pt x="55" y="404582"/>
                  </a:lnTo>
                  <a:lnTo>
                    <a:pt x="36" y="422680"/>
                  </a:lnTo>
                  <a:lnTo>
                    <a:pt x="25" y="440142"/>
                  </a:lnTo>
                  <a:lnTo>
                    <a:pt x="15" y="457635"/>
                  </a:lnTo>
                  <a:lnTo>
                    <a:pt x="7" y="477810"/>
                  </a:lnTo>
                  <a:lnTo>
                    <a:pt x="0" y="505368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84211" y="2588885"/>
              <a:ext cx="558011" cy="99370"/>
            </a:xfrm>
            <a:custGeom>
              <a:avLst/>
              <a:gdLst/>
              <a:ahLst/>
              <a:cxnLst/>
              <a:rect l="0" t="0" r="0" b="0"/>
              <a:pathLst>
                <a:path w="558011" h="99370">
                  <a:moveTo>
                    <a:pt x="558010" y="4613"/>
                  </a:moveTo>
                  <a:lnTo>
                    <a:pt x="549209" y="1813"/>
                  </a:lnTo>
                  <a:lnTo>
                    <a:pt x="540862" y="311"/>
                  </a:lnTo>
                  <a:lnTo>
                    <a:pt x="532155" y="0"/>
                  </a:lnTo>
                  <a:lnTo>
                    <a:pt x="522688" y="506"/>
                  </a:lnTo>
                  <a:lnTo>
                    <a:pt x="511897" y="1326"/>
                  </a:lnTo>
                  <a:lnTo>
                    <a:pt x="499602" y="2146"/>
                  </a:lnTo>
                  <a:lnTo>
                    <a:pt x="486111" y="3003"/>
                  </a:lnTo>
                  <a:lnTo>
                    <a:pt x="471992" y="4178"/>
                  </a:lnTo>
                  <a:lnTo>
                    <a:pt x="457646" y="5812"/>
                  </a:lnTo>
                  <a:lnTo>
                    <a:pt x="443271" y="7740"/>
                  </a:lnTo>
                  <a:lnTo>
                    <a:pt x="428941" y="9580"/>
                  </a:lnTo>
                  <a:lnTo>
                    <a:pt x="414675" y="11119"/>
                  </a:lnTo>
                  <a:lnTo>
                    <a:pt x="400468" y="12475"/>
                  </a:lnTo>
                  <a:lnTo>
                    <a:pt x="386310" y="13992"/>
                  </a:lnTo>
                  <a:lnTo>
                    <a:pt x="372187" y="15860"/>
                  </a:lnTo>
                  <a:lnTo>
                    <a:pt x="358091" y="17945"/>
                  </a:lnTo>
                  <a:lnTo>
                    <a:pt x="344014" y="19892"/>
                  </a:lnTo>
                  <a:lnTo>
                    <a:pt x="329948" y="21503"/>
                  </a:lnTo>
                  <a:lnTo>
                    <a:pt x="315892" y="22906"/>
                  </a:lnTo>
                  <a:lnTo>
                    <a:pt x="301842" y="24456"/>
                  </a:lnTo>
                  <a:lnTo>
                    <a:pt x="287791" y="26350"/>
                  </a:lnTo>
                  <a:lnTo>
                    <a:pt x="273575" y="28622"/>
                  </a:lnTo>
                  <a:lnTo>
                    <a:pt x="258885" y="31226"/>
                  </a:lnTo>
                  <a:lnTo>
                    <a:pt x="243595" y="34093"/>
                  </a:lnTo>
                  <a:lnTo>
                    <a:pt x="227903" y="37153"/>
                  </a:lnTo>
                  <a:lnTo>
                    <a:pt x="212216" y="40354"/>
                  </a:lnTo>
                  <a:lnTo>
                    <a:pt x="196779" y="43653"/>
                  </a:lnTo>
                  <a:lnTo>
                    <a:pt x="181821" y="47019"/>
                  </a:lnTo>
                  <a:lnTo>
                    <a:pt x="167623" y="50432"/>
                  </a:lnTo>
                  <a:lnTo>
                    <a:pt x="154255" y="53872"/>
                  </a:lnTo>
                  <a:lnTo>
                    <a:pt x="141464" y="57166"/>
                  </a:lnTo>
                  <a:lnTo>
                    <a:pt x="128795" y="59998"/>
                  </a:lnTo>
                  <a:lnTo>
                    <a:pt x="115973" y="62239"/>
                  </a:lnTo>
                  <a:lnTo>
                    <a:pt x="103071" y="64083"/>
                  </a:lnTo>
                  <a:lnTo>
                    <a:pt x="90402" y="65935"/>
                  </a:lnTo>
                  <a:lnTo>
                    <a:pt x="78136" y="68041"/>
                  </a:lnTo>
                  <a:lnTo>
                    <a:pt x="66289" y="70626"/>
                  </a:lnTo>
                  <a:lnTo>
                    <a:pt x="54801" y="73974"/>
                  </a:lnTo>
                  <a:lnTo>
                    <a:pt x="43605" y="78148"/>
                  </a:lnTo>
                  <a:lnTo>
                    <a:pt x="33084" y="82751"/>
                  </a:lnTo>
                  <a:lnTo>
                    <a:pt x="23033" y="87477"/>
                  </a:lnTo>
                  <a:lnTo>
                    <a:pt x="12564" y="92743"/>
                  </a:lnTo>
                  <a:lnTo>
                    <a:pt x="0" y="99369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10594" y="2869695"/>
              <a:ext cx="207157" cy="249872"/>
            </a:xfrm>
            <a:custGeom>
              <a:avLst/>
              <a:gdLst/>
              <a:ahLst/>
              <a:cxnLst/>
              <a:rect l="0" t="0" r="0" b="0"/>
              <a:pathLst>
                <a:path w="207157" h="249872">
                  <a:moveTo>
                    <a:pt x="0" y="92300"/>
                  </a:moveTo>
                  <a:lnTo>
                    <a:pt x="8869" y="95167"/>
                  </a:lnTo>
                  <a:lnTo>
                    <a:pt x="17856" y="97309"/>
                  </a:lnTo>
                  <a:lnTo>
                    <a:pt x="27851" y="98917"/>
                  </a:lnTo>
                  <a:lnTo>
                    <a:pt x="38831" y="100270"/>
                  </a:lnTo>
                  <a:lnTo>
                    <a:pt x="50643" y="101767"/>
                  </a:lnTo>
                  <a:lnTo>
                    <a:pt x="63106" y="103608"/>
                  </a:lnTo>
                  <a:lnTo>
                    <a:pt x="76217" y="105502"/>
                  </a:lnTo>
                  <a:lnTo>
                    <a:pt x="90146" y="106787"/>
                  </a:lnTo>
                  <a:lnTo>
                    <a:pt x="104912" y="107129"/>
                  </a:lnTo>
                  <a:lnTo>
                    <a:pt x="120080" y="106528"/>
                  </a:lnTo>
                  <a:lnTo>
                    <a:pt x="134882" y="105127"/>
                  </a:lnTo>
                  <a:lnTo>
                    <a:pt x="148906" y="103104"/>
                  </a:lnTo>
                  <a:lnTo>
                    <a:pt x="161932" y="100458"/>
                  </a:lnTo>
                  <a:lnTo>
                    <a:pt x="173762" y="97011"/>
                  </a:lnTo>
                  <a:lnTo>
                    <a:pt x="184407" y="92728"/>
                  </a:lnTo>
                  <a:lnTo>
                    <a:pt x="193556" y="87548"/>
                  </a:lnTo>
                  <a:lnTo>
                    <a:pt x="200506" y="81314"/>
                  </a:lnTo>
                  <a:lnTo>
                    <a:pt x="205062" y="74044"/>
                  </a:lnTo>
                  <a:lnTo>
                    <a:pt x="207156" y="65891"/>
                  </a:lnTo>
                  <a:lnTo>
                    <a:pt x="206601" y="57047"/>
                  </a:lnTo>
                  <a:lnTo>
                    <a:pt x="203555" y="47696"/>
                  </a:lnTo>
                  <a:lnTo>
                    <a:pt x="198275" y="38148"/>
                  </a:lnTo>
                  <a:lnTo>
                    <a:pt x="190927" y="28818"/>
                  </a:lnTo>
                  <a:lnTo>
                    <a:pt x="181800" y="19929"/>
                  </a:lnTo>
                  <a:lnTo>
                    <a:pt x="171099" y="11997"/>
                  </a:lnTo>
                  <a:lnTo>
                    <a:pt x="158868" y="5879"/>
                  </a:lnTo>
                  <a:lnTo>
                    <a:pt x="145282" y="1884"/>
                  </a:lnTo>
                  <a:lnTo>
                    <a:pt x="130922" y="0"/>
                  </a:lnTo>
                  <a:lnTo>
                    <a:pt x="116670" y="164"/>
                  </a:lnTo>
                  <a:lnTo>
                    <a:pt x="103019" y="2125"/>
                  </a:lnTo>
                  <a:lnTo>
                    <a:pt x="90243" y="5523"/>
                  </a:lnTo>
                  <a:lnTo>
                    <a:pt x="78582" y="10004"/>
                  </a:lnTo>
                  <a:lnTo>
                    <a:pt x="68040" y="15274"/>
                  </a:lnTo>
                  <a:lnTo>
                    <a:pt x="58621" y="21266"/>
                  </a:lnTo>
                  <a:lnTo>
                    <a:pt x="50426" y="28119"/>
                  </a:lnTo>
                  <a:lnTo>
                    <a:pt x="43388" y="35840"/>
                  </a:lnTo>
                  <a:lnTo>
                    <a:pt x="37320" y="44314"/>
                  </a:lnTo>
                  <a:lnTo>
                    <a:pt x="32001" y="53380"/>
                  </a:lnTo>
                  <a:lnTo>
                    <a:pt x="27243" y="62893"/>
                  </a:lnTo>
                  <a:lnTo>
                    <a:pt x="23215" y="72892"/>
                  </a:lnTo>
                  <a:lnTo>
                    <a:pt x="20413" y="83589"/>
                  </a:lnTo>
                  <a:lnTo>
                    <a:pt x="19016" y="95041"/>
                  </a:lnTo>
                  <a:lnTo>
                    <a:pt x="19062" y="107002"/>
                  </a:lnTo>
                  <a:lnTo>
                    <a:pt x="20613" y="119032"/>
                  </a:lnTo>
                  <a:lnTo>
                    <a:pt x="23547" y="130864"/>
                  </a:lnTo>
                  <a:lnTo>
                    <a:pt x="27619" y="142419"/>
                  </a:lnTo>
                  <a:lnTo>
                    <a:pt x="32560" y="153711"/>
                  </a:lnTo>
                  <a:lnTo>
                    <a:pt x="38139" y="164787"/>
                  </a:lnTo>
                  <a:lnTo>
                    <a:pt x="44170" y="175701"/>
                  </a:lnTo>
                  <a:lnTo>
                    <a:pt x="50517" y="186496"/>
                  </a:lnTo>
                  <a:lnTo>
                    <a:pt x="57086" y="197198"/>
                  </a:lnTo>
                  <a:lnTo>
                    <a:pt x="63971" y="207504"/>
                  </a:lnTo>
                  <a:lnTo>
                    <a:pt x="71433" y="216820"/>
                  </a:lnTo>
                  <a:lnTo>
                    <a:pt x="79567" y="224898"/>
                  </a:lnTo>
                  <a:lnTo>
                    <a:pt x="88319" y="231813"/>
                  </a:lnTo>
                  <a:lnTo>
                    <a:pt x="97572" y="237774"/>
                  </a:lnTo>
                  <a:lnTo>
                    <a:pt x="107207" y="242994"/>
                  </a:lnTo>
                  <a:lnTo>
                    <a:pt x="117116" y="247179"/>
                  </a:lnTo>
                  <a:lnTo>
                    <a:pt x="127221" y="249561"/>
                  </a:lnTo>
                  <a:lnTo>
                    <a:pt x="137453" y="249871"/>
                  </a:lnTo>
                  <a:lnTo>
                    <a:pt x="147507" y="248411"/>
                  </a:lnTo>
                  <a:lnTo>
                    <a:pt x="157930" y="245548"/>
                  </a:lnTo>
                  <a:lnTo>
                    <a:pt x="170757" y="239913"/>
                  </a:lnTo>
                  <a:lnTo>
                    <a:pt x="189513" y="229170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52750" y="2920336"/>
              <a:ext cx="200042" cy="252230"/>
            </a:xfrm>
            <a:custGeom>
              <a:avLst/>
              <a:gdLst/>
              <a:ahLst/>
              <a:cxnLst/>
              <a:rect l="0" t="0" r="0" b="0"/>
              <a:pathLst>
                <a:path w="200042" h="252230">
                  <a:moveTo>
                    <a:pt x="0" y="62716"/>
                  </a:moveTo>
                  <a:lnTo>
                    <a:pt x="2866" y="71584"/>
                  </a:lnTo>
                  <a:lnTo>
                    <a:pt x="5008" y="80571"/>
                  </a:lnTo>
                  <a:lnTo>
                    <a:pt x="6616" y="90567"/>
                  </a:lnTo>
                  <a:lnTo>
                    <a:pt x="7970" y="101547"/>
                  </a:lnTo>
                  <a:lnTo>
                    <a:pt x="9467" y="113359"/>
                  </a:lnTo>
                  <a:lnTo>
                    <a:pt x="11318" y="125822"/>
                  </a:lnTo>
                  <a:lnTo>
                    <a:pt x="13557" y="138932"/>
                  </a:lnTo>
                  <a:lnTo>
                    <a:pt x="16137" y="152862"/>
                  </a:lnTo>
                  <a:lnTo>
                    <a:pt x="18982" y="167632"/>
                  </a:lnTo>
                  <a:lnTo>
                    <a:pt x="21859" y="182973"/>
                  </a:lnTo>
                  <a:lnTo>
                    <a:pt x="24403" y="198423"/>
                  </a:lnTo>
                  <a:lnTo>
                    <a:pt x="26433" y="213676"/>
                  </a:lnTo>
                  <a:lnTo>
                    <a:pt x="27570" y="227552"/>
                  </a:lnTo>
                  <a:lnTo>
                    <a:pt x="27097" y="236676"/>
                  </a:lnTo>
                  <a:lnTo>
                    <a:pt x="25130" y="239162"/>
                  </a:lnTo>
                  <a:lnTo>
                    <a:pt x="22527" y="236912"/>
                  </a:lnTo>
                  <a:lnTo>
                    <a:pt x="19806" y="231350"/>
                  </a:lnTo>
                  <a:lnTo>
                    <a:pt x="17382" y="222960"/>
                  </a:lnTo>
                  <a:lnTo>
                    <a:pt x="15436" y="212162"/>
                  </a:lnTo>
                  <a:lnTo>
                    <a:pt x="13969" y="199449"/>
                  </a:lnTo>
                  <a:lnTo>
                    <a:pt x="12905" y="185292"/>
                  </a:lnTo>
                  <a:lnTo>
                    <a:pt x="12159" y="170098"/>
                  </a:lnTo>
                  <a:lnTo>
                    <a:pt x="11810" y="154500"/>
                  </a:lnTo>
                  <a:lnTo>
                    <a:pt x="12100" y="139338"/>
                  </a:lnTo>
                  <a:lnTo>
                    <a:pt x="13109" y="125029"/>
                  </a:lnTo>
                  <a:lnTo>
                    <a:pt x="14770" y="111456"/>
                  </a:lnTo>
                  <a:lnTo>
                    <a:pt x="16956" y="98186"/>
                  </a:lnTo>
                  <a:lnTo>
                    <a:pt x="19546" y="84925"/>
                  </a:lnTo>
                  <a:lnTo>
                    <a:pt x="22760" y="71711"/>
                  </a:lnTo>
                  <a:lnTo>
                    <a:pt x="27128" y="58824"/>
                  </a:lnTo>
                  <a:lnTo>
                    <a:pt x="32850" y="46418"/>
                  </a:lnTo>
                  <a:lnTo>
                    <a:pt x="39982" y="34814"/>
                  </a:lnTo>
                  <a:lnTo>
                    <a:pt x="48597" y="24553"/>
                  </a:lnTo>
                  <a:lnTo>
                    <a:pt x="58581" y="15814"/>
                  </a:lnTo>
                  <a:lnTo>
                    <a:pt x="69692" y="8777"/>
                  </a:lnTo>
                  <a:lnTo>
                    <a:pt x="81666" y="3792"/>
                  </a:lnTo>
                  <a:lnTo>
                    <a:pt x="94264" y="855"/>
                  </a:lnTo>
                  <a:lnTo>
                    <a:pt x="106974" y="0"/>
                  </a:lnTo>
                  <a:lnTo>
                    <a:pt x="119047" y="1463"/>
                  </a:lnTo>
                  <a:lnTo>
                    <a:pt x="130122" y="5149"/>
                  </a:lnTo>
                  <a:lnTo>
                    <a:pt x="140032" y="10706"/>
                  </a:lnTo>
                  <a:lnTo>
                    <a:pt x="148623" y="17715"/>
                  </a:lnTo>
                  <a:lnTo>
                    <a:pt x="155954" y="25800"/>
                  </a:lnTo>
                  <a:lnTo>
                    <a:pt x="162066" y="34819"/>
                  </a:lnTo>
                  <a:lnTo>
                    <a:pt x="166888" y="44850"/>
                  </a:lnTo>
                  <a:lnTo>
                    <a:pt x="170507" y="55855"/>
                  </a:lnTo>
                  <a:lnTo>
                    <a:pt x="173128" y="67685"/>
                  </a:lnTo>
                  <a:lnTo>
                    <a:pt x="174978" y="80158"/>
                  </a:lnTo>
                  <a:lnTo>
                    <a:pt x="176263" y="93111"/>
                  </a:lnTo>
                  <a:lnTo>
                    <a:pt x="177145" y="106573"/>
                  </a:lnTo>
                  <a:lnTo>
                    <a:pt x="177746" y="120748"/>
                  </a:lnTo>
                  <a:lnTo>
                    <a:pt x="178158" y="135684"/>
                  </a:lnTo>
                  <a:lnTo>
                    <a:pt x="178604" y="150969"/>
                  </a:lnTo>
                  <a:lnTo>
                    <a:pt x="179437" y="165850"/>
                  </a:lnTo>
                  <a:lnTo>
                    <a:pt x="180814" y="179927"/>
                  </a:lnTo>
                  <a:lnTo>
                    <a:pt x="182760" y="193090"/>
                  </a:lnTo>
                  <a:lnTo>
                    <a:pt x="185553" y="206839"/>
                  </a:lnTo>
                  <a:lnTo>
                    <a:pt x="190558" y="224612"/>
                  </a:lnTo>
                  <a:lnTo>
                    <a:pt x="200041" y="252229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45432" y="2846182"/>
              <a:ext cx="236344" cy="339178"/>
            </a:xfrm>
            <a:custGeom>
              <a:avLst/>
              <a:gdLst/>
              <a:ahLst/>
              <a:cxnLst/>
              <a:rect l="0" t="0" r="0" b="0"/>
              <a:pathLst>
                <a:path w="236344" h="339178">
                  <a:moveTo>
                    <a:pt x="170572" y="0"/>
                  </a:moveTo>
                  <a:lnTo>
                    <a:pt x="158904" y="2933"/>
                  </a:lnTo>
                  <a:lnTo>
                    <a:pt x="148415" y="5716"/>
                  </a:lnTo>
                  <a:lnTo>
                    <a:pt x="138113" y="8620"/>
                  </a:lnTo>
                  <a:lnTo>
                    <a:pt x="127812" y="11833"/>
                  </a:lnTo>
                  <a:lnTo>
                    <a:pt x="117469" y="15646"/>
                  </a:lnTo>
                  <a:lnTo>
                    <a:pt x="107079" y="20164"/>
                  </a:lnTo>
                  <a:lnTo>
                    <a:pt x="96651" y="25327"/>
                  </a:lnTo>
                  <a:lnTo>
                    <a:pt x="86192" y="31015"/>
                  </a:lnTo>
                  <a:lnTo>
                    <a:pt x="75717" y="37100"/>
                  </a:lnTo>
                  <a:lnTo>
                    <a:pt x="65395" y="43473"/>
                  </a:lnTo>
                  <a:lnTo>
                    <a:pt x="55537" y="50050"/>
                  </a:lnTo>
                  <a:lnTo>
                    <a:pt x="46282" y="56773"/>
                  </a:lnTo>
                  <a:lnTo>
                    <a:pt x="37762" y="63762"/>
                  </a:lnTo>
                  <a:lnTo>
                    <a:pt x="30185" y="71293"/>
                  </a:lnTo>
                  <a:lnTo>
                    <a:pt x="23571" y="79473"/>
                  </a:lnTo>
                  <a:lnTo>
                    <a:pt x="17789" y="88256"/>
                  </a:lnTo>
                  <a:lnTo>
                    <a:pt x="12664" y="97530"/>
                  </a:lnTo>
                  <a:lnTo>
                    <a:pt x="8036" y="107178"/>
                  </a:lnTo>
                  <a:lnTo>
                    <a:pt x="4096" y="117097"/>
                  </a:lnTo>
                  <a:lnTo>
                    <a:pt x="1353" y="127208"/>
                  </a:lnTo>
                  <a:lnTo>
                    <a:pt x="0" y="137430"/>
                  </a:lnTo>
                  <a:lnTo>
                    <a:pt x="245" y="146903"/>
                  </a:lnTo>
                  <a:lnTo>
                    <a:pt x="2462" y="154061"/>
                  </a:lnTo>
                  <a:lnTo>
                    <a:pt x="6666" y="158241"/>
                  </a:lnTo>
                  <a:lnTo>
                    <a:pt x="12743" y="159756"/>
                  </a:lnTo>
                  <a:lnTo>
                    <a:pt x="20636" y="159412"/>
                  </a:lnTo>
                  <a:lnTo>
                    <a:pt x="30122" y="157887"/>
                  </a:lnTo>
                  <a:lnTo>
                    <a:pt x="40726" y="155633"/>
                  </a:lnTo>
                  <a:lnTo>
                    <a:pt x="51827" y="152923"/>
                  </a:lnTo>
                  <a:lnTo>
                    <a:pt x="63034" y="149930"/>
                  </a:lnTo>
                  <a:lnTo>
                    <a:pt x="74336" y="146755"/>
                  </a:lnTo>
                  <a:lnTo>
                    <a:pt x="85990" y="143464"/>
                  </a:lnTo>
                  <a:lnTo>
                    <a:pt x="98123" y="140108"/>
                  </a:lnTo>
                  <a:lnTo>
                    <a:pt x="110561" y="137039"/>
                  </a:lnTo>
                  <a:lnTo>
                    <a:pt x="122917" y="134888"/>
                  </a:lnTo>
                  <a:lnTo>
                    <a:pt x="134968" y="133931"/>
                  </a:lnTo>
                  <a:lnTo>
                    <a:pt x="146502" y="134273"/>
                  </a:lnTo>
                  <a:lnTo>
                    <a:pt x="157248" y="136023"/>
                  </a:lnTo>
                  <a:lnTo>
                    <a:pt x="167141" y="139091"/>
                  </a:lnTo>
                  <a:lnTo>
                    <a:pt x="176276" y="143252"/>
                  </a:lnTo>
                  <a:lnTo>
                    <a:pt x="184805" y="148254"/>
                  </a:lnTo>
                  <a:lnTo>
                    <a:pt x="192876" y="153876"/>
                  </a:lnTo>
                  <a:lnTo>
                    <a:pt x="200451" y="160107"/>
                  </a:lnTo>
                  <a:lnTo>
                    <a:pt x="207319" y="167120"/>
                  </a:lnTo>
                  <a:lnTo>
                    <a:pt x="213419" y="174954"/>
                  </a:lnTo>
                  <a:lnTo>
                    <a:pt x="218668" y="183673"/>
                  </a:lnTo>
                  <a:lnTo>
                    <a:pt x="222895" y="193436"/>
                  </a:lnTo>
                  <a:lnTo>
                    <a:pt x="226113" y="204225"/>
                  </a:lnTo>
                  <a:lnTo>
                    <a:pt x="228630" y="215725"/>
                  </a:lnTo>
                  <a:lnTo>
                    <a:pt x="230942" y="227436"/>
                  </a:lnTo>
                  <a:lnTo>
                    <a:pt x="233342" y="239047"/>
                  </a:lnTo>
                  <a:lnTo>
                    <a:pt x="235447" y="250283"/>
                  </a:lnTo>
                  <a:lnTo>
                    <a:pt x="236343" y="260827"/>
                  </a:lnTo>
                  <a:lnTo>
                    <a:pt x="235603" y="270584"/>
                  </a:lnTo>
                  <a:lnTo>
                    <a:pt x="233121" y="279628"/>
                  </a:lnTo>
                  <a:lnTo>
                    <a:pt x="228855" y="288096"/>
                  </a:lnTo>
                  <a:lnTo>
                    <a:pt x="222976" y="296126"/>
                  </a:lnTo>
                  <a:lnTo>
                    <a:pt x="215621" y="303674"/>
                  </a:lnTo>
                  <a:lnTo>
                    <a:pt x="206797" y="310525"/>
                  </a:lnTo>
                  <a:lnTo>
                    <a:pt x="196648" y="316616"/>
                  </a:lnTo>
                  <a:lnTo>
                    <a:pt x="185583" y="322030"/>
                  </a:lnTo>
                  <a:lnTo>
                    <a:pt x="174165" y="326900"/>
                  </a:lnTo>
                  <a:lnTo>
                    <a:pt x="162747" y="331354"/>
                  </a:lnTo>
                  <a:lnTo>
                    <a:pt x="151471" y="335175"/>
                  </a:lnTo>
                  <a:lnTo>
                    <a:pt x="140367" y="337838"/>
                  </a:lnTo>
                  <a:lnTo>
                    <a:pt x="129421" y="339146"/>
                  </a:lnTo>
                  <a:lnTo>
                    <a:pt x="118669" y="339177"/>
                  </a:lnTo>
                  <a:lnTo>
                    <a:pt x="106949" y="338008"/>
                  </a:lnTo>
                  <a:lnTo>
                    <a:pt x="90992" y="334418"/>
                  </a:lnTo>
                  <a:lnTo>
                    <a:pt x="65287" y="326383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10760" y="2914099"/>
              <a:ext cx="421141" cy="363752"/>
            </a:xfrm>
            <a:custGeom>
              <a:avLst/>
              <a:gdLst/>
              <a:ahLst/>
              <a:cxnLst/>
              <a:rect l="0" t="0" r="0" b="0"/>
              <a:pathLst>
                <a:path w="421141" h="363752">
                  <a:moveTo>
                    <a:pt x="0" y="142653"/>
                  </a:moveTo>
                  <a:lnTo>
                    <a:pt x="11735" y="139786"/>
                  </a:lnTo>
                  <a:lnTo>
                    <a:pt x="22864" y="137644"/>
                  </a:lnTo>
                  <a:lnTo>
                    <a:pt x="34463" y="136041"/>
                  </a:lnTo>
                  <a:lnTo>
                    <a:pt x="46624" y="134860"/>
                  </a:lnTo>
                  <a:lnTo>
                    <a:pt x="59284" y="134012"/>
                  </a:lnTo>
                  <a:lnTo>
                    <a:pt x="72340" y="133410"/>
                  </a:lnTo>
                  <a:lnTo>
                    <a:pt x="85692" y="132822"/>
                  </a:lnTo>
                  <a:lnTo>
                    <a:pt x="99257" y="131890"/>
                  </a:lnTo>
                  <a:lnTo>
                    <a:pt x="112967" y="130443"/>
                  </a:lnTo>
                  <a:lnTo>
                    <a:pt x="126614" y="128487"/>
                  </a:lnTo>
                  <a:lnTo>
                    <a:pt x="139856" y="126103"/>
                  </a:lnTo>
                  <a:lnTo>
                    <a:pt x="152541" y="123387"/>
                  </a:lnTo>
                  <a:lnTo>
                    <a:pt x="164687" y="120429"/>
                  </a:lnTo>
                  <a:lnTo>
                    <a:pt x="176384" y="117298"/>
                  </a:lnTo>
                  <a:lnTo>
                    <a:pt x="187731" y="114037"/>
                  </a:lnTo>
                  <a:lnTo>
                    <a:pt x="198658" y="110356"/>
                  </a:lnTo>
                  <a:lnTo>
                    <a:pt x="208930" y="105667"/>
                  </a:lnTo>
                  <a:lnTo>
                    <a:pt x="218462" y="99726"/>
                  </a:lnTo>
                  <a:lnTo>
                    <a:pt x="227000" y="92445"/>
                  </a:lnTo>
                  <a:lnTo>
                    <a:pt x="234057" y="83730"/>
                  </a:lnTo>
                  <a:lnTo>
                    <a:pt x="239495" y="73688"/>
                  </a:lnTo>
                  <a:lnTo>
                    <a:pt x="243163" y="62878"/>
                  </a:lnTo>
                  <a:lnTo>
                    <a:pt x="244735" y="52170"/>
                  </a:lnTo>
                  <a:lnTo>
                    <a:pt x="244231" y="42055"/>
                  </a:lnTo>
                  <a:lnTo>
                    <a:pt x="241792" y="32809"/>
                  </a:lnTo>
                  <a:lnTo>
                    <a:pt x="237496" y="24671"/>
                  </a:lnTo>
                  <a:lnTo>
                    <a:pt x="231564" y="17649"/>
                  </a:lnTo>
                  <a:lnTo>
                    <a:pt x="223991" y="11747"/>
                  </a:lnTo>
                  <a:lnTo>
                    <a:pt x="214480" y="7065"/>
                  </a:lnTo>
                  <a:lnTo>
                    <a:pt x="203055" y="3544"/>
                  </a:lnTo>
                  <a:lnTo>
                    <a:pt x="190316" y="1160"/>
                  </a:lnTo>
                  <a:lnTo>
                    <a:pt x="177235" y="0"/>
                  </a:lnTo>
                  <a:lnTo>
                    <a:pt x="164399" y="1"/>
                  </a:lnTo>
                  <a:lnTo>
                    <a:pt x="151850" y="1136"/>
                  </a:lnTo>
                  <a:lnTo>
                    <a:pt x="139285" y="3493"/>
                  </a:lnTo>
                  <a:lnTo>
                    <a:pt x="126509" y="7009"/>
                  </a:lnTo>
                  <a:lnTo>
                    <a:pt x="113793" y="11657"/>
                  </a:lnTo>
                  <a:lnTo>
                    <a:pt x="101773" y="17526"/>
                  </a:lnTo>
                  <a:lnTo>
                    <a:pt x="90759" y="24548"/>
                  </a:lnTo>
                  <a:lnTo>
                    <a:pt x="80734" y="32534"/>
                  </a:lnTo>
                  <a:lnTo>
                    <a:pt x="71539" y="41265"/>
                  </a:lnTo>
                  <a:lnTo>
                    <a:pt x="62988" y="50544"/>
                  </a:lnTo>
                  <a:lnTo>
                    <a:pt x="55075" y="60214"/>
                  </a:lnTo>
                  <a:lnTo>
                    <a:pt x="47973" y="70158"/>
                  </a:lnTo>
                  <a:lnTo>
                    <a:pt x="41714" y="80295"/>
                  </a:lnTo>
                  <a:lnTo>
                    <a:pt x="36357" y="90730"/>
                  </a:lnTo>
                  <a:lnTo>
                    <a:pt x="32055" y="101727"/>
                  </a:lnTo>
                  <a:lnTo>
                    <a:pt x="28792" y="113389"/>
                  </a:lnTo>
                  <a:lnTo>
                    <a:pt x="26415" y="125662"/>
                  </a:lnTo>
                  <a:lnTo>
                    <a:pt x="24728" y="138434"/>
                  </a:lnTo>
                  <a:lnTo>
                    <a:pt x="23567" y="151578"/>
                  </a:lnTo>
                  <a:lnTo>
                    <a:pt x="23278" y="164827"/>
                  </a:lnTo>
                  <a:lnTo>
                    <a:pt x="24672" y="177796"/>
                  </a:lnTo>
                  <a:lnTo>
                    <a:pt x="28054" y="190290"/>
                  </a:lnTo>
                  <a:lnTo>
                    <a:pt x="33106" y="202136"/>
                  </a:lnTo>
                  <a:lnTo>
                    <a:pt x="39177" y="213099"/>
                  </a:lnTo>
                  <a:lnTo>
                    <a:pt x="45783" y="223145"/>
                  </a:lnTo>
                  <a:lnTo>
                    <a:pt x="52809" y="232554"/>
                  </a:lnTo>
                  <a:lnTo>
                    <a:pt x="60423" y="241800"/>
                  </a:lnTo>
                  <a:lnTo>
                    <a:pt x="68694" y="251170"/>
                  </a:lnTo>
                  <a:lnTo>
                    <a:pt x="77720" y="260601"/>
                  </a:lnTo>
                  <a:lnTo>
                    <a:pt x="87698" y="269787"/>
                  </a:lnTo>
                  <a:lnTo>
                    <a:pt x="98639" y="278561"/>
                  </a:lnTo>
                  <a:lnTo>
                    <a:pt x="110411" y="286911"/>
                  </a:lnTo>
                  <a:lnTo>
                    <a:pt x="122839" y="294897"/>
                  </a:lnTo>
                  <a:lnTo>
                    <a:pt x="135758" y="302597"/>
                  </a:lnTo>
                  <a:lnTo>
                    <a:pt x="149196" y="309920"/>
                  </a:lnTo>
                  <a:lnTo>
                    <a:pt x="163354" y="316618"/>
                  </a:lnTo>
                  <a:lnTo>
                    <a:pt x="178292" y="322607"/>
                  </a:lnTo>
                  <a:lnTo>
                    <a:pt x="194087" y="327952"/>
                  </a:lnTo>
                  <a:lnTo>
                    <a:pt x="210906" y="332776"/>
                  </a:lnTo>
                  <a:lnTo>
                    <a:pt x="228750" y="337203"/>
                  </a:lnTo>
                  <a:lnTo>
                    <a:pt x="247631" y="341177"/>
                  </a:lnTo>
                  <a:lnTo>
                    <a:pt x="267670" y="344474"/>
                  </a:lnTo>
                  <a:lnTo>
                    <a:pt x="288804" y="347031"/>
                  </a:lnTo>
                  <a:lnTo>
                    <a:pt x="310369" y="349087"/>
                  </a:lnTo>
                  <a:lnTo>
                    <a:pt x="331232" y="351084"/>
                  </a:lnTo>
                  <a:lnTo>
                    <a:pt x="350799" y="353276"/>
                  </a:lnTo>
                  <a:lnTo>
                    <a:pt x="368415" y="355590"/>
                  </a:lnTo>
                  <a:lnTo>
                    <a:pt x="384844" y="357934"/>
                  </a:lnTo>
                  <a:lnTo>
                    <a:pt x="401520" y="360518"/>
                  </a:lnTo>
                  <a:lnTo>
                    <a:pt x="421140" y="363751"/>
                  </a:lnTo>
                </a:path>
              </a:pathLst>
            </a:custGeom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C0FF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200663" y="63170"/>
            <a:ext cx="2287594" cy="456520"/>
            <a:chOff x="3200663" y="63170"/>
            <a:chExt cx="2287594" cy="456520"/>
          </a:xfrm>
        </p:grpSpPr>
        <p:sp>
          <p:nvSpPr>
            <p:cNvPr id="2" name="Freeform 1"/>
            <p:cNvSpPr/>
            <p:nvPr/>
          </p:nvSpPr>
          <p:spPr>
            <a:xfrm>
              <a:off x="3254358" y="63170"/>
              <a:ext cx="167404" cy="324917"/>
            </a:xfrm>
            <a:custGeom>
              <a:avLst/>
              <a:gdLst/>
              <a:ahLst/>
              <a:cxnLst/>
              <a:rect l="0" t="0" r="0" b="0"/>
              <a:pathLst>
                <a:path w="167404" h="324917">
                  <a:moveTo>
                    <a:pt x="9476" y="115814"/>
                  </a:moveTo>
                  <a:lnTo>
                    <a:pt x="6609" y="124682"/>
                  </a:lnTo>
                  <a:lnTo>
                    <a:pt x="4467" y="133669"/>
                  </a:lnTo>
                  <a:lnTo>
                    <a:pt x="2864" y="143665"/>
                  </a:lnTo>
                  <a:lnTo>
                    <a:pt x="1683" y="154645"/>
                  </a:lnTo>
                  <a:lnTo>
                    <a:pt x="835" y="166457"/>
                  </a:lnTo>
                  <a:lnTo>
                    <a:pt x="242" y="178915"/>
                  </a:lnTo>
                  <a:lnTo>
                    <a:pt x="0" y="191853"/>
                  </a:lnTo>
                  <a:lnTo>
                    <a:pt x="365" y="205134"/>
                  </a:lnTo>
                  <a:lnTo>
                    <a:pt x="1420" y="218660"/>
                  </a:lnTo>
                  <a:lnTo>
                    <a:pt x="2942" y="232521"/>
                  </a:lnTo>
                  <a:lnTo>
                    <a:pt x="4501" y="246971"/>
                  </a:lnTo>
                  <a:lnTo>
                    <a:pt x="5845" y="262099"/>
                  </a:lnTo>
                  <a:lnTo>
                    <a:pt x="6898" y="277684"/>
                  </a:lnTo>
                  <a:lnTo>
                    <a:pt x="7680" y="293298"/>
                  </a:lnTo>
                  <a:lnTo>
                    <a:pt x="8241" y="308607"/>
                  </a:lnTo>
                  <a:lnTo>
                    <a:pt x="8656" y="320542"/>
                  </a:lnTo>
                  <a:lnTo>
                    <a:pt x="8968" y="324916"/>
                  </a:lnTo>
                  <a:lnTo>
                    <a:pt x="9171" y="322248"/>
                  </a:lnTo>
                  <a:lnTo>
                    <a:pt x="9293" y="314514"/>
                  </a:lnTo>
                  <a:lnTo>
                    <a:pt x="9365" y="303401"/>
                  </a:lnTo>
                  <a:lnTo>
                    <a:pt x="9408" y="290076"/>
                  </a:lnTo>
                  <a:lnTo>
                    <a:pt x="9433" y="275313"/>
                  </a:lnTo>
                  <a:lnTo>
                    <a:pt x="9449" y="259774"/>
                  </a:lnTo>
                  <a:lnTo>
                    <a:pt x="9459" y="244089"/>
                  </a:lnTo>
                  <a:lnTo>
                    <a:pt x="9469" y="228604"/>
                  </a:lnTo>
                  <a:lnTo>
                    <a:pt x="9646" y="213590"/>
                  </a:lnTo>
                  <a:lnTo>
                    <a:pt x="10297" y="199342"/>
                  </a:lnTo>
                  <a:lnTo>
                    <a:pt x="11552" y="185940"/>
                  </a:lnTo>
                  <a:lnTo>
                    <a:pt x="13378" y="173294"/>
                  </a:lnTo>
                  <a:lnTo>
                    <a:pt x="15676" y="161252"/>
                  </a:lnTo>
                  <a:lnTo>
                    <a:pt x="18332" y="149665"/>
                  </a:lnTo>
                  <a:lnTo>
                    <a:pt x="21250" y="138405"/>
                  </a:lnTo>
                  <a:lnTo>
                    <a:pt x="24355" y="127377"/>
                  </a:lnTo>
                  <a:lnTo>
                    <a:pt x="27594" y="116510"/>
                  </a:lnTo>
                  <a:lnTo>
                    <a:pt x="31090" y="105752"/>
                  </a:lnTo>
                  <a:lnTo>
                    <a:pt x="35122" y="95069"/>
                  </a:lnTo>
                  <a:lnTo>
                    <a:pt x="39806" y="84442"/>
                  </a:lnTo>
                  <a:lnTo>
                    <a:pt x="45257" y="74017"/>
                  </a:lnTo>
                  <a:lnTo>
                    <a:pt x="51673" y="64090"/>
                  </a:lnTo>
                  <a:lnTo>
                    <a:pt x="59067" y="54789"/>
                  </a:lnTo>
                  <a:lnTo>
                    <a:pt x="67303" y="46238"/>
                  </a:lnTo>
                  <a:lnTo>
                    <a:pt x="76203" y="38640"/>
                  </a:lnTo>
                  <a:lnTo>
                    <a:pt x="85595" y="32012"/>
                  </a:lnTo>
                  <a:lnTo>
                    <a:pt x="95341" y="26221"/>
                  </a:lnTo>
                  <a:lnTo>
                    <a:pt x="105336" y="21090"/>
                  </a:lnTo>
                  <a:lnTo>
                    <a:pt x="115493" y="16453"/>
                  </a:lnTo>
                  <a:lnTo>
                    <a:pt x="125497" y="12323"/>
                  </a:lnTo>
                  <a:lnTo>
                    <a:pt x="135882" y="8481"/>
                  </a:lnTo>
                  <a:lnTo>
                    <a:pt x="148677" y="4585"/>
                  </a:lnTo>
                  <a:lnTo>
                    <a:pt x="167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84891" y="242155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73699" y="0"/>
                  </a:moveTo>
                  <a:lnTo>
                    <a:pt x="67765" y="5801"/>
                  </a:lnTo>
                  <a:lnTo>
                    <a:pt x="61560" y="10725"/>
                  </a:lnTo>
                  <a:lnTo>
                    <a:pt x="54469" y="15232"/>
                  </a:lnTo>
                  <a:lnTo>
                    <a:pt x="46701" y="19626"/>
                  </a:lnTo>
                  <a:lnTo>
                    <a:pt x="38703" y="24287"/>
                  </a:lnTo>
                  <a:lnTo>
                    <a:pt x="30771" y="29393"/>
                  </a:lnTo>
                  <a:lnTo>
                    <a:pt x="23317" y="34647"/>
                  </a:lnTo>
                  <a:lnTo>
                    <a:pt x="16209" y="39891"/>
                  </a:lnTo>
                  <a:lnTo>
                    <a:pt x="8831" y="4558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1233" y="29479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00704" y="178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84932" y="11581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4"/>
                  </a:lnTo>
                  <a:lnTo>
                    <a:pt x="2075" y="72340"/>
                  </a:lnTo>
                  <a:lnTo>
                    <a:pt x="3727" y="85691"/>
                  </a:lnTo>
                  <a:lnTo>
                    <a:pt x="5376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62" y="154615"/>
                  </a:lnTo>
                  <a:lnTo>
                    <a:pt x="9840" y="168413"/>
                  </a:lnTo>
                  <a:lnTo>
                    <a:pt x="10768" y="181758"/>
                  </a:lnTo>
                  <a:lnTo>
                    <a:pt x="12208" y="194504"/>
                  </a:lnTo>
                  <a:lnTo>
                    <a:pt x="13999" y="206420"/>
                  </a:lnTo>
                  <a:lnTo>
                    <a:pt x="15927" y="218379"/>
                  </a:lnTo>
                  <a:lnTo>
                    <a:pt x="18165" y="23254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69160" y="105284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67" y="14669"/>
                  </a:lnTo>
                  <a:lnTo>
                    <a:pt x="708" y="28581"/>
                  </a:lnTo>
                  <a:lnTo>
                    <a:pt x="2000" y="43078"/>
                  </a:lnTo>
                  <a:lnTo>
                    <a:pt x="3687" y="58280"/>
                  </a:lnTo>
                  <a:lnTo>
                    <a:pt x="5355" y="74105"/>
                  </a:lnTo>
                  <a:lnTo>
                    <a:pt x="6768" y="90420"/>
                  </a:lnTo>
                  <a:lnTo>
                    <a:pt x="7866" y="106938"/>
                  </a:lnTo>
                  <a:lnTo>
                    <a:pt x="8676" y="123246"/>
                  </a:lnTo>
                  <a:lnTo>
                    <a:pt x="9261" y="139132"/>
                  </a:lnTo>
                  <a:lnTo>
                    <a:pt x="9839" y="154407"/>
                  </a:lnTo>
                  <a:lnTo>
                    <a:pt x="10767" y="168825"/>
                  </a:lnTo>
                  <a:lnTo>
                    <a:pt x="12207" y="182330"/>
                  </a:lnTo>
                  <a:lnTo>
                    <a:pt x="13999" y="194774"/>
                  </a:lnTo>
                  <a:lnTo>
                    <a:pt x="15927" y="207154"/>
                  </a:lnTo>
                  <a:lnTo>
                    <a:pt x="18165" y="22167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48145" y="30532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3"/>
                  </a:lnTo>
                  <a:lnTo>
                    <a:pt x="0" y="66047"/>
                  </a:lnTo>
                  <a:lnTo>
                    <a:pt x="0" y="7902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58673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1844" y="265556"/>
              <a:ext cx="94758" cy="102942"/>
            </a:xfrm>
            <a:custGeom>
              <a:avLst/>
              <a:gdLst/>
              <a:ahLst/>
              <a:cxnLst/>
              <a:rect l="0" t="0" r="0" b="0"/>
              <a:pathLst>
                <a:path w="94758" h="102942">
                  <a:moveTo>
                    <a:pt x="0" y="39770"/>
                  </a:moveTo>
                  <a:lnTo>
                    <a:pt x="67" y="54305"/>
                  </a:lnTo>
                  <a:lnTo>
                    <a:pt x="707" y="66936"/>
                  </a:lnTo>
                  <a:lnTo>
                    <a:pt x="2007" y="78749"/>
                  </a:lnTo>
                  <a:lnTo>
                    <a:pt x="3950" y="86858"/>
                  </a:lnTo>
                  <a:lnTo>
                    <a:pt x="6098" y="87531"/>
                  </a:lnTo>
                  <a:lnTo>
                    <a:pt x="7714" y="82200"/>
                  </a:lnTo>
                  <a:lnTo>
                    <a:pt x="8769" y="72791"/>
                  </a:lnTo>
                  <a:lnTo>
                    <a:pt x="9767" y="61159"/>
                  </a:lnTo>
                  <a:lnTo>
                    <a:pt x="11469" y="49145"/>
                  </a:lnTo>
                  <a:lnTo>
                    <a:pt x="14234" y="37747"/>
                  </a:lnTo>
                  <a:lnTo>
                    <a:pt x="18219" y="27437"/>
                  </a:lnTo>
                  <a:lnTo>
                    <a:pt x="23563" y="18484"/>
                  </a:lnTo>
                  <a:lnTo>
                    <a:pt x="30190" y="10876"/>
                  </a:lnTo>
                  <a:lnTo>
                    <a:pt x="37723" y="4896"/>
                  </a:lnTo>
                  <a:lnTo>
                    <a:pt x="45608" y="1216"/>
                  </a:lnTo>
                  <a:lnTo>
                    <a:pt x="53493" y="0"/>
                  </a:lnTo>
                  <a:lnTo>
                    <a:pt x="61072" y="1128"/>
                  </a:lnTo>
                  <a:lnTo>
                    <a:pt x="68008" y="4468"/>
                  </a:lnTo>
                  <a:lnTo>
                    <a:pt x="74184" y="9717"/>
                  </a:lnTo>
                  <a:lnTo>
                    <a:pt x="79500" y="16647"/>
                  </a:lnTo>
                  <a:lnTo>
                    <a:pt x="83781" y="25184"/>
                  </a:lnTo>
                  <a:lnTo>
                    <a:pt x="87033" y="35135"/>
                  </a:lnTo>
                  <a:lnTo>
                    <a:pt x="89410" y="45999"/>
                  </a:lnTo>
                  <a:lnTo>
                    <a:pt x="91355" y="58322"/>
                  </a:lnTo>
                  <a:lnTo>
                    <a:pt x="93039" y="75416"/>
                  </a:lnTo>
                  <a:lnTo>
                    <a:pt x="94757" y="102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71985" y="147398"/>
              <a:ext cx="18358" cy="263214"/>
            </a:xfrm>
            <a:custGeom>
              <a:avLst/>
              <a:gdLst/>
              <a:ahLst/>
              <a:cxnLst/>
              <a:rect l="0" t="0" r="0" b="0"/>
              <a:pathLst>
                <a:path w="18358" h="263214">
                  <a:moveTo>
                    <a:pt x="7828" y="0"/>
                  </a:moveTo>
                  <a:lnTo>
                    <a:pt x="6386" y="8674"/>
                  </a:lnTo>
                  <a:lnTo>
                    <a:pt x="4472" y="21022"/>
                  </a:lnTo>
                  <a:lnTo>
                    <a:pt x="2649" y="35200"/>
                  </a:lnTo>
                  <a:lnTo>
                    <a:pt x="1155" y="50454"/>
                  </a:lnTo>
                  <a:lnTo>
                    <a:pt x="184" y="66094"/>
                  </a:lnTo>
                  <a:lnTo>
                    <a:pt x="0" y="81278"/>
                  </a:lnTo>
                  <a:lnTo>
                    <a:pt x="657" y="95600"/>
                  </a:lnTo>
                  <a:lnTo>
                    <a:pt x="1899" y="109181"/>
                  </a:lnTo>
                  <a:lnTo>
                    <a:pt x="3265" y="122454"/>
                  </a:lnTo>
                  <a:lnTo>
                    <a:pt x="4475" y="135721"/>
                  </a:lnTo>
                  <a:lnTo>
                    <a:pt x="5437" y="149109"/>
                  </a:lnTo>
                  <a:lnTo>
                    <a:pt x="6157" y="162645"/>
                  </a:lnTo>
                  <a:lnTo>
                    <a:pt x="6680" y="176309"/>
                  </a:lnTo>
                  <a:lnTo>
                    <a:pt x="7219" y="189912"/>
                  </a:lnTo>
                  <a:lnTo>
                    <a:pt x="8120" y="203117"/>
                  </a:lnTo>
                  <a:lnTo>
                    <a:pt x="9542" y="215762"/>
                  </a:lnTo>
                  <a:lnTo>
                    <a:pt x="11321" y="227410"/>
                  </a:lnTo>
                  <a:lnTo>
                    <a:pt x="13241" y="238414"/>
                  </a:lnTo>
                  <a:lnTo>
                    <a:pt x="15471" y="249741"/>
                  </a:lnTo>
                  <a:lnTo>
                    <a:pt x="183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6114" y="26321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6" y="2004"/>
                  </a:lnTo>
                  <a:lnTo>
                    <a:pt x="104461" y="3863"/>
                  </a:lnTo>
                  <a:lnTo>
                    <a:pt x="93469" y="6180"/>
                  </a:lnTo>
                  <a:lnTo>
                    <a:pt x="81831" y="8842"/>
                  </a:lnTo>
                  <a:lnTo>
                    <a:pt x="69618" y="11604"/>
                  </a:lnTo>
                  <a:lnTo>
                    <a:pt x="55494" y="14362"/>
                  </a:lnTo>
                  <a:lnTo>
                    <a:pt x="3486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53513" y="115813"/>
              <a:ext cx="242156" cy="272425"/>
            </a:xfrm>
            <a:custGeom>
              <a:avLst/>
              <a:gdLst/>
              <a:ahLst/>
              <a:cxnLst/>
              <a:rect l="0" t="0" r="0" b="0"/>
              <a:pathLst>
                <a:path w="242156" h="27242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78" y="115449"/>
                  </a:lnTo>
                  <a:lnTo>
                    <a:pt x="7871" y="128581"/>
                  </a:lnTo>
                  <a:lnTo>
                    <a:pt x="8678" y="141943"/>
                  </a:lnTo>
                  <a:lnTo>
                    <a:pt x="9257" y="155495"/>
                  </a:lnTo>
                  <a:lnTo>
                    <a:pt x="9662" y="169191"/>
                  </a:lnTo>
                  <a:lnTo>
                    <a:pt x="9941" y="182992"/>
                  </a:lnTo>
                  <a:lnTo>
                    <a:pt x="10144" y="196838"/>
                  </a:lnTo>
                  <a:lnTo>
                    <a:pt x="10739" y="209571"/>
                  </a:lnTo>
                  <a:lnTo>
                    <a:pt x="12563" y="217778"/>
                  </a:lnTo>
                  <a:lnTo>
                    <a:pt x="15481" y="219609"/>
                  </a:lnTo>
                  <a:lnTo>
                    <a:pt x="18685" y="216954"/>
                  </a:lnTo>
                  <a:lnTo>
                    <a:pt x="21935" y="211489"/>
                  </a:lnTo>
                  <a:lnTo>
                    <a:pt x="25218" y="204248"/>
                  </a:lnTo>
                  <a:lnTo>
                    <a:pt x="28550" y="195872"/>
                  </a:lnTo>
                  <a:lnTo>
                    <a:pt x="32093" y="186928"/>
                  </a:lnTo>
                  <a:lnTo>
                    <a:pt x="36149" y="177979"/>
                  </a:lnTo>
                  <a:lnTo>
                    <a:pt x="40840" y="169337"/>
                  </a:lnTo>
                  <a:lnTo>
                    <a:pt x="46125" y="161733"/>
                  </a:lnTo>
                  <a:lnTo>
                    <a:pt x="51897" y="156365"/>
                  </a:lnTo>
                  <a:lnTo>
                    <a:pt x="58034" y="153694"/>
                  </a:lnTo>
                  <a:lnTo>
                    <a:pt x="64273" y="153852"/>
                  </a:lnTo>
                  <a:lnTo>
                    <a:pt x="70227" y="156990"/>
                  </a:lnTo>
                  <a:lnTo>
                    <a:pt x="75711" y="162879"/>
                  </a:lnTo>
                  <a:lnTo>
                    <a:pt x="80713" y="171033"/>
                  </a:lnTo>
                  <a:lnTo>
                    <a:pt x="85307" y="180923"/>
                  </a:lnTo>
                  <a:lnTo>
                    <a:pt x="89588" y="192052"/>
                  </a:lnTo>
                  <a:lnTo>
                    <a:pt x="93827" y="202893"/>
                  </a:lnTo>
                  <a:lnTo>
                    <a:pt x="99213" y="210549"/>
                  </a:lnTo>
                  <a:lnTo>
                    <a:pt x="106327" y="213815"/>
                  </a:lnTo>
                  <a:lnTo>
                    <a:pt x="114101" y="213940"/>
                  </a:lnTo>
                  <a:lnTo>
                    <a:pt x="122319" y="212286"/>
                  </a:lnTo>
                  <a:lnTo>
                    <a:pt x="131180" y="209871"/>
                  </a:lnTo>
                  <a:lnTo>
                    <a:pt x="140967" y="207462"/>
                  </a:lnTo>
                  <a:lnTo>
                    <a:pt x="151736" y="205422"/>
                  </a:lnTo>
                  <a:lnTo>
                    <a:pt x="163203" y="203672"/>
                  </a:lnTo>
                  <a:lnTo>
                    <a:pt x="174884" y="201862"/>
                  </a:lnTo>
                  <a:lnTo>
                    <a:pt x="186456" y="199766"/>
                  </a:lnTo>
                  <a:lnTo>
                    <a:pt x="197153" y="196843"/>
                  </a:lnTo>
                  <a:lnTo>
                    <a:pt x="205739" y="192201"/>
                  </a:lnTo>
                  <a:lnTo>
                    <a:pt x="211722" y="185522"/>
                  </a:lnTo>
                  <a:lnTo>
                    <a:pt x="215109" y="177287"/>
                  </a:lnTo>
                  <a:lnTo>
                    <a:pt x="216035" y="168465"/>
                  </a:lnTo>
                  <a:lnTo>
                    <a:pt x="214841" y="159699"/>
                  </a:lnTo>
                  <a:lnTo>
                    <a:pt x="211806" y="151733"/>
                  </a:lnTo>
                  <a:lnTo>
                    <a:pt x="207044" y="145536"/>
                  </a:lnTo>
                  <a:lnTo>
                    <a:pt x="200782" y="141460"/>
                  </a:lnTo>
                  <a:lnTo>
                    <a:pt x="193479" y="139506"/>
                  </a:lnTo>
                  <a:lnTo>
                    <a:pt x="185742" y="139618"/>
                  </a:lnTo>
                  <a:lnTo>
                    <a:pt x="177951" y="141544"/>
                  </a:lnTo>
                  <a:lnTo>
                    <a:pt x="170435" y="145088"/>
                  </a:lnTo>
                  <a:lnTo>
                    <a:pt x="163539" y="150197"/>
                  </a:lnTo>
                  <a:lnTo>
                    <a:pt x="157390" y="156707"/>
                  </a:lnTo>
                  <a:lnTo>
                    <a:pt x="152092" y="164516"/>
                  </a:lnTo>
                  <a:lnTo>
                    <a:pt x="147823" y="173659"/>
                  </a:lnTo>
                  <a:lnTo>
                    <a:pt x="144588" y="184023"/>
                  </a:lnTo>
                  <a:lnTo>
                    <a:pt x="142566" y="195067"/>
                  </a:lnTo>
                  <a:lnTo>
                    <a:pt x="142183" y="205940"/>
                  </a:lnTo>
                  <a:lnTo>
                    <a:pt x="143518" y="216174"/>
                  </a:lnTo>
                  <a:lnTo>
                    <a:pt x="146363" y="225671"/>
                  </a:lnTo>
                  <a:lnTo>
                    <a:pt x="150406" y="234510"/>
                  </a:lnTo>
                  <a:lnTo>
                    <a:pt x="155351" y="242822"/>
                  </a:lnTo>
                  <a:lnTo>
                    <a:pt x="161109" y="250574"/>
                  </a:lnTo>
                  <a:lnTo>
                    <a:pt x="167797" y="257569"/>
                  </a:lnTo>
                  <a:lnTo>
                    <a:pt x="175401" y="263748"/>
                  </a:lnTo>
                  <a:lnTo>
                    <a:pt x="183625" y="268712"/>
                  </a:lnTo>
                  <a:lnTo>
                    <a:pt x="191990" y="271684"/>
                  </a:lnTo>
                  <a:lnTo>
                    <a:pt x="200205" y="272424"/>
                  </a:lnTo>
                  <a:lnTo>
                    <a:pt x="208064" y="271267"/>
                  </a:lnTo>
                  <a:lnTo>
                    <a:pt x="216237" y="268649"/>
                  </a:lnTo>
                  <a:lnTo>
                    <a:pt x="226557" y="263220"/>
                  </a:lnTo>
                  <a:lnTo>
                    <a:pt x="24215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70040" y="94756"/>
              <a:ext cx="162699" cy="284451"/>
            </a:xfrm>
            <a:custGeom>
              <a:avLst/>
              <a:gdLst/>
              <a:ahLst/>
              <a:cxnLst/>
              <a:rect l="0" t="0" r="0" b="0"/>
              <a:pathLst>
                <a:path w="162699" h="284451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6" y="65572"/>
                  </a:lnTo>
                  <a:lnTo>
                    <a:pt x="3003" y="77826"/>
                  </a:lnTo>
                  <a:lnTo>
                    <a:pt x="4178" y="90580"/>
                  </a:lnTo>
                  <a:lnTo>
                    <a:pt x="5817" y="103716"/>
                  </a:lnTo>
                  <a:lnTo>
                    <a:pt x="7917" y="117130"/>
                  </a:lnTo>
                  <a:lnTo>
                    <a:pt x="10405" y="130740"/>
                  </a:lnTo>
                  <a:lnTo>
                    <a:pt x="13188" y="144487"/>
                  </a:lnTo>
                  <a:lnTo>
                    <a:pt x="16024" y="158329"/>
                  </a:lnTo>
                  <a:lnTo>
                    <a:pt x="18541" y="172234"/>
                  </a:lnTo>
                  <a:lnTo>
                    <a:pt x="20564" y="186183"/>
                  </a:lnTo>
                  <a:lnTo>
                    <a:pt x="22089" y="200162"/>
                  </a:lnTo>
                  <a:lnTo>
                    <a:pt x="23196" y="214160"/>
                  </a:lnTo>
                  <a:lnTo>
                    <a:pt x="23982" y="228077"/>
                  </a:lnTo>
                  <a:lnTo>
                    <a:pt x="24736" y="238625"/>
                  </a:lnTo>
                  <a:lnTo>
                    <a:pt x="25827" y="241950"/>
                  </a:lnTo>
                  <a:lnTo>
                    <a:pt x="27364" y="239755"/>
                  </a:lnTo>
                  <a:lnTo>
                    <a:pt x="29354" y="234191"/>
                  </a:lnTo>
                  <a:lnTo>
                    <a:pt x="31743" y="226648"/>
                  </a:lnTo>
                  <a:lnTo>
                    <a:pt x="34460" y="217953"/>
                  </a:lnTo>
                  <a:lnTo>
                    <a:pt x="37755" y="208904"/>
                  </a:lnTo>
                  <a:lnTo>
                    <a:pt x="42173" y="200386"/>
                  </a:lnTo>
                  <a:lnTo>
                    <a:pt x="47924" y="192828"/>
                  </a:lnTo>
                  <a:lnTo>
                    <a:pt x="54905" y="186590"/>
                  </a:lnTo>
                  <a:lnTo>
                    <a:pt x="62885" y="182142"/>
                  </a:lnTo>
                  <a:lnTo>
                    <a:pt x="71620" y="179561"/>
                  </a:lnTo>
                  <a:lnTo>
                    <a:pt x="80739" y="178776"/>
                  </a:lnTo>
                  <a:lnTo>
                    <a:pt x="89772" y="179751"/>
                  </a:lnTo>
                  <a:lnTo>
                    <a:pt x="98477" y="182292"/>
                  </a:lnTo>
                  <a:lnTo>
                    <a:pt x="106964" y="186096"/>
                  </a:lnTo>
                  <a:lnTo>
                    <a:pt x="115582" y="190857"/>
                  </a:lnTo>
                  <a:lnTo>
                    <a:pt x="124523" y="196318"/>
                  </a:lnTo>
                  <a:lnTo>
                    <a:pt x="133495" y="202440"/>
                  </a:lnTo>
                  <a:lnTo>
                    <a:pt x="141840" y="209380"/>
                  </a:lnTo>
                  <a:lnTo>
                    <a:pt x="149222" y="217161"/>
                  </a:lnTo>
                  <a:lnTo>
                    <a:pt x="155314" y="225675"/>
                  </a:lnTo>
                  <a:lnTo>
                    <a:pt x="159649" y="234768"/>
                  </a:lnTo>
                  <a:lnTo>
                    <a:pt x="162143" y="244285"/>
                  </a:lnTo>
                  <a:lnTo>
                    <a:pt x="162698" y="253777"/>
                  </a:lnTo>
                  <a:lnTo>
                    <a:pt x="161034" y="262537"/>
                  </a:lnTo>
                  <a:lnTo>
                    <a:pt x="157212" y="270230"/>
                  </a:lnTo>
                  <a:lnTo>
                    <a:pt x="151563" y="276546"/>
                  </a:lnTo>
                  <a:lnTo>
                    <a:pt x="144493" y="281039"/>
                  </a:lnTo>
                  <a:lnTo>
                    <a:pt x="136372" y="283647"/>
                  </a:lnTo>
                  <a:lnTo>
                    <a:pt x="127498" y="284450"/>
                  </a:lnTo>
                  <a:lnTo>
                    <a:pt x="118098" y="283484"/>
                  </a:lnTo>
                  <a:lnTo>
                    <a:pt x="108347" y="280959"/>
                  </a:lnTo>
                  <a:lnTo>
                    <a:pt x="98817" y="277487"/>
                  </a:lnTo>
                  <a:lnTo>
                    <a:pt x="89546" y="273652"/>
                  </a:lnTo>
                  <a:lnTo>
                    <a:pt x="79722" y="269123"/>
                  </a:lnTo>
                  <a:lnTo>
                    <a:pt x="6778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65218" y="84227"/>
              <a:ext cx="30534" cy="252685"/>
            </a:xfrm>
            <a:custGeom>
              <a:avLst/>
              <a:gdLst/>
              <a:ahLst/>
              <a:cxnLst/>
              <a:rect l="0" t="0" r="0" b="0"/>
              <a:pathLst>
                <a:path w="30534" h="252685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5"/>
                  </a:lnTo>
                  <a:lnTo>
                    <a:pt x="0" y="83727"/>
                  </a:lnTo>
                  <a:lnTo>
                    <a:pt x="364" y="97171"/>
                  </a:lnTo>
                  <a:lnTo>
                    <a:pt x="1424" y="110019"/>
                  </a:lnTo>
                  <a:lnTo>
                    <a:pt x="3120" y="122287"/>
                  </a:lnTo>
                  <a:lnTo>
                    <a:pt x="5328" y="134072"/>
                  </a:lnTo>
                  <a:lnTo>
                    <a:pt x="7920" y="145491"/>
                  </a:lnTo>
                  <a:lnTo>
                    <a:pt x="10625" y="156807"/>
                  </a:lnTo>
                  <a:lnTo>
                    <a:pt x="13055" y="168405"/>
                  </a:lnTo>
                  <a:lnTo>
                    <a:pt x="15023" y="180465"/>
                  </a:lnTo>
                  <a:lnTo>
                    <a:pt x="16714" y="192770"/>
                  </a:lnTo>
                  <a:lnTo>
                    <a:pt x="18858" y="206227"/>
                  </a:lnTo>
                  <a:lnTo>
                    <a:pt x="22760" y="224255"/>
                  </a:lnTo>
                  <a:lnTo>
                    <a:pt x="3053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6273" y="265110"/>
              <a:ext cx="128992" cy="87096"/>
            </a:xfrm>
            <a:custGeom>
              <a:avLst/>
              <a:gdLst/>
              <a:ahLst/>
              <a:cxnLst/>
              <a:rect l="0" t="0" r="0" b="0"/>
              <a:pathLst>
                <a:path w="128992" h="87096">
                  <a:moveTo>
                    <a:pt x="65820" y="19159"/>
                  </a:moveTo>
                  <a:lnTo>
                    <a:pt x="62685" y="10626"/>
                  </a:lnTo>
                  <a:lnTo>
                    <a:pt x="57982" y="4840"/>
                  </a:lnTo>
                  <a:lnTo>
                    <a:pt x="51202" y="1336"/>
                  </a:lnTo>
                  <a:lnTo>
                    <a:pt x="42928" y="0"/>
                  </a:lnTo>
                  <a:lnTo>
                    <a:pt x="34111" y="1068"/>
                  </a:lnTo>
                  <a:lnTo>
                    <a:pt x="25363" y="4453"/>
                  </a:lnTo>
                  <a:lnTo>
                    <a:pt x="17250" y="9957"/>
                  </a:lnTo>
                  <a:lnTo>
                    <a:pt x="10428" y="17453"/>
                  </a:lnTo>
                  <a:lnTo>
                    <a:pt x="5120" y="26669"/>
                  </a:lnTo>
                  <a:lnTo>
                    <a:pt x="1527" y="37090"/>
                  </a:lnTo>
                  <a:lnTo>
                    <a:pt x="0" y="48067"/>
                  </a:lnTo>
                  <a:lnTo>
                    <a:pt x="531" y="59167"/>
                  </a:lnTo>
                  <a:lnTo>
                    <a:pt x="2986" y="69549"/>
                  </a:lnTo>
                  <a:lnTo>
                    <a:pt x="7291" y="77923"/>
                  </a:lnTo>
                  <a:lnTo>
                    <a:pt x="13211" y="83761"/>
                  </a:lnTo>
                  <a:lnTo>
                    <a:pt x="20097" y="86881"/>
                  </a:lnTo>
                  <a:lnTo>
                    <a:pt x="27017" y="87095"/>
                  </a:lnTo>
                  <a:lnTo>
                    <a:pt x="33445" y="84611"/>
                  </a:lnTo>
                  <a:lnTo>
                    <a:pt x="39401" y="79895"/>
                  </a:lnTo>
                  <a:lnTo>
                    <a:pt x="45242" y="73467"/>
                  </a:lnTo>
                  <a:lnTo>
                    <a:pt x="51223" y="65818"/>
                  </a:lnTo>
                  <a:lnTo>
                    <a:pt x="57932" y="58534"/>
                  </a:lnTo>
                  <a:lnTo>
                    <a:pt x="66026" y="54739"/>
                  </a:lnTo>
                  <a:lnTo>
                    <a:pt x="74883" y="55166"/>
                  </a:lnTo>
                  <a:lnTo>
                    <a:pt x="83651" y="57608"/>
                  </a:lnTo>
                  <a:lnTo>
                    <a:pt x="92163" y="60665"/>
                  </a:lnTo>
                  <a:lnTo>
                    <a:pt x="101057" y="63843"/>
                  </a:lnTo>
                  <a:lnTo>
                    <a:pt x="112241" y="67382"/>
                  </a:lnTo>
                  <a:lnTo>
                    <a:pt x="128991" y="71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90959" y="224311"/>
              <a:ext cx="110119" cy="144187"/>
            </a:xfrm>
            <a:custGeom>
              <a:avLst/>
              <a:gdLst/>
              <a:ahLst/>
              <a:cxnLst/>
              <a:rect l="0" t="0" r="0" b="0"/>
              <a:pathLst>
                <a:path w="110119" h="144187">
                  <a:moveTo>
                    <a:pt x="4833" y="17844"/>
                  </a:moveTo>
                  <a:lnTo>
                    <a:pt x="2034" y="26645"/>
                  </a:lnTo>
                  <a:lnTo>
                    <a:pt x="532" y="34992"/>
                  </a:lnTo>
                  <a:lnTo>
                    <a:pt x="221" y="43695"/>
                  </a:lnTo>
                  <a:lnTo>
                    <a:pt x="727" y="52989"/>
                  </a:lnTo>
                  <a:lnTo>
                    <a:pt x="1547" y="63132"/>
                  </a:lnTo>
                  <a:lnTo>
                    <a:pt x="2342" y="74109"/>
                  </a:lnTo>
                  <a:lnTo>
                    <a:pt x="2288" y="83379"/>
                  </a:lnTo>
                  <a:lnTo>
                    <a:pt x="1115" y="87322"/>
                  </a:lnTo>
                  <a:lnTo>
                    <a:pt x="146" y="86170"/>
                  </a:lnTo>
                  <a:lnTo>
                    <a:pt x="0" y="81488"/>
                  </a:lnTo>
                  <a:lnTo>
                    <a:pt x="579" y="74427"/>
                  </a:lnTo>
                  <a:lnTo>
                    <a:pt x="1442" y="65534"/>
                  </a:lnTo>
                  <a:lnTo>
                    <a:pt x="2299" y="55210"/>
                  </a:lnTo>
                  <a:lnTo>
                    <a:pt x="3350" y="44131"/>
                  </a:lnTo>
                  <a:lnTo>
                    <a:pt x="5190" y="33203"/>
                  </a:lnTo>
                  <a:lnTo>
                    <a:pt x="8097" y="22930"/>
                  </a:lnTo>
                  <a:lnTo>
                    <a:pt x="12204" y="13910"/>
                  </a:lnTo>
                  <a:lnTo>
                    <a:pt x="17642" y="6983"/>
                  </a:lnTo>
                  <a:lnTo>
                    <a:pt x="24338" y="2409"/>
                  </a:lnTo>
                  <a:lnTo>
                    <a:pt x="31921" y="117"/>
                  </a:lnTo>
                  <a:lnTo>
                    <a:pt x="39840" y="0"/>
                  </a:lnTo>
                  <a:lnTo>
                    <a:pt x="47754" y="1768"/>
                  </a:lnTo>
                  <a:lnTo>
                    <a:pt x="55521" y="5035"/>
                  </a:lnTo>
                  <a:lnTo>
                    <a:pt x="63116" y="9428"/>
                  </a:lnTo>
                  <a:lnTo>
                    <a:pt x="70553" y="14642"/>
                  </a:lnTo>
                  <a:lnTo>
                    <a:pt x="77699" y="20767"/>
                  </a:lnTo>
                  <a:lnTo>
                    <a:pt x="84280" y="28241"/>
                  </a:lnTo>
                  <a:lnTo>
                    <a:pt x="90185" y="37198"/>
                  </a:lnTo>
                  <a:lnTo>
                    <a:pt x="95304" y="47486"/>
                  </a:lnTo>
                  <a:lnTo>
                    <a:pt x="99445" y="58841"/>
                  </a:lnTo>
                  <a:lnTo>
                    <a:pt x="102600" y="70991"/>
                  </a:lnTo>
                  <a:lnTo>
                    <a:pt x="104910" y="83490"/>
                  </a:lnTo>
                  <a:lnTo>
                    <a:pt x="106802" y="97162"/>
                  </a:lnTo>
                  <a:lnTo>
                    <a:pt x="108443" y="115441"/>
                  </a:lnTo>
                  <a:lnTo>
                    <a:pt x="110118" y="144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2663" y="84227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4" y="72340"/>
                  </a:lnTo>
                  <a:lnTo>
                    <a:pt x="3727" y="85692"/>
                  </a:lnTo>
                  <a:lnTo>
                    <a:pt x="5375" y="99257"/>
                  </a:lnTo>
                  <a:lnTo>
                    <a:pt x="6778" y="112972"/>
                  </a:lnTo>
                  <a:lnTo>
                    <a:pt x="7870" y="126791"/>
                  </a:lnTo>
                  <a:lnTo>
                    <a:pt x="8679" y="140681"/>
                  </a:lnTo>
                  <a:lnTo>
                    <a:pt x="9262" y="154615"/>
                  </a:lnTo>
                  <a:lnTo>
                    <a:pt x="9839" y="168414"/>
                  </a:lnTo>
                  <a:lnTo>
                    <a:pt x="10767" y="181759"/>
                  </a:lnTo>
                  <a:lnTo>
                    <a:pt x="12207" y="194509"/>
                  </a:lnTo>
                  <a:lnTo>
                    <a:pt x="13998" y="206627"/>
                  </a:lnTo>
                  <a:lnTo>
                    <a:pt x="15927" y="219487"/>
                  </a:lnTo>
                  <a:lnTo>
                    <a:pt x="18165" y="23645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58897" y="168455"/>
              <a:ext cx="100109" cy="168457"/>
            </a:xfrm>
            <a:custGeom>
              <a:avLst/>
              <a:gdLst/>
              <a:ahLst/>
              <a:cxnLst/>
              <a:rect l="0" t="0" r="0" b="0"/>
              <a:pathLst>
                <a:path w="100109" h="168457">
                  <a:moveTo>
                    <a:pt x="100108" y="0"/>
                  </a:moveTo>
                  <a:lnTo>
                    <a:pt x="94240" y="5868"/>
                  </a:lnTo>
                  <a:lnTo>
                    <a:pt x="88676" y="11432"/>
                  </a:lnTo>
                  <a:lnTo>
                    <a:pt x="82872" y="17227"/>
                  </a:lnTo>
                  <a:lnTo>
                    <a:pt x="76619" y="23135"/>
                  </a:lnTo>
                  <a:lnTo>
                    <a:pt x="69640" y="28816"/>
                  </a:lnTo>
                  <a:lnTo>
                    <a:pt x="61864" y="34096"/>
                  </a:lnTo>
                  <a:lnTo>
                    <a:pt x="53535" y="39119"/>
                  </a:lnTo>
                  <a:lnTo>
                    <a:pt x="45104" y="44254"/>
                  </a:lnTo>
                  <a:lnTo>
                    <a:pt x="36844" y="49708"/>
                  </a:lnTo>
                  <a:lnTo>
                    <a:pt x="28842" y="55525"/>
                  </a:lnTo>
                  <a:lnTo>
                    <a:pt x="21089" y="61662"/>
                  </a:lnTo>
                  <a:lnTo>
                    <a:pt x="13560" y="68053"/>
                  </a:lnTo>
                  <a:lnTo>
                    <a:pt x="6860" y="74634"/>
                  </a:lnTo>
                  <a:lnTo>
                    <a:pt x="2177" y="81351"/>
                  </a:lnTo>
                  <a:lnTo>
                    <a:pt x="0" y="88159"/>
                  </a:lnTo>
                  <a:lnTo>
                    <a:pt x="336" y="94866"/>
                  </a:lnTo>
                  <a:lnTo>
                    <a:pt x="3070" y="101142"/>
                  </a:lnTo>
                  <a:lnTo>
                    <a:pt x="7878" y="106849"/>
                  </a:lnTo>
                  <a:lnTo>
                    <a:pt x="14495" y="112173"/>
                  </a:lnTo>
                  <a:lnTo>
                    <a:pt x="22814" y="117515"/>
                  </a:lnTo>
                  <a:lnTo>
                    <a:pt x="32616" y="123112"/>
                  </a:lnTo>
                  <a:lnTo>
                    <a:pt x="43277" y="129026"/>
                  </a:lnTo>
                  <a:lnTo>
                    <a:pt x="53891" y="135228"/>
                  </a:lnTo>
                  <a:lnTo>
                    <a:pt x="63942" y="141654"/>
                  </a:lnTo>
                  <a:lnTo>
                    <a:pt x="73006" y="147943"/>
                  </a:lnTo>
                  <a:lnTo>
                    <a:pt x="81457" y="154065"/>
                  </a:lnTo>
                  <a:lnTo>
                    <a:pt x="90030" y="160559"/>
                  </a:lnTo>
                  <a:lnTo>
                    <a:pt x="10010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81938" y="200041"/>
              <a:ext cx="106319" cy="158847"/>
            </a:xfrm>
            <a:custGeom>
              <a:avLst/>
              <a:gdLst/>
              <a:ahLst/>
              <a:cxnLst/>
              <a:rect l="0" t="0" r="0" b="0"/>
              <a:pathLst>
                <a:path w="106319" h="158847">
                  <a:moveTo>
                    <a:pt x="92880" y="0"/>
                  </a:moveTo>
                  <a:lnTo>
                    <a:pt x="84012" y="2867"/>
                  </a:lnTo>
                  <a:lnTo>
                    <a:pt x="75025" y="5009"/>
                  </a:lnTo>
                  <a:lnTo>
                    <a:pt x="65039" y="6621"/>
                  </a:lnTo>
                  <a:lnTo>
                    <a:pt x="54404" y="8147"/>
                  </a:lnTo>
                  <a:lnTo>
                    <a:pt x="43889" y="10292"/>
                  </a:lnTo>
                  <a:lnTo>
                    <a:pt x="33942" y="13401"/>
                  </a:lnTo>
                  <a:lnTo>
                    <a:pt x="24828" y="17639"/>
                  </a:lnTo>
                  <a:lnTo>
                    <a:pt x="16788" y="23165"/>
                  </a:lnTo>
                  <a:lnTo>
                    <a:pt x="9846" y="29919"/>
                  </a:lnTo>
                  <a:lnTo>
                    <a:pt x="4338" y="37539"/>
                  </a:lnTo>
                  <a:lnTo>
                    <a:pt x="986" y="45484"/>
                  </a:lnTo>
                  <a:lnTo>
                    <a:pt x="0" y="53405"/>
                  </a:lnTo>
                  <a:lnTo>
                    <a:pt x="1455" y="60839"/>
                  </a:lnTo>
                  <a:lnTo>
                    <a:pt x="5548" y="67145"/>
                  </a:lnTo>
                  <a:lnTo>
                    <a:pt x="12112" y="72080"/>
                  </a:lnTo>
                  <a:lnTo>
                    <a:pt x="20569" y="75579"/>
                  </a:lnTo>
                  <a:lnTo>
                    <a:pt x="30137" y="77568"/>
                  </a:lnTo>
                  <a:lnTo>
                    <a:pt x="40268" y="78177"/>
                  </a:lnTo>
                  <a:lnTo>
                    <a:pt x="50659" y="77979"/>
                  </a:lnTo>
                  <a:lnTo>
                    <a:pt x="61160" y="77857"/>
                  </a:lnTo>
                  <a:lnTo>
                    <a:pt x="71689" y="78317"/>
                  </a:lnTo>
                  <a:lnTo>
                    <a:pt x="81724" y="79971"/>
                  </a:lnTo>
                  <a:lnTo>
                    <a:pt x="90332" y="83676"/>
                  </a:lnTo>
                  <a:lnTo>
                    <a:pt x="97116" y="89692"/>
                  </a:lnTo>
                  <a:lnTo>
                    <a:pt x="102010" y="97631"/>
                  </a:lnTo>
                  <a:lnTo>
                    <a:pt x="105012" y="106779"/>
                  </a:lnTo>
                  <a:lnTo>
                    <a:pt x="106318" y="116582"/>
                  </a:lnTo>
                  <a:lnTo>
                    <a:pt x="105926" y="126396"/>
                  </a:lnTo>
                  <a:lnTo>
                    <a:pt x="103552" y="135437"/>
                  </a:lnTo>
                  <a:lnTo>
                    <a:pt x="99213" y="143351"/>
                  </a:lnTo>
                  <a:lnTo>
                    <a:pt x="93032" y="149830"/>
                  </a:lnTo>
                  <a:lnTo>
                    <a:pt x="85063" y="154440"/>
                  </a:lnTo>
                  <a:lnTo>
                    <a:pt x="75536" y="157139"/>
                  </a:lnTo>
                  <a:lnTo>
                    <a:pt x="65370" y="158341"/>
                  </a:lnTo>
                  <a:lnTo>
                    <a:pt x="55087" y="158846"/>
                  </a:lnTo>
                  <a:lnTo>
                    <a:pt x="43790" y="158701"/>
                  </a:lnTo>
                  <a:lnTo>
                    <a:pt x="2970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00663" y="400082"/>
              <a:ext cx="2274156" cy="119608"/>
            </a:xfrm>
            <a:custGeom>
              <a:avLst/>
              <a:gdLst/>
              <a:ahLst/>
              <a:cxnLst/>
              <a:rect l="0" t="0" r="0" b="0"/>
              <a:pathLst>
                <a:path w="2274156" h="119608">
                  <a:moveTo>
                    <a:pt x="2274155" y="0"/>
                  </a:moveTo>
                  <a:lnTo>
                    <a:pt x="2268288" y="5868"/>
                  </a:lnTo>
                  <a:lnTo>
                    <a:pt x="2262723" y="11432"/>
                  </a:lnTo>
                  <a:lnTo>
                    <a:pt x="2256915" y="17218"/>
                  </a:lnTo>
                  <a:lnTo>
                    <a:pt x="2250489" y="22780"/>
                  </a:lnTo>
                  <a:lnTo>
                    <a:pt x="2242862" y="27165"/>
                  </a:lnTo>
                  <a:lnTo>
                    <a:pt x="2233832" y="29929"/>
                  </a:lnTo>
                  <a:lnTo>
                    <a:pt x="2223678" y="30955"/>
                  </a:lnTo>
                  <a:lnTo>
                    <a:pt x="2212951" y="30200"/>
                  </a:lnTo>
                  <a:lnTo>
                    <a:pt x="2202034" y="27841"/>
                  </a:lnTo>
                  <a:lnTo>
                    <a:pt x="2191114" y="24343"/>
                  </a:lnTo>
                  <a:lnTo>
                    <a:pt x="2180256" y="20326"/>
                  </a:lnTo>
                  <a:lnTo>
                    <a:pt x="2169479" y="16204"/>
                  </a:lnTo>
                  <a:lnTo>
                    <a:pt x="2158938" y="12646"/>
                  </a:lnTo>
                  <a:lnTo>
                    <a:pt x="2148926" y="10627"/>
                  </a:lnTo>
                  <a:lnTo>
                    <a:pt x="2139555" y="10537"/>
                  </a:lnTo>
                  <a:lnTo>
                    <a:pt x="2130616" y="12259"/>
                  </a:lnTo>
                  <a:lnTo>
                    <a:pt x="2121692" y="15466"/>
                  </a:lnTo>
                  <a:lnTo>
                    <a:pt x="2112537" y="19800"/>
                  </a:lnTo>
                  <a:lnTo>
                    <a:pt x="2103081" y="24791"/>
                  </a:lnTo>
                  <a:lnTo>
                    <a:pt x="2093348" y="29891"/>
                  </a:lnTo>
                  <a:lnTo>
                    <a:pt x="2083389" y="34784"/>
                  </a:lnTo>
                  <a:lnTo>
                    <a:pt x="2073260" y="39047"/>
                  </a:lnTo>
                  <a:lnTo>
                    <a:pt x="2063006" y="42080"/>
                  </a:lnTo>
                  <a:lnTo>
                    <a:pt x="2052671" y="43667"/>
                  </a:lnTo>
                  <a:lnTo>
                    <a:pt x="2042444" y="43767"/>
                  </a:lnTo>
                  <a:lnTo>
                    <a:pt x="2032650" y="42322"/>
                  </a:lnTo>
                  <a:lnTo>
                    <a:pt x="2023423" y="39471"/>
                  </a:lnTo>
                  <a:lnTo>
                    <a:pt x="2014414" y="35797"/>
                  </a:lnTo>
                  <a:lnTo>
                    <a:pt x="2004911" y="32188"/>
                  </a:lnTo>
                  <a:lnTo>
                    <a:pt x="1994554" y="29145"/>
                  </a:lnTo>
                  <a:lnTo>
                    <a:pt x="1983478" y="26954"/>
                  </a:lnTo>
                  <a:lnTo>
                    <a:pt x="1972117" y="25860"/>
                  </a:lnTo>
                  <a:lnTo>
                    <a:pt x="1960769" y="25868"/>
                  </a:lnTo>
                  <a:lnTo>
                    <a:pt x="1949556" y="26823"/>
                  </a:lnTo>
                  <a:lnTo>
                    <a:pt x="1938501" y="28519"/>
                  </a:lnTo>
                  <a:lnTo>
                    <a:pt x="1927583" y="30760"/>
                  </a:lnTo>
                  <a:lnTo>
                    <a:pt x="1916607" y="33227"/>
                  </a:lnTo>
                  <a:lnTo>
                    <a:pt x="1905240" y="35495"/>
                  </a:lnTo>
                  <a:lnTo>
                    <a:pt x="1893326" y="37344"/>
                  </a:lnTo>
                  <a:lnTo>
                    <a:pt x="1880882" y="38584"/>
                  </a:lnTo>
                  <a:lnTo>
                    <a:pt x="1867996" y="38967"/>
                  </a:lnTo>
                  <a:lnTo>
                    <a:pt x="1854775" y="38444"/>
                  </a:lnTo>
                  <a:lnTo>
                    <a:pt x="1841474" y="37128"/>
                  </a:lnTo>
                  <a:lnTo>
                    <a:pt x="1828470" y="35182"/>
                  </a:lnTo>
                  <a:lnTo>
                    <a:pt x="1815944" y="32769"/>
                  </a:lnTo>
                  <a:lnTo>
                    <a:pt x="1803737" y="30185"/>
                  </a:lnTo>
                  <a:lnTo>
                    <a:pt x="1791467" y="27838"/>
                  </a:lnTo>
                  <a:lnTo>
                    <a:pt x="1778916" y="25935"/>
                  </a:lnTo>
                  <a:lnTo>
                    <a:pt x="1766198" y="24660"/>
                  </a:lnTo>
                  <a:lnTo>
                    <a:pt x="1753653" y="24254"/>
                  </a:lnTo>
                  <a:lnTo>
                    <a:pt x="1741465" y="24760"/>
                  </a:lnTo>
                  <a:lnTo>
                    <a:pt x="1729501" y="26065"/>
                  </a:lnTo>
                  <a:lnTo>
                    <a:pt x="1717401" y="28004"/>
                  </a:lnTo>
                  <a:lnTo>
                    <a:pt x="1704970" y="30417"/>
                  </a:lnTo>
                  <a:lnTo>
                    <a:pt x="1692332" y="33170"/>
                  </a:lnTo>
                  <a:lnTo>
                    <a:pt x="1679842" y="36163"/>
                  </a:lnTo>
                  <a:lnTo>
                    <a:pt x="1667691" y="39318"/>
                  </a:lnTo>
                  <a:lnTo>
                    <a:pt x="1655752" y="42418"/>
                  </a:lnTo>
                  <a:lnTo>
                    <a:pt x="1643669" y="45121"/>
                  </a:lnTo>
                  <a:lnTo>
                    <a:pt x="1631248" y="47261"/>
                  </a:lnTo>
                  <a:lnTo>
                    <a:pt x="1618618" y="48528"/>
                  </a:lnTo>
                  <a:lnTo>
                    <a:pt x="1606132" y="48396"/>
                  </a:lnTo>
                  <a:lnTo>
                    <a:pt x="1593990" y="46716"/>
                  </a:lnTo>
                  <a:lnTo>
                    <a:pt x="1582225" y="43807"/>
                  </a:lnTo>
                  <a:lnTo>
                    <a:pt x="1570792" y="40253"/>
                  </a:lnTo>
                  <a:lnTo>
                    <a:pt x="1559620" y="36461"/>
                  </a:lnTo>
                  <a:lnTo>
                    <a:pt x="1548644" y="32629"/>
                  </a:lnTo>
                  <a:lnTo>
                    <a:pt x="1537806" y="28838"/>
                  </a:lnTo>
                  <a:lnTo>
                    <a:pt x="1527063" y="25112"/>
                  </a:lnTo>
                  <a:lnTo>
                    <a:pt x="1516218" y="21611"/>
                  </a:lnTo>
                  <a:lnTo>
                    <a:pt x="1504945" y="18632"/>
                  </a:lnTo>
                  <a:lnTo>
                    <a:pt x="1493103" y="16298"/>
                  </a:lnTo>
                  <a:lnTo>
                    <a:pt x="1480879" y="14730"/>
                  </a:lnTo>
                  <a:lnTo>
                    <a:pt x="1468673" y="14127"/>
                  </a:lnTo>
                  <a:lnTo>
                    <a:pt x="1456722" y="14500"/>
                  </a:lnTo>
                  <a:lnTo>
                    <a:pt x="1445088" y="15717"/>
                  </a:lnTo>
                  <a:lnTo>
                    <a:pt x="1433743" y="17596"/>
                  </a:lnTo>
                  <a:lnTo>
                    <a:pt x="1422631" y="19973"/>
                  </a:lnTo>
                  <a:lnTo>
                    <a:pt x="1411694" y="22873"/>
                  </a:lnTo>
                  <a:lnTo>
                    <a:pt x="1400883" y="26496"/>
                  </a:lnTo>
                  <a:lnTo>
                    <a:pt x="1390156" y="30888"/>
                  </a:lnTo>
                  <a:lnTo>
                    <a:pt x="1379324" y="35633"/>
                  </a:lnTo>
                  <a:lnTo>
                    <a:pt x="1368059" y="39978"/>
                  </a:lnTo>
                  <a:lnTo>
                    <a:pt x="1356218" y="43522"/>
                  </a:lnTo>
                  <a:lnTo>
                    <a:pt x="1343824" y="46052"/>
                  </a:lnTo>
                  <a:lnTo>
                    <a:pt x="1330972" y="47375"/>
                  </a:lnTo>
                  <a:lnTo>
                    <a:pt x="1317770" y="47521"/>
                  </a:lnTo>
                  <a:lnTo>
                    <a:pt x="1304311" y="46669"/>
                  </a:lnTo>
                  <a:lnTo>
                    <a:pt x="1290670" y="45043"/>
                  </a:lnTo>
                  <a:lnTo>
                    <a:pt x="1276902" y="42843"/>
                  </a:lnTo>
                  <a:lnTo>
                    <a:pt x="1263047" y="40234"/>
                  </a:lnTo>
                  <a:lnTo>
                    <a:pt x="1249132" y="37339"/>
                  </a:lnTo>
                  <a:lnTo>
                    <a:pt x="1235181" y="34245"/>
                  </a:lnTo>
                  <a:lnTo>
                    <a:pt x="1221371" y="31016"/>
                  </a:lnTo>
                  <a:lnTo>
                    <a:pt x="1208019" y="27695"/>
                  </a:lnTo>
                  <a:lnTo>
                    <a:pt x="1195258" y="24321"/>
                  </a:lnTo>
                  <a:lnTo>
                    <a:pt x="1183063" y="21242"/>
                  </a:lnTo>
                  <a:lnTo>
                    <a:pt x="1171332" y="19085"/>
                  </a:lnTo>
                  <a:lnTo>
                    <a:pt x="1159953" y="18125"/>
                  </a:lnTo>
                  <a:lnTo>
                    <a:pt x="1148666" y="18465"/>
                  </a:lnTo>
                  <a:lnTo>
                    <a:pt x="1137087" y="20213"/>
                  </a:lnTo>
                  <a:lnTo>
                    <a:pt x="1125036" y="23280"/>
                  </a:lnTo>
                  <a:lnTo>
                    <a:pt x="1112671" y="27441"/>
                  </a:lnTo>
                  <a:lnTo>
                    <a:pt x="1100370" y="32441"/>
                  </a:lnTo>
                  <a:lnTo>
                    <a:pt x="1088355" y="38064"/>
                  </a:lnTo>
                  <a:lnTo>
                    <a:pt x="1076677" y="44295"/>
                  </a:lnTo>
                  <a:lnTo>
                    <a:pt x="1065304" y="51307"/>
                  </a:lnTo>
                  <a:lnTo>
                    <a:pt x="1054172" y="59128"/>
                  </a:lnTo>
                  <a:lnTo>
                    <a:pt x="1043222" y="67328"/>
                  </a:lnTo>
                  <a:lnTo>
                    <a:pt x="1032402" y="75146"/>
                  </a:lnTo>
                  <a:lnTo>
                    <a:pt x="1021675" y="82171"/>
                  </a:lnTo>
                  <a:lnTo>
                    <a:pt x="1011012" y="88021"/>
                  </a:lnTo>
                  <a:lnTo>
                    <a:pt x="1000392" y="92195"/>
                  </a:lnTo>
                  <a:lnTo>
                    <a:pt x="989802" y="94589"/>
                  </a:lnTo>
                  <a:lnTo>
                    <a:pt x="979233" y="95417"/>
                  </a:lnTo>
                  <a:lnTo>
                    <a:pt x="968677" y="95000"/>
                  </a:lnTo>
                  <a:lnTo>
                    <a:pt x="958126" y="93647"/>
                  </a:lnTo>
                  <a:lnTo>
                    <a:pt x="947412" y="91455"/>
                  </a:lnTo>
                  <a:lnTo>
                    <a:pt x="936227" y="88315"/>
                  </a:lnTo>
                  <a:lnTo>
                    <a:pt x="924440" y="84248"/>
                  </a:lnTo>
                  <a:lnTo>
                    <a:pt x="912082" y="79552"/>
                  </a:lnTo>
                  <a:lnTo>
                    <a:pt x="899254" y="74708"/>
                  </a:lnTo>
                  <a:lnTo>
                    <a:pt x="886068" y="70011"/>
                  </a:lnTo>
                  <a:lnTo>
                    <a:pt x="872620" y="65722"/>
                  </a:lnTo>
                  <a:lnTo>
                    <a:pt x="858987" y="62148"/>
                  </a:lnTo>
                  <a:lnTo>
                    <a:pt x="845228" y="59381"/>
                  </a:lnTo>
                  <a:lnTo>
                    <a:pt x="831549" y="57507"/>
                  </a:lnTo>
                  <a:lnTo>
                    <a:pt x="818285" y="56691"/>
                  </a:lnTo>
                  <a:lnTo>
                    <a:pt x="805584" y="56923"/>
                  </a:lnTo>
                  <a:lnTo>
                    <a:pt x="793428" y="58213"/>
                  </a:lnTo>
                  <a:lnTo>
                    <a:pt x="781724" y="60673"/>
                  </a:lnTo>
                  <a:lnTo>
                    <a:pt x="770363" y="64249"/>
                  </a:lnTo>
                  <a:lnTo>
                    <a:pt x="759088" y="68598"/>
                  </a:lnTo>
                  <a:lnTo>
                    <a:pt x="747517" y="73201"/>
                  </a:lnTo>
                  <a:lnTo>
                    <a:pt x="735462" y="77733"/>
                  </a:lnTo>
                  <a:lnTo>
                    <a:pt x="722754" y="81909"/>
                  </a:lnTo>
                  <a:lnTo>
                    <a:pt x="709159" y="85408"/>
                  </a:lnTo>
                  <a:lnTo>
                    <a:pt x="694644" y="88123"/>
                  </a:lnTo>
                  <a:lnTo>
                    <a:pt x="679490" y="89963"/>
                  </a:lnTo>
                  <a:lnTo>
                    <a:pt x="664172" y="90756"/>
                  </a:lnTo>
                  <a:lnTo>
                    <a:pt x="648981" y="90513"/>
                  </a:lnTo>
                  <a:lnTo>
                    <a:pt x="634020" y="89385"/>
                  </a:lnTo>
                  <a:lnTo>
                    <a:pt x="619289" y="87566"/>
                  </a:lnTo>
                  <a:lnTo>
                    <a:pt x="604754" y="85234"/>
                  </a:lnTo>
                  <a:lnTo>
                    <a:pt x="590535" y="82535"/>
                  </a:lnTo>
                  <a:lnTo>
                    <a:pt x="576901" y="79578"/>
                  </a:lnTo>
                  <a:lnTo>
                    <a:pt x="563944" y="76452"/>
                  </a:lnTo>
                  <a:lnTo>
                    <a:pt x="551444" y="73541"/>
                  </a:lnTo>
                  <a:lnTo>
                    <a:pt x="538977" y="71498"/>
                  </a:lnTo>
                  <a:lnTo>
                    <a:pt x="526294" y="70609"/>
                  </a:lnTo>
                  <a:lnTo>
                    <a:pt x="513487" y="70827"/>
                  </a:lnTo>
                  <a:lnTo>
                    <a:pt x="500881" y="71961"/>
                  </a:lnTo>
                  <a:lnTo>
                    <a:pt x="488659" y="73802"/>
                  </a:lnTo>
                  <a:lnTo>
                    <a:pt x="476841" y="76325"/>
                  </a:lnTo>
                  <a:lnTo>
                    <a:pt x="465372" y="79688"/>
                  </a:lnTo>
                  <a:lnTo>
                    <a:pt x="454177" y="83910"/>
                  </a:lnTo>
                  <a:lnTo>
                    <a:pt x="443183" y="88880"/>
                  </a:lnTo>
                  <a:lnTo>
                    <a:pt x="432336" y="94439"/>
                  </a:lnTo>
                  <a:lnTo>
                    <a:pt x="421585" y="100430"/>
                  </a:lnTo>
                  <a:lnTo>
                    <a:pt x="410736" y="106401"/>
                  </a:lnTo>
                  <a:lnTo>
                    <a:pt x="399460" y="111644"/>
                  </a:lnTo>
                  <a:lnTo>
                    <a:pt x="387616" y="115823"/>
                  </a:lnTo>
                  <a:lnTo>
                    <a:pt x="375390" y="118625"/>
                  </a:lnTo>
                  <a:lnTo>
                    <a:pt x="363183" y="119607"/>
                  </a:lnTo>
                  <a:lnTo>
                    <a:pt x="351227" y="118709"/>
                  </a:lnTo>
                  <a:lnTo>
                    <a:pt x="339419" y="116173"/>
                  </a:lnTo>
                  <a:lnTo>
                    <a:pt x="327425" y="112346"/>
                  </a:lnTo>
                  <a:lnTo>
                    <a:pt x="315065" y="107555"/>
                  </a:lnTo>
                  <a:lnTo>
                    <a:pt x="302474" y="102071"/>
                  </a:lnTo>
                  <a:lnTo>
                    <a:pt x="290015" y="96100"/>
                  </a:lnTo>
                  <a:lnTo>
                    <a:pt x="277886" y="89805"/>
                  </a:lnTo>
                  <a:lnTo>
                    <a:pt x="265961" y="83784"/>
                  </a:lnTo>
                  <a:lnTo>
                    <a:pt x="253888" y="79033"/>
                  </a:lnTo>
                  <a:lnTo>
                    <a:pt x="241473" y="75990"/>
                  </a:lnTo>
                  <a:lnTo>
                    <a:pt x="228847" y="74593"/>
                  </a:lnTo>
                  <a:lnTo>
                    <a:pt x="216364" y="74560"/>
                  </a:lnTo>
                  <a:lnTo>
                    <a:pt x="204224" y="75574"/>
                  </a:lnTo>
                  <a:lnTo>
                    <a:pt x="192461" y="77354"/>
                  </a:lnTo>
                  <a:lnTo>
                    <a:pt x="181029" y="79677"/>
                  </a:lnTo>
                  <a:lnTo>
                    <a:pt x="169858" y="82379"/>
                  </a:lnTo>
                  <a:lnTo>
                    <a:pt x="158881" y="85343"/>
                  </a:lnTo>
                  <a:lnTo>
                    <a:pt x="148044" y="88485"/>
                  </a:lnTo>
                  <a:lnTo>
                    <a:pt x="137305" y="91734"/>
                  </a:lnTo>
                  <a:lnTo>
                    <a:pt x="126634" y="94559"/>
                  </a:lnTo>
                  <a:lnTo>
                    <a:pt x="116010" y="96012"/>
                  </a:lnTo>
                  <a:lnTo>
                    <a:pt x="105411" y="95693"/>
                  </a:lnTo>
                  <a:lnTo>
                    <a:pt x="94667" y="93849"/>
                  </a:lnTo>
                  <a:lnTo>
                    <a:pt x="83461" y="91084"/>
                  </a:lnTo>
                  <a:lnTo>
                    <a:pt x="71669" y="87861"/>
                  </a:lnTo>
                  <a:lnTo>
                    <a:pt x="59544" y="84587"/>
                  </a:lnTo>
                  <a:lnTo>
                    <a:pt x="46230" y="81362"/>
                  </a:lnTo>
                  <a:lnTo>
                    <a:pt x="28318" y="779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4170" y="1489402"/>
            <a:ext cx="2260342" cy="378617"/>
            <a:chOff x="124170" y="1489402"/>
            <a:chExt cx="2260342" cy="378617"/>
          </a:xfrm>
        </p:grpSpPr>
        <p:sp>
          <p:nvSpPr>
            <p:cNvPr id="23" name="Freeform 22"/>
            <p:cNvSpPr/>
            <p:nvPr/>
          </p:nvSpPr>
          <p:spPr>
            <a:xfrm>
              <a:off x="303154" y="157322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7" y="42518"/>
                  </a:lnTo>
                  <a:lnTo>
                    <a:pt x="1888" y="55997"/>
                  </a:lnTo>
                  <a:lnTo>
                    <a:pt x="1291" y="69878"/>
                  </a:lnTo>
                  <a:lnTo>
                    <a:pt x="876" y="84259"/>
                  </a:lnTo>
                  <a:lnTo>
                    <a:pt x="592" y="99648"/>
                  </a:lnTo>
                  <a:lnTo>
                    <a:pt x="399" y="116246"/>
                  </a:lnTo>
                  <a:lnTo>
                    <a:pt x="268" y="133645"/>
                  </a:lnTo>
                  <a:lnTo>
                    <a:pt x="180" y="151023"/>
                  </a:lnTo>
                  <a:lnTo>
                    <a:pt x="120" y="167900"/>
                  </a:lnTo>
                  <a:lnTo>
                    <a:pt x="81" y="184147"/>
                  </a:lnTo>
                  <a:lnTo>
                    <a:pt x="54" y="199817"/>
                  </a:lnTo>
                  <a:lnTo>
                    <a:pt x="36" y="215013"/>
                  </a:lnTo>
                  <a:lnTo>
                    <a:pt x="24" y="229631"/>
                  </a:lnTo>
                  <a:lnTo>
                    <a:pt x="15" y="244988"/>
                  </a:lnTo>
                  <a:lnTo>
                    <a:pt x="8" y="26467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4170" y="1562692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32906" y="67"/>
                  </a:lnTo>
                  <a:lnTo>
                    <a:pt x="320275" y="707"/>
                  </a:lnTo>
                  <a:lnTo>
                    <a:pt x="308361" y="1999"/>
                  </a:lnTo>
                  <a:lnTo>
                    <a:pt x="296533" y="3686"/>
                  </a:lnTo>
                  <a:lnTo>
                    <a:pt x="284044" y="5354"/>
                  </a:lnTo>
                  <a:lnTo>
                    <a:pt x="270551" y="6772"/>
                  </a:lnTo>
                  <a:lnTo>
                    <a:pt x="256057" y="8043"/>
                  </a:lnTo>
                  <a:lnTo>
                    <a:pt x="240722" y="9502"/>
                  </a:lnTo>
                  <a:lnTo>
                    <a:pt x="224732" y="11330"/>
                  </a:lnTo>
                  <a:lnTo>
                    <a:pt x="208097" y="13388"/>
                  </a:lnTo>
                  <a:lnTo>
                    <a:pt x="190646" y="15316"/>
                  </a:lnTo>
                  <a:lnTo>
                    <a:pt x="172361" y="16915"/>
                  </a:lnTo>
                  <a:lnTo>
                    <a:pt x="153677" y="18310"/>
                  </a:lnTo>
                  <a:lnTo>
                    <a:pt x="135361" y="19854"/>
                  </a:lnTo>
                  <a:lnTo>
                    <a:pt x="117819" y="21740"/>
                  </a:lnTo>
                  <a:lnTo>
                    <a:pt x="101108" y="23837"/>
                  </a:lnTo>
                  <a:lnTo>
                    <a:pt x="85119" y="25792"/>
                  </a:lnTo>
                  <a:lnTo>
                    <a:pt x="69710" y="27408"/>
                  </a:lnTo>
                  <a:lnTo>
                    <a:pt x="55146" y="28847"/>
                  </a:lnTo>
                  <a:lnTo>
                    <a:pt x="40575" y="30787"/>
                  </a:lnTo>
                  <a:lnTo>
                    <a:pt x="23595" y="345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8968" y="1562692"/>
              <a:ext cx="252685" cy="297393"/>
            </a:xfrm>
            <a:custGeom>
              <a:avLst/>
              <a:gdLst/>
              <a:ahLst/>
              <a:cxnLst/>
              <a:rect l="0" t="0" r="0" b="0"/>
              <a:pathLst>
                <a:path w="252685" h="29739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8" y="106198"/>
                  </a:lnTo>
                  <a:lnTo>
                    <a:pt x="7871" y="119097"/>
                  </a:lnTo>
                  <a:lnTo>
                    <a:pt x="8679" y="132828"/>
                  </a:lnTo>
                  <a:lnTo>
                    <a:pt x="9257" y="147437"/>
                  </a:lnTo>
                  <a:lnTo>
                    <a:pt x="9662" y="162656"/>
                  </a:lnTo>
                  <a:lnTo>
                    <a:pt x="9941" y="178018"/>
                  </a:lnTo>
                  <a:lnTo>
                    <a:pt x="10128" y="193206"/>
                  </a:lnTo>
                  <a:lnTo>
                    <a:pt x="10073" y="206939"/>
                  </a:lnTo>
                  <a:lnTo>
                    <a:pt x="9114" y="215742"/>
                  </a:lnTo>
                  <a:lnTo>
                    <a:pt x="7500" y="217600"/>
                  </a:lnTo>
                  <a:lnTo>
                    <a:pt x="6688" y="214166"/>
                  </a:lnTo>
                  <a:lnTo>
                    <a:pt x="7006" y="207335"/>
                  </a:lnTo>
                  <a:lnTo>
                    <a:pt x="8271" y="198615"/>
                  </a:lnTo>
                  <a:lnTo>
                    <a:pt x="10249" y="188950"/>
                  </a:lnTo>
                  <a:lnTo>
                    <a:pt x="13225" y="179491"/>
                  </a:lnTo>
                  <a:lnTo>
                    <a:pt x="17968" y="171714"/>
                  </a:lnTo>
                  <a:lnTo>
                    <a:pt x="24749" y="166263"/>
                  </a:lnTo>
                  <a:lnTo>
                    <a:pt x="33067" y="163227"/>
                  </a:lnTo>
                  <a:lnTo>
                    <a:pt x="41953" y="162532"/>
                  </a:lnTo>
                  <a:lnTo>
                    <a:pt x="50775" y="163880"/>
                  </a:lnTo>
                  <a:lnTo>
                    <a:pt x="59119" y="167017"/>
                  </a:lnTo>
                  <a:lnTo>
                    <a:pt x="66636" y="171846"/>
                  </a:lnTo>
                  <a:lnTo>
                    <a:pt x="73235" y="178163"/>
                  </a:lnTo>
                  <a:lnTo>
                    <a:pt x="78851" y="185841"/>
                  </a:lnTo>
                  <a:lnTo>
                    <a:pt x="83339" y="194896"/>
                  </a:lnTo>
                  <a:lnTo>
                    <a:pt x="86749" y="205177"/>
                  </a:lnTo>
                  <a:lnTo>
                    <a:pt x="89775" y="215242"/>
                  </a:lnTo>
                  <a:lnTo>
                    <a:pt x="93634" y="221585"/>
                  </a:lnTo>
                  <a:lnTo>
                    <a:pt x="98498" y="222649"/>
                  </a:lnTo>
                  <a:lnTo>
                    <a:pt x="103770" y="220379"/>
                  </a:lnTo>
                  <a:lnTo>
                    <a:pt x="109502" y="216732"/>
                  </a:lnTo>
                  <a:lnTo>
                    <a:pt x="116017" y="213421"/>
                  </a:lnTo>
                  <a:lnTo>
                    <a:pt x="123424" y="211270"/>
                  </a:lnTo>
                  <a:lnTo>
                    <a:pt x="131643" y="210434"/>
                  </a:lnTo>
                  <a:lnTo>
                    <a:pt x="140517" y="210760"/>
                  </a:lnTo>
                  <a:lnTo>
                    <a:pt x="149886" y="211996"/>
                  </a:lnTo>
                  <a:lnTo>
                    <a:pt x="159613" y="213580"/>
                  </a:lnTo>
                  <a:lnTo>
                    <a:pt x="169593" y="214704"/>
                  </a:lnTo>
                  <a:lnTo>
                    <a:pt x="179745" y="214961"/>
                  </a:lnTo>
                  <a:lnTo>
                    <a:pt x="189849" y="214143"/>
                  </a:lnTo>
                  <a:lnTo>
                    <a:pt x="199559" y="212071"/>
                  </a:lnTo>
                  <a:lnTo>
                    <a:pt x="208716" y="208783"/>
                  </a:lnTo>
                  <a:lnTo>
                    <a:pt x="217170" y="204304"/>
                  </a:lnTo>
                  <a:lnTo>
                    <a:pt x="224703" y="198557"/>
                  </a:lnTo>
                  <a:lnTo>
                    <a:pt x="231279" y="191620"/>
                  </a:lnTo>
                  <a:lnTo>
                    <a:pt x="236695" y="183693"/>
                  </a:lnTo>
                  <a:lnTo>
                    <a:pt x="240511" y="175003"/>
                  </a:lnTo>
                  <a:lnTo>
                    <a:pt x="242623" y="165761"/>
                  </a:lnTo>
                  <a:lnTo>
                    <a:pt x="242907" y="156455"/>
                  </a:lnTo>
                  <a:lnTo>
                    <a:pt x="241053" y="147820"/>
                  </a:lnTo>
                  <a:lnTo>
                    <a:pt x="237096" y="140206"/>
                  </a:lnTo>
                  <a:lnTo>
                    <a:pt x="231185" y="133774"/>
                  </a:lnTo>
                  <a:lnTo>
                    <a:pt x="223406" y="128670"/>
                  </a:lnTo>
                  <a:lnTo>
                    <a:pt x="214000" y="124839"/>
                  </a:lnTo>
                  <a:lnTo>
                    <a:pt x="203620" y="122401"/>
                  </a:lnTo>
                  <a:lnTo>
                    <a:pt x="193201" y="121729"/>
                  </a:lnTo>
                  <a:lnTo>
                    <a:pt x="183275" y="122877"/>
                  </a:lnTo>
                  <a:lnTo>
                    <a:pt x="173986" y="125935"/>
                  </a:lnTo>
                  <a:lnTo>
                    <a:pt x="165287" y="131185"/>
                  </a:lnTo>
                  <a:lnTo>
                    <a:pt x="157075" y="138571"/>
                  </a:lnTo>
                  <a:lnTo>
                    <a:pt x="149559" y="147766"/>
                  </a:lnTo>
                  <a:lnTo>
                    <a:pt x="143254" y="158372"/>
                  </a:lnTo>
                  <a:lnTo>
                    <a:pt x="138348" y="170016"/>
                  </a:lnTo>
                  <a:lnTo>
                    <a:pt x="134883" y="182238"/>
                  </a:lnTo>
                  <a:lnTo>
                    <a:pt x="132923" y="194508"/>
                  </a:lnTo>
                  <a:lnTo>
                    <a:pt x="132351" y="206534"/>
                  </a:lnTo>
                  <a:lnTo>
                    <a:pt x="133084" y="218234"/>
                  </a:lnTo>
                  <a:lnTo>
                    <a:pt x="135164" y="229632"/>
                  </a:lnTo>
                  <a:lnTo>
                    <a:pt x="138485" y="240778"/>
                  </a:lnTo>
                  <a:lnTo>
                    <a:pt x="142832" y="251571"/>
                  </a:lnTo>
                  <a:lnTo>
                    <a:pt x="147965" y="261753"/>
                  </a:lnTo>
                  <a:lnTo>
                    <a:pt x="153685" y="271225"/>
                  </a:lnTo>
                  <a:lnTo>
                    <a:pt x="160152" y="279722"/>
                  </a:lnTo>
                  <a:lnTo>
                    <a:pt x="167856" y="286752"/>
                  </a:lnTo>
                  <a:lnTo>
                    <a:pt x="176964" y="292173"/>
                  </a:lnTo>
                  <a:lnTo>
                    <a:pt x="187182" y="295829"/>
                  </a:lnTo>
                  <a:lnTo>
                    <a:pt x="197959" y="297392"/>
                  </a:lnTo>
                  <a:lnTo>
                    <a:pt x="208897" y="296896"/>
                  </a:lnTo>
                  <a:lnTo>
                    <a:pt x="219363" y="294958"/>
                  </a:lnTo>
                  <a:lnTo>
                    <a:pt x="229430" y="292400"/>
                  </a:lnTo>
                  <a:lnTo>
                    <a:pt x="239976" y="289002"/>
                  </a:lnTo>
                  <a:lnTo>
                    <a:pt x="252684" y="2842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6496" y="1705483"/>
              <a:ext cx="120519" cy="152008"/>
            </a:xfrm>
            <a:custGeom>
              <a:avLst/>
              <a:gdLst/>
              <a:ahLst/>
              <a:cxnLst/>
              <a:rect l="0" t="0" r="0" b="0"/>
              <a:pathLst>
                <a:path w="120519" h="152008">
                  <a:moveTo>
                    <a:pt x="112555" y="4608"/>
                  </a:moveTo>
                  <a:lnTo>
                    <a:pt x="103754" y="1808"/>
                  </a:lnTo>
                  <a:lnTo>
                    <a:pt x="95407" y="306"/>
                  </a:lnTo>
                  <a:lnTo>
                    <a:pt x="86708" y="0"/>
                  </a:lnTo>
                  <a:lnTo>
                    <a:pt x="77587" y="679"/>
                  </a:lnTo>
                  <a:lnTo>
                    <a:pt x="68092" y="2147"/>
                  </a:lnTo>
                  <a:lnTo>
                    <a:pt x="58305" y="4220"/>
                  </a:lnTo>
                  <a:lnTo>
                    <a:pt x="48464" y="6902"/>
                  </a:lnTo>
                  <a:lnTo>
                    <a:pt x="38938" y="10374"/>
                  </a:lnTo>
                  <a:lnTo>
                    <a:pt x="29909" y="14674"/>
                  </a:lnTo>
                  <a:lnTo>
                    <a:pt x="21543" y="19865"/>
                  </a:lnTo>
                  <a:lnTo>
                    <a:pt x="14071" y="26106"/>
                  </a:lnTo>
                  <a:lnTo>
                    <a:pt x="7544" y="33372"/>
                  </a:lnTo>
                  <a:lnTo>
                    <a:pt x="2501" y="41184"/>
                  </a:lnTo>
                  <a:lnTo>
                    <a:pt x="0" y="48733"/>
                  </a:lnTo>
                  <a:lnTo>
                    <a:pt x="397" y="55574"/>
                  </a:lnTo>
                  <a:lnTo>
                    <a:pt x="3428" y="61300"/>
                  </a:lnTo>
                  <a:lnTo>
                    <a:pt x="8584" y="65389"/>
                  </a:lnTo>
                  <a:lnTo>
                    <a:pt x="15345" y="67726"/>
                  </a:lnTo>
                  <a:lnTo>
                    <a:pt x="23271" y="68516"/>
                  </a:lnTo>
                  <a:lnTo>
                    <a:pt x="32019" y="68073"/>
                  </a:lnTo>
                  <a:lnTo>
                    <a:pt x="41338" y="66717"/>
                  </a:lnTo>
                  <a:lnTo>
                    <a:pt x="51050" y="65032"/>
                  </a:lnTo>
                  <a:lnTo>
                    <a:pt x="61028" y="63830"/>
                  </a:lnTo>
                  <a:lnTo>
                    <a:pt x="71183" y="63516"/>
                  </a:lnTo>
                  <a:lnTo>
                    <a:pt x="81291" y="64294"/>
                  </a:lnTo>
                  <a:lnTo>
                    <a:pt x="91005" y="66337"/>
                  </a:lnTo>
                  <a:lnTo>
                    <a:pt x="100156" y="69611"/>
                  </a:lnTo>
                  <a:lnTo>
                    <a:pt x="108267" y="74249"/>
                  </a:lnTo>
                  <a:lnTo>
                    <a:pt x="114504" y="80636"/>
                  </a:lnTo>
                  <a:lnTo>
                    <a:pt x="118579" y="88810"/>
                  </a:lnTo>
                  <a:lnTo>
                    <a:pt x="120518" y="98213"/>
                  </a:lnTo>
                  <a:lnTo>
                    <a:pt x="120390" y="107901"/>
                  </a:lnTo>
                  <a:lnTo>
                    <a:pt x="118444" y="117291"/>
                  </a:lnTo>
                  <a:lnTo>
                    <a:pt x="114716" y="125863"/>
                  </a:lnTo>
                  <a:lnTo>
                    <a:pt x="108950" y="133008"/>
                  </a:lnTo>
                  <a:lnTo>
                    <a:pt x="101186" y="138548"/>
                  </a:lnTo>
                  <a:lnTo>
                    <a:pt x="91720" y="142639"/>
                  </a:lnTo>
                  <a:lnTo>
                    <a:pt x="80926" y="145566"/>
                  </a:lnTo>
                  <a:lnTo>
                    <a:pt x="69166" y="147616"/>
                  </a:lnTo>
                  <a:lnTo>
                    <a:pt x="57328" y="149035"/>
                  </a:lnTo>
                  <a:lnTo>
                    <a:pt x="45659" y="150159"/>
                  </a:lnTo>
                  <a:lnTo>
                    <a:pt x="33142" y="151093"/>
                  </a:lnTo>
                  <a:lnTo>
                    <a:pt x="17798" y="15200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0545" y="1736783"/>
              <a:ext cx="116963" cy="123700"/>
            </a:xfrm>
            <a:custGeom>
              <a:avLst/>
              <a:gdLst/>
              <a:ahLst/>
              <a:cxnLst/>
              <a:rect l="0" t="0" r="0" b="0"/>
              <a:pathLst>
                <a:path w="116963" h="123700">
                  <a:moveTo>
                    <a:pt x="1148" y="68064"/>
                  </a:moveTo>
                  <a:lnTo>
                    <a:pt x="10017" y="65198"/>
                  </a:lnTo>
                  <a:lnTo>
                    <a:pt x="19003" y="63055"/>
                  </a:lnTo>
                  <a:lnTo>
                    <a:pt x="28994" y="61443"/>
                  </a:lnTo>
                  <a:lnTo>
                    <a:pt x="39802" y="59917"/>
                  </a:lnTo>
                  <a:lnTo>
                    <a:pt x="50965" y="57772"/>
                  </a:lnTo>
                  <a:lnTo>
                    <a:pt x="62161" y="54663"/>
                  </a:lnTo>
                  <a:lnTo>
                    <a:pt x="72928" y="50425"/>
                  </a:lnTo>
                  <a:lnTo>
                    <a:pt x="82616" y="44900"/>
                  </a:lnTo>
                  <a:lnTo>
                    <a:pt x="90957" y="38150"/>
                  </a:lnTo>
                  <a:lnTo>
                    <a:pt x="97384" y="30703"/>
                  </a:lnTo>
                  <a:lnTo>
                    <a:pt x="100895" y="23406"/>
                  </a:lnTo>
                  <a:lnTo>
                    <a:pt x="101211" y="16733"/>
                  </a:lnTo>
                  <a:lnTo>
                    <a:pt x="98508" y="10952"/>
                  </a:lnTo>
                  <a:lnTo>
                    <a:pt x="93047" y="6295"/>
                  </a:lnTo>
                  <a:lnTo>
                    <a:pt x="85276" y="2767"/>
                  </a:lnTo>
                  <a:lnTo>
                    <a:pt x="76029" y="534"/>
                  </a:lnTo>
                  <a:lnTo>
                    <a:pt x="66388" y="0"/>
                  </a:lnTo>
                  <a:lnTo>
                    <a:pt x="56991" y="1232"/>
                  </a:lnTo>
                  <a:lnTo>
                    <a:pt x="48061" y="4006"/>
                  </a:lnTo>
                  <a:lnTo>
                    <a:pt x="39603" y="8001"/>
                  </a:lnTo>
                  <a:lnTo>
                    <a:pt x="31548" y="12913"/>
                  </a:lnTo>
                  <a:lnTo>
                    <a:pt x="23968" y="18649"/>
                  </a:lnTo>
                  <a:lnTo>
                    <a:pt x="17088" y="25323"/>
                  </a:lnTo>
                  <a:lnTo>
                    <a:pt x="10982" y="32920"/>
                  </a:lnTo>
                  <a:lnTo>
                    <a:pt x="5897" y="41310"/>
                  </a:lnTo>
                  <a:lnTo>
                    <a:pt x="2310" y="50319"/>
                  </a:lnTo>
                  <a:lnTo>
                    <a:pt x="350" y="59789"/>
                  </a:lnTo>
                  <a:lnTo>
                    <a:pt x="0" y="69588"/>
                  </a:lnTo>
                  <a:lnTo>
                    <a:pt x="1278" y="79620"/>
                  </a:lnTo>
                  <a:lnTo>
                    <a:pt x="4035" y="89798"/>
                  </a:lnTo>
                  <a:lnTo>
                    <a:pt x="8325" y="99580"/>
                  </a:lnTo>
                  <a:lnTo>
                    <a:pt x="14478" y="108011"/>
                  </a:lnTo>
                  <a:lnTo>
                    <a:pt x="22501" y="114672"/>
                  </a:lnTo>
                  <a:lnTo>
                    <a:pt x="31971" y="119483"/>
                  </a:lnTo>
                  <a:lnTo>
                    <a:pt x="42237" y="122427"/>
                  </a:lnTo>
                  <a:lnTo>
                    <a:pt x="52838" y="123699"/>
                  </a:lnTo>
                  <a:lnTo>
                    <a:pt x="63377" y="123454"/>
                  </a:lnTo>
                  <a:lnTo>
                    <a:pt x="73446" y="121711"/>
                  </a:lnTo>
                  <a:lnTo>
                    <a:pt x="82872" y="118627"/>
                  </a:lnTo>
                  <a:lnTo>
                    <a:pt x="91380" y="114763"/>
                  </a:lnTo>
                  <a:lnTo>
                    <a:pt x="99332" y="110615"/>
                  </a:lnTo>
                  <a:lnTo>
                    <a:pt x="107423" y="105822"/>
                  </a:lnTo>
                  <a:lnTo>
                    <a:pt x="116962" y="9965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64531" y="1701762"/>
              <a:ext cx="230667" cy="134672"/>
            </a:xfrm>
            <a:custGeom>
              <a:avLst/>
              <a:gdLst/>
              <a:ahLst/>
              <a:cxnLst/>
              <a:rect l="0" t="0" r="0" b="0"/>
              <a:pathLst>
                <a:path w="230667" h="134672">
                  <a:moveTo>
                    <a:pt x="17774" y="50443"/>
                  </a:moveTo>
                  <a:lnTo>
                    <a:pt x="17774" y="65045"/>
                  </a:lnTo>
                  <a:lnTo>
                    <a:pt x="17774" y="78316"/>
                  </a:lnTo>
                  <a:lnTo>
                    <a:pt x="17762" y="91486"/>
                  </a:lnTo>
                  <a:lnTo>
                    <a:pt x="17300" y="103605"/>
                  </a:lnTo>
                  <a:lnTo>
                    <a:pt x="15573" y="111293"/>
                  </a:lnTo>
                  <a:lnTo>
                    <a:pt x="12721" y="112744"/>
                  </a:lnTo>
                  <a:lnTo>
                    <a:pt x="9562" y="109842"/>
                  </a:lnTo>
                  <a:lnTo>
                    <a:pt x="6509" y="104058"/>
                  </a:lnTo>
                  <a:lnTo>
                    <a:pt x="3887" y="96080"/>
                  </a:lnTo>
                  <a:lnTo>
                    <a:pt x="1827" y="86398"/>
                  </a:lnTo>
                  <a:lnTo>
                    <a:pt x="460" y="75596"/>
                  </a:lnTo>
                  <a:lnTo>
                    <a:pt x="0" y="64329"/>
                  </a:lnTo>
                  <a:lnTo>
                    <a:pt x="478" y="53005"/>
                  </a:lnTo>
                  <a:lnTo>
                    <a:pt x="1936" y="41956"/>
                  </a:lnTo>
                  <a:lnTo>
                    <a:pt x="4512" y="31534"/>
                  </a:lnTo>
                  <a:lnTo>
                    <a:pt x="8174" y="21870"/>
                  </a:lnTo>
                  <a:lnTo>
                    <a:pt x="12921" y="13398"/>
                  </a:lnTo>
                  <a:lnTo>
                    <a:pt x="18856" y="6910"/>
                  </a:lnTo>
                  <a:lnTo>
                    <a:pt x="25922" y="2662"/>
                  </a:lnTo>
                  <a:lnTo>
                    <a:pt x="33938" y="606"/>
                  </a:lnTo>
                  <a:lnTo>
                    <a:pt x="42688" y="656"/>
                  </a:lnTo>
                  <a:lnTo>
                    <a:pt x="51971" y="2544"/>
                  </a:lnTo>
                  <a:lnTo>
                    <a:pt x="61305" y="6062"/>
                  </a:lnTo>
                  <a:lnTo>
                    <a:pt x="69958" y="11156"/>
                  </a:lnTo>
                  <a:lnTo>
                    <a:pt x="77588" y="17651"/>
                  </a:lnTo>
                  <a:lnTo>
                    <a:pt x="84201" y="25281"/>
                  </a:lnTo>
                  <a:lnTo>
                    <a:pt x="89959" y="33771"/>
                  </a:lnTo>
                  <a:lnTo>
                    <a:pt x="95064" y="42816"/>
                  </a:lnTo>
                  <a:lnTo>
                    <a:pt x="99931" y="49704"/>
                  </a:lnTo>
                  <a:lnTo>
                    <a:pt x="104517" y="51174"/>
                  </a:lnTo>
                  <a:lnTo>
                    <a:pt x="108272" y="48197"/>
                  </a:lnTo>
                  <a:lnTo>
                    <a:pt x="111478" y="42352"/>
                  </a:lnTo>
                  <a:lnTo>
                    <a:pt x="114662" y="34910"/>
                  </a:lnTo>
                  <a:lnTo>
                    <a:pt x="118330" y="26865"/>
                  </a:lnTo>
                  <a:lnTo>
                    <a:pt x="122689" y="18773"/>
                  </a:lnTo>
                  <a:lnTo>
                    <a:pt x="127885" y="11340"/>
                  </a:lnTo>
                  <a:lnTo>
                    <a:pt x="134111" y="5541"/>
                  </a:lnTo>
                  <a:lnTo>
                    <a:pt x="141367" y="1752"/>
                  </a:lnTo>
                  <a:lnTo>
                    <a:pt x="149507" y="0"/>
                  </a:lnTo>
                  <a:lnTo>
                    <a:pt x="158340" y="252"/>
                  </a:lnTo>
                  <a:lnTo>
                    <a:pt x="167677" y="2275"/>
                  </a:lnTo>
                  <a:lnTo>
                    <a:pt x="177047" y="5883"/>
                  </a:lnTo>
                  <a:lnTo>
                    <a:pt x="185724" y="11037"/>
                  </a:lnTo>
                  <a:lnTo>
                    <a:pt x="193370" y="17572"/>
                  </a:lnTo>
                  <a:lnTo>
                    <a:pt x="199994" y="25228"/>
                  </a:lnTo>
                  <a:lnTo>
                    <a:pt x="205759" y="33736"/>
                  </a:lnTo>
                  <a:lnTo>
                    <a:pt x="210861" y="42870"/>
                  </a:lnTo>
                  <a:lnTo>
                    <a:pt x="215476" y="52612"/>
                  </a:lnTo>
                  <a:lnTo>
                    <a:pt x="219744" y="63138"/>
                  </a:lnTo>
                  <a:lnTo>
                    <a:pt x="223761" y="74465"/>
                  </a:lnTo>
                  <a:lnTo>
                    <a:pt x="227258" y="86077"/>
                  </a:lnTo>
                  <a:lnTo>
                    <a:pt x="229856" y="98248"/>
                  </a:lnTo>
                  <a:lnTo>
                    <a:pt x="230666" y="113164"/>
                  </a:lnTo>
                  <a:lnTo>
                    <a:pt x="228344" y="13467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34989" y="1699562"/>
              <a:ext cx="111127" cy="158718"/>
            </a:xfrm>
            <a:custGeom>
              <a:avLst/>
              <a:gdLst/>
              <a:ahLst/>
              <a:cxnLst/>
              <a:rect l="0" t="0" r="0" b="0"/>
              <a:pathLst>
                <a:path w="111127" h="158718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51"/>
                  </a:lnTo>
                  <a:lnTo>
                    <a:pt x="7792" y="38832"/>
                  </a:lnTo>
                  <a:lnTo>
                    <a:pt x="8641" y="50643"/>
                  </a:lnTo>
                  <a:lnTo>
                    <a:pt x="9243" y="63097"/>
                  </a:lnTo>
                  <a:lnTo>
                    <a:pt x="9830" y="75862"/>
                  </a:lnTo>
                  <a:lnTo>
                    <a:pt x="10763" y="88494"/>
                  </a:lnTo>
                  <a:lnTo>
                    <a:pt x="12214" y="100758"/>
                  </a:lnTo>
                  <a:lnTo>
                    <a:pt x="14343" y="112448"/>
                  </a:lnTo>
                  <a:lnTo>
                    <a:pt x="17376" y="123305"/>
                  </a:lnTo>
                  <a:lnTo>
                    <a:pt x="21354" y="133266"/>
                  </a:lnTo>
                  <a:lnTo>
                    <a:pt x="26483" y="142108"/>
                  </a:lnTo>
                  <a:lnTo>
                    <a:pt x="33207" y="149377"/>
                  </a:lnTo>
                  <a:lnTo>
                    <a:pt x="41612" y="154953"/>
                  </a:lnTo>
                  <a:lnTo>
                    <a:pt x="51171" y="158375"/>
                  </a:lnTo>
                  <a:lnTo>
                    <a:pt x="60964" y="158717"/>
                  </a:lnTo>
                  <a:lnTo>
                    <a:pt x="70429" y="155756"/>
                  </a:lnTo>
                  <a:lnTo>
                    <a:pt x="79222" y="149870"/>
                  </a:lnTo>
                  <a:lnTo>
                    <a:pt x="87048" y="141651"/>
                  </a:lnTo>
                  <a:lnTo>
                    <a:pt x="93857" y="131683"/>
                  </a:lnTo>
                  <a:lnTo>
                    <a:pt x="99615" y="120452"/>
                  </a:lnTo>
                  <a:lnTo>
                    <a:pt x="104200" y="108333"/>
                  </a:lnTo>
                  <a:lnTo>
                    <a:pt x="107655" y="95601"/>
                  </a:lnTo>
                  <a:lnTo>
                    <a:pt x="109995" y="82615"/>
                  </a:lnTo>
                  <a:lnTo>
                    <a:pt x="111126" y="69817"/>
                  </a:lnTo>
                  <a:lnTo>
                    <a:pt x="111114" y="57443"/>
                  </a:lnTo>
                  <a:lnTo>
                    <a:pt x="110305" y="45975"/>
                  </a:lnTo>
                  <a:lnTo>
                    <a:pt x="109151" y="35110"/>
                  </a:lnTo>
                  <a:lnTo>
                    <a:pt x="107554" y="23895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96230" y="1489402"/>
              <a:ext cx="133558" cy="368089"/>
            </a:xfrm>
            <a:custGeom>
              <a:avLst/>
              <a:gdLst/>
              <a:ahLst/>
              <a:cxnLst/>
              <a:rect l="0" t="0" r="0" b="0"/>
              <a:pathLst>
                <a:path w="133558" h="368089">
                  <a:moveTo>
                    <a:pt x="38800" y="368088"/>
                  </a:moveTo>
                  <a:lnTo>
                    <a:pt x="33134" y="359152"/>
                  </a:lnTo>
                  <a:lnTo>
                    <a:pt x="29490" y="349525"/>
                  </a:lnTo>
                  <a:lnTo>
                    <a:pt x="27576" y="338238"/>
                  </a:lnTo>
                  <a:lnTo>
                    <a:pt x="26902" y="325570"/>
                  </a:lnTo>
                  <a:lnTo>
                    <a:pt x="26873" y="312091"/>
                  </a:lnTo>
                  <a:lnTo>
                    <a:pt x="27086" y="298224"/>
                  </a:lnTo>
                  <a:lnTo>
                    <a:pt x="27183" y="284361"/>
                  </a:lnTo>
                  <a:lnTo>
                    <a:pt x="26777" y="270917"/>
                  </a:lnTo>
                  <a:lnTo>
                    <a:pt x="25721" y="258065"/>
                  </a:lnTo>
                  <a:lnTo>
                    <a:pt x="24212" y="245624"/>
                  </a:lnTo>
                  <a:lnTo>
                    <a:pt x="22667" y="233190"/>
                  </a:lnTo>
                  <a:lnTo>
                    <a:pt x="21332" y="220522"/>
                  </a:lnTo>
                  <a:lnTo>
                    <a:pt x="20117" y="207554"/>
                  </a:lnTo>
                  <a:lnTo>
                    <a:pt x="18695" y="194308"/>
                  </a:lnTo>
                  <a:lnTo>
                    <a:pt x="16888" y="180832"/>
                  </a:lnTo>
                  <a:lnTo>
                    <a:pt x="14673" y="167018"/>
                  </a:lnTo>
                  <a:lnTo>
                    <a:pt x="12107" y="152606"/>
                  </a:lnTo>
                  <a:lnTo>
                    <a:pt x="9272" y="137507"/>
                  </a:lnTo>
                  <a:lnTo>
                    <a:pt x="6402" y="121944"/>
                  </a:lnTo>
                  <a:lnTo>
                    <a:pt x="3861" y="106344"/>
                  </a:lnTo>
                  <a:lnTo>
                    <a:pt x="1828" y="90965"/>
                  </a:lnTo>
                  <a:lnTo>
                    <a:pt x="465" y="76046"/>
                  </a:lnTo>
                  <a:lnTo>
                    <a:pt x="0" y="61875"/>
                  </a:lnTo>
                  <a:lnTo>
                    <a:pt x="476" y="48539"/>
                  </a:lnTo>
                  <a:lnTo>
                    <a:pt x="2101" y="36278"/>
                  </a:lnTo>
                  <a:lnTo>
                    <a:pt x="5320" y="25562"/>
                  </a:lnTo>
                  <a:lnTo>
                    <a:pt x="10231" y="16509"/>
                  </a:lnTo>
                  <a:lnTo>
                    <a:pt x="16801" y="9260"/>
                  </a:lnTo>
                  <a:lnTo>
                    <a:pt x="25030" y="4131"/>
                  </a:lnTo>
                  <a:lnTo>
                    <a:pt x="34747" y="1093"/>
                  </a:lnTo>
                  <a:lnTo>
                    <a:pt x="45507" y="0"/>
                  </a:lnTo>
                  <a:lnTo>
                    <a:pt x="56713" y="771"/>
                  </a:lnTo>
                  <a:lnTo>
                    <a:pt x="67981" y="3174"/>
                  </a:lnTo>
                  <a:lnTo>
                    <a:pt x="78985" y="6886"/>
                  </a:lnTo>
                  <a:lnTo>
                    <a:pt x="89374" y="11585"/>
                  </a:lnTo>
                  <a:lnTo>
                    <a:pt x="99017" y="16996"/>
                  </a:lnTo>
                  <a:lnTo>
                    <a:pt x="107673" y="22797"/>
                  </a:lnTo>
                  <a:lnTo>
                    <a:pt x="115740" y="29282"/>
                  </a:lnTo>
                  <a:lnTo>
                    <a:pt x="123926" y="38135"/>
                  </a:lnTo>
                  <a:lnTo>
                    <a:pt x="133557" y="5223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40274" y="1689034"/>
              <a:ext cx="136871" cy="7816"/>
            </a:xfrm>
            <a:custGeom>
              <a:avLst/>
              <a:gdLst/>
              <a:ahLst/>
              <a:cxnLst/>
              <a:rect l="0" t="0" r="0" b="0"/>
              <a:pathLst>
                <a:path w="136871" h="7816">
                  <a:moveTo>
                    <a:pt x="136870" y="0"/>
                  </a:moveTo>
                  <a:lnTo>
                    <a:pt x="125135" y="2866"/>
                  </a:lnTo>
                  <a:lnTo>
                    <a:pt x="114006" y="5008"/>
                  </a:lnTo>
                  <a:lnTo>
                    <a:pt x="102412" y="6607"/>
                  </a:lnTo>
                  <a:lnTo>
                    <a:pt x="90424" y="7615"/>
                  </a:lnTo>
                  <a:lnTo>
                    <a:pt x="78412" y="7815"/>
                  </a:lnTo>
                  <a:lnTo>
                    <a:pt x="66614" y="7164"/>
                  </a:lnTo>
                  <a:lnTo>
                    <a:pt x="55164" y="5917"/>
                  </a:lnTo>
                  <a:lnTo>
                    <a:pt x="42836" y="4421"/>
                  </a:lnTo>
                  <a:lnTo>
                    <a:pt x="26316" y="25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64918" y="1495755"/>
              <a:ext cx="122797" cy="372264"/>
            </a:xfrm>
            <a:custGeom>
              <a:avLst/>
              <a:gdLst/>
              <a:ahLst/>
              <a:cxnLst/>
              <a:rect l="0" t="0" r="0" b="0"/>
              <a:pathLst>
                <a:path w="122797" h="372264">
                  <a:moveTo>
                    <a:pt x="59625" y="372263"/>
                  </a:moveTo>
                  <a:lnTo>
                    <a:pt x="56691" y="363395"/>
                  </a:lnTo>
                  <a:lnTo>
                    <a:pt x="53909" y="354408"/>
                  </a:lnTo>
                  <a:lnTo>
                    <a:pt x="51010" y="344408"/>
                  </a:lnTo>
                  <a:lnTo>
                    <a:pt x="47969" y="333255"/>
                  </a:lnTo>
                  <a:lnTo>
                    <a:pt x="44804" y="320795"/>
                  </a:lnTo>
                  <a:lnTo>
                    <a:pt x="41545" y="307088"/>
                  </a:lnTo>
                  <a:lnTo>
                    <a:pt x="38380" y="292497"/>
                  </a:lnTo>
                  <a:lnTo>
                    <a:pt x="35637" y="277568"/>
                  </a:lnTo>
                  <a:lnTo>
                    <a:pt x="33457" y="262644"/>
                  </a:lnTo>
                  <a:lnTo>
                    <a:pt x="31654" y="247863"/>
                  </a:lnTo>
                  <a:lnTo>
                    <a:pt x="29830" y="233253"/>
                  </a:lnTo>
                  <a:lnTo>
                    <a:pt x="27748" y="218800"/>
                  </a:lnTo>
                  <a:lnTo>
                    <a:pt x="25348" y="204636"/>
                  </a:lnTo>
                  <a:lnTo>
                    <a:pt x="22658" y="191038"/>
                  </a:lnTo>
                  <a:lnTo>
                    <a:pt x="19738" y="178106"/>
                  </a:lnTo>
                  <a:lnTo>
                    <a:pt x="16812" y="165623"/>
                  </a:lnTo>
                  <a:lnTo>
                    <a:pt x="14233" y="153166"/>
                  </a:lnTo>
                  <a:lnTo>
                    <a:pt x="12166" y="140491"/>
                  </a:lnTo>
                  <a:lnTo>
                    <a:pt x="10440" y="127688"/>
                  </a:lnTo>
                  <a:lnTo>
                    <a:pt x="8668" y="115086"/>
                  </a:lnTo>
                  <a:lnTo>
                    <a:pt x="6625" y="102862"/>
                  </a:lnTo>
                  <a:lnTo>
                    <a:pt x="4422" y="90872"/>
                  </a:lnTo>
                  <a:lnTo>
                    <a:pt x="2395" y="78756"/>
                  </a:lnTo>
                  <a:lnTo>
                    <a:pt x="749" y="66317"/>
                  </a:lnTo>
                  <a:lnTo>
                    <a:pt x="0" y="53845"/>
                  </a:lnTo>
                  <a:lnTo>
                    <a:pt x="1020" y="41997"/>
                  </a:lnTo>
                  <a:lnTo>
                    <a:pt x="4127" y="31111"/>
                  </a:lnTo>
                  <a:lnTo>
                    <a:pt x="9318" y="21513"/>
                  </a:lnTo>
                  <a:lnTo>
                    <a:pt x="16541" y="13670"/>
                  </a:lnTo>
                  <a:lnTo>
                    <a:pt x="25543" y="7664"/>
                  </a:lnTo>
                  <a:lnTo>
                    <a:pt x="35805" y="3428"/>
                  </a:lnTo>
                  <a:lnTo>
                    <a:pt x="46669" y="936"/>
                  </a:lnTo>
                  <a:lnTo>
                    <a:pt x="57703" y="0"/>
                  </a:lnTo>
                  <a:lnTo>
                    <a:pt x="68549" y="486"/>
                  </a:lnTo>
                  <a:lnTo>
                    <a:pt x="78830" y="2399"/>
                  </a:lnTo>
                  <a:lnTo>
                    <a:pt x="88402" y="5604"/>
                  </a:lnTo>
                  <a:lnTo>
                    <a:pt x="97010" y="9750"/>
                  </a:lnTo>
                  <a:lnTo>
                    <a:pt x="105040" y="14863"/>
                  </a:lnTo>
                  <a:lnTo>
                    <a:pt x="113195" y="22506"/>
                  </a:lnTo>
                  <a:lnTo>
                    <a:pt x="122796" y="3535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40315" y="171009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1" y="8611"/>
                  </a:lnTo>
                  <a:lnTo>
                    <a:pt x="87511" y="11478"/>
                  </a:lnTo>
                  <a:lnTo>
                    <a:pt x="75700" y="13995"/>
                  </a:lnTo>
                  <a:lnTo>
                    <a:pt x="63255" y="16006"/>
                  </a:lnTo>
                  <a:lnTo>
                    <a:pt x="50760" y="17521"/>
                  </a:lnTo>
                  <a:lnTo>
                    <a:pt x="37837" y="18783"/>
                  </a:lnTo>
                  <a:lnTo>
                    <a:pt x="22236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19300" y="175220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9"/>
                  </a:lnTo>
                  <a:lnTo>
                    <a:pt x="206" y="46165"/>
                  </a:lnTo>
                  <a:lnTo>
                    <a:pt x="1107" y="58381"/>
                  </a:lnTo>
                  <a:lnTo>
                    <a:pt x="3906" y="7329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19300" y="16469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03527" y="1704184"/>
              <a:ext cx="94758" cy="122029"/>
            </a:xfrm>
            <a:custGeom>
              <a:avLst/>
              <a:gdLst/>
              <a:ahLst/>
              <a:cxnLst/>
              <a:rect l="0" t="0" r="0" b="0"/>
              <a:pathLst>
                <a:path w="94758" h="122029">
                  <a:moveTo>
                    <a:pt x="0" y="48021"/>
                  </a:moveTo>
                  <a:lnTo>
                    <a:pt x="2867" y="56889"/>
                  </a:lnTo>
                  <a:lnTo>
                    <a:pt x="5010" y="65876"/>
                  </a:lnTo>
                  <a:lnTo>
                    <a:pt x="6612" y="75871"/>
                  </a:lnTo>
                  <a:lnTo>
                    <a:pt x="7793" y="86852"/>
                  </a:lnTo>
                  <a:lnTo>
                    <a:pt x="8641" y="98663"/>
                  </a:lnTo>
                  <a:lnTo>
                    <a:pt x="9212" y="111021"/>
                  </a:lnTo>
                  <a:lnTo>
                    <a:pt x="8628" y="120238"/>
                  </a:lnTo>
                  <a:lnTo>
                    <a:pt x="6561" y="122028"/>
                  </a:lnTo>
                  <a:lnTo>
                    <a:pt x="4554" y="118013"/>
                  </a:lnTo>
                  <a:lnTo>
                    <a:pt x="3239" y="110293"/>
                  </a:lnTo>
                  <a:lnTo>
                    <a:pt x="2868" y="100268"/>
                  </a:lnTo>
                  <a:lnTo>
                    <a:pt x="3437" y="88803"/>
                  </a:lnTo>
                  <a:lnTo>
                    <a:pt x="4808" y="76429"/>
                  </a:lnTo>
                  <a:lnTo>
                    <a:pt x="6803" y="63475"/>
                  </a:lnTo>
                  <a:lnTo>
                    <a:pt x="9267" y="50161"/>
                  </a:lnTo>
                  <a:lnTo>
                    <a:pt x="12397" y="37108"/>
                  </a:lnTo>
                  <a:lnTo>
                    <a:pt x="16709" y="25323"/>
                  </a:lnTo>
                  <a:lnTo>
                    <a:pt x="22386" y="15263"/>
                  </a:lnTo>
                  <a:lnTo>
                    <a:pt x="29148" y="7355"/>
                  </a:lnTo>
                  <a:lnTo>
                    <a:pt x="36451" y="2242"/>
                  </a:lnTo>
                  <a:lnTo>
                    <a:pt x="43913" y="0"/>
                  </a:lnTo>
                  <a:lnTo>
                    <a:pt x="51192" y="579"/>
                  </a:lnTo>
                  <a:lnTo>
                    <a:pt x="57920" y="4067"/>
                  </a:lnTo>
                  <a:lnTo>
                    <a:pt x="63958" y="10224"/>
                  </a:lnTo>
                  <a:lnTo>
                    <a:pt x="69350" y="18573"/>
                  </a:lnTo>
                  <a:lnTo>
                    <a:pt x="74213" y="28602"/>
                  </a:lnTo>
                  <a:lnTo>
                    <a:pt x="78669" y="39854"/>
                  </a:lnTo>
                  <a:lnTo>
                    <a:pt x="82677" y="51945"/>
                  </a:lnTo>
                  <a:lnTo>
                    <a:pt x="86426" y="66041"/>
                  </a:lnTo>
                  <a:lnTo>
                    <a:pt x="90246" y="86728"/>
                  </a:lnTo>
                  <a:lnTo>
                    <a:pt x="94757" y="12172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21240" y="1667977"/>
              <a:ext cx="163272" cy="189514"/>
            </a:xfrm>
            <a:custGeom>
              <a:avLst/>
              <a:gdLst/>
              <a:ahLst/>
              <a:cxnLst/>
              <a:rect l="0" t="0" r="0" b="0"/>
              <a:pathLst>
                <a:path w="163272" h="189514">
                  <a:moveTo>
                    <a:pt x="103386" y="0"/>
                  </a:moveTo>
                  <a:lnTo>
                    <a:pt x="91718" y="67"/>
                  </a:lnTo>
                  <a:lnTo>
                    <a:pt x="81229" y="707"/>
                  </a:lnTo>
                  <a:lnTo>
                    <a:pt x="70932" y="2008"/>
                  </a:lnTo>
                  <a:lnTo>
                    <a:pt x="60803" y="4041"/>
                  </a:lnTo>
                  <a:lnTo>
                    <a:pt x="51108" y="7006"/>
                  </a:lnTo>
                  <a:lnTo>
                    <a:pt x="41972" y="10930"/>
                  </a:lnTo>
                  <a:lnTo>
                    <a:pt x="33369" y="15852"/>
                  </a:lnTo>
                  <a:lnTo>
                    <a:pt x="25208" y="21904"/>
                  </a:lnTo>
                  <a:lnTo>
                    <a:pt x="17398" y="29048"/>
                  </a:lnTo>
                  <a:lnTo>
                    <a:pt x="10339" y="37116"/>
                  </a:lnTo>
                  <a:lnTo>
                    <a:pt x="4883" y="45901"/>
                  </a:lnTo>
                  <a:lnTo>
                    <a:pt x="1373" y="55208"/>
                  </a:lnTo>
                  <a:lnTo>
                    <a:pt x="0" y="64557"/>
                  </a:lnTo>
                  <a:lnTo>
                    <a:pt x="1049" y="73220"/>
                  </a:lnTo>
                  <a:lnTo>
                    <a:pt x="4424" y="80848"/>
                  </a:lnTo>
                  <a:lnTo>
                    <a:pt x="9758" y="87120"/>
                  </a:lnTo>
                  <a:lnTo>
                    <a:pt x="16610" y="91585"/>
                  </a:lnTo>
                  <a:lnTo>
                    <a:pt x="24582" y="94178"/>
                  </a:lnTo>
                  <a:lnTo>
                    <a:pt x="33353" y="95140"/>
                  </a:lnTo>
                  <a:lnTo>
                    <a:pt x="42684" y="94814"/>
                  </a:lnTo>
                  <a:lnTo>
                    <a:pt x="52407" y="93532"/>
                  </a:lnTo>
                  <a:lnTo>
                    <a:pt x="62561" y="91727"/>
                  </a:lnTo>
                  <a:lnTo>
                    <a:pt x="73370" y="89911"/>
                  </a:lnTo>
                  <a:lnTo>
                    <a:pt x="84901" y="88372"/>
                  </a:lnTo>
                  <a:lnTo>
                    <a:pt x="96917" y="87513"/>
                  </a:lnTo>
                  <a:lnTo>
                    <a:pt x="108983" y="87918"/>
                  </a:lnTo>
                  <a:lnTo>
                    <a:pt x="120832" y="89792"/>
                  </a:lnTo>
                  <a:lnTo>
                    <a:pt x="132058" y="93169"/>
                  </a:lnTo>
                  <a:lnTo>
                    <a:pt x="142065" y="98103"/>
                  </a:lnTo>
                  <a:lnTo>
                    <a:pt x="150629" y="104452"/>
                  </a:lnTo>
                  <a:lnTo>
                    <a:pt x="157378" y="111799"/>
                  </a:lnTo>
                  <a:lnTo>
                    <a:pt x="161639" y="119560"/>
                  </a:lnTo>
                  <a:lnTo>
                    <a:pt x="163271" y="127365"/>
                  </a:lnTo>
                  <a:lnTo>
                    <a:pt x="162266" y="135061"/>
                  </a:lnTo>
                  <a:lnTo>
                    <a:pt x="158484" y="142608"/>
                  </a:lnTo>
                  <a:lnTo>
                    <a:pt x="152127" y="150008"/>
                  </a:lnTo>
                  <a:lnTo>
                    <a:pt x="143641" y="156960"/>
                  </a:lnTo>
                  <a:lnTo>
                    <a:pt x="133521" y="162877"/>
                  </a:lnTo>
                  <a:lnTo>
                    <a:pt x="122206" y="167529"/>
                  </a:lnTo>
                  <a:lnTo>
                    <a:pt x="110207" y="171162"/>
                  </a:lnTo>
                  <a:lnTo>
                    <a:pt x="98087" y="174299"/>
                  </a:lnTo>
                  <a:lnTo>
                    <a:pt x="86175" y="177296"/>
                  </a:lnTo>
                  <a:lnTo>
                    <a:pt x="75021" y="180171"/>
                  </a:lnTo>
                  <a:lnTo>
                    <a:pt x="64401" y="182960"/>
                  </a:lnTo>
                  <a:lnTo>
                    <a:pt x="53388" y="185915"/>
                  </a:lnTo>
                  <a:lnTo>
                    <a:pt x="40215" y="1895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2682595" y="1807812"/>
            <a:ext cx="2949042" cy="63790"/>
          </a:xfrm>
          <a:custGeom>
            <a:avLst/>
            <a:gdLst/>
            <a:ahLst/>
            <a:cxnLst/>
            <a:rect l="0" t="0" r="0" b="0"/>
            <a:pathLst>
              <a:path w="2949042" h="63790">
                <a:moveTo>
                  <a:pt x="0" y="22771"/>
                </a:moveTo>
                <a:lnTo>
                  <a:pt x="3920" y="33508"/>
                </a:lnTo>
                <a:lnTo>
                  <a:pt x="9800" y="42261"/>
                </a:lnTo>
                <a:lnTo>
                  <a:pt x="18284" y="49813"/>
                </a:lnTo>
                <a:lnTo>
                  <a:pt x="28847" y="56076"/>
                </a:lnTo>
                <a:lnTo>
                  <a:pt x="40683" y="60493"/>
                </a:lnTo>
                <a:lnTo>
                  <a:pt x="53206" y="62918"/>
                </a:lnTo>
                <a:lnTo>
                  <a:pt x="66281" y="63771"/>
                </a:lnTo>
                <a:lnTo>
                  <a:pt x="80117" y="63789"/>
                </a:lnTo>
                <a:lnTo>
                  <a:pt x="94788" y="63488"/>
                </a:lnTo>
                <a:lnTo>
                  <a:pt x="110210" y="63123"/>
                </a:lnTo>
                <a:lnTo>
                  <a:pt x="126238" y="62796"/>
                </a:lnTo>
                <a:lnTo>
                  <a:pt x="142722" y="62532"/>
                </a:lnTo>
                <a:lnTo>
                  <a:pt x="159537" y="62124"/>
                </a:lnTo>
                <a:lnTo>
                  <a:pt x="176586" y="61183"/>
                </a:lnTo>
                <a:lnTo>
                  <a:pt x="193791" y="59544"/>
                </a:lnTo>
                <a:lnTo>
                  <a:pt x="210897" y="57643"/>
                </a:lnTo>
                <a:lnTo>
                  <a:pt x="227484" y="56358"/>
                </a:lnTo>
                <a:lnTo>
                  <a:pt x="243371" y="56130"/>
                </a:lnTo>
                <a:lnTo>
                  <a:pt x="258789" y="56589"/>
                </a:lnTo>
                <a:lnTo>
                  <a:pt x="274234" y="56812"/>
                </a:lnTo>
                <a:lnTo>
                  <a:pt x="290008" y="56277"/>
                </a:lnTo>
                <a:lnTo>
                  <a:pt x="306391" y="55076"/>
                </a:lnTo>
                <a:lnTo>
                  <a:pt x="323731" y="53684"/>
                </a:lnTo>
                <a:lnTo>
                  <a:pt x="342120" y="52423"/>
                </a:lnTo>
                <a:lnTo>
                  <a:pt x="361444" y="51408"/>
                </a:lnTo>
                <a:lnTo>
                  <a:pt x="381515" y="50644"/>
                </a:lnTo>
                <a:lnTo>
                  <a:pt x="402143" y="50085"/>
                </a:lnTo>
                <a:lnTo>
                  <a:pt x="422966" y="49480"/>
                </a:lnTo>
                <a:lnTo>
                  <a:pt x="443480" y="48406"/>
                </a:lnTo>
                <a:lnTo>
                  <a:pt x="463442" y="46673"/>
                </a:lnTo>
                <a:lnTo>
                  <a:pt x="483035" y="44499"/>
                </a:lnTo>
                <a:lnTo>
                  <a:pt x="502725" y="42372"/>
                </a:lnTo>
                <a:lnTo>
                  <a:pt x="522786" y="40576"/>
                </a:lnTo>
                <a:lnTo>
                  <a:pt x="543276" y="39184"/>
                </a:lnTo>
                <a:lnTo>
                  <a:pt x="564151" y="38157"/>
                </a:lnTo>
                <a:lnTo>
                  <a:pt x="585326" y="37424"/>
                </a:lnTo>
                <a:lnTo>
                  <a:pt x="606520" y="36911"/>
                </a:lnTo>
                <a:lnTo>
                  <a:pt x="627285" y="36557"/>
                </a:lnTo>
                <a:lnTo>
                  <a:pt x="647415" y="36314"/>
                </a:lnTo>
                <a:lnTo>
                  <a:pt x="667121" y="36150"/>
                </a:lnTo>
                <a:lnTo>
                  <a:pt x="686888" y="36039"/>
                </a:lnTo>
                <a:lnTo>
                  <a:pt x="706993" y="35965"/>
                </a:lnTo>
                <a:lnTo>
                  <a:pt x="727301" y="35914"/>
                </a:lnTo>
                <a:lnTo>
                  <a:pt x="747387" y="35881"/>
                </a:lnTo>
                <a:lnTo>
                  <a:pt x="767023" y="35858"/>
                </a:lnTo>
                <a:lnTo>
                  <a:pt x="786376" y="35844"/>
                </a:lnTo>
                <a:lnTo>
                  <a:pt x="805897" y="35833"/>
                </a:lnTo>
                <a:lnTo>
                  <a:pt x="825840" y="35827"/>
                </a:lnTo>
                <a:lnTo>
                  <a:pt x="846249" y="35823"/>
                </a:lnTo>
                <a:lnTo>
                  <a:pt x="867068" y="35820"/>
                </a:lnTo>
                <a:lnTo>
                  <a:pt x="888206" y="35812"/>
                </a:lnTo>
                <a:lnTo>
                  <a:pt x="909374" y="35596"/>
                </a:lnTo>
                <a:lnTo>
                  <a:pt x="930123" y="34792"/>
                </a:lnTo>
                <a:lnTo>
                  <a:pt x="950242" y="33245"/>
                </a:lnTo>
                <a:lnTo>
                  <a:pt x="969940" y="31197"/>
                </a:lnTo>
                <a:lnTo>
                  <a:pt x="989702" y="29155"/>
                </a:lnTo>
                <a:lnTo>
                  <a:pt x="1009804" y="27417"/>
                </a:lnTo>
                <a:lnTo>
                  <a:pt x="1030109" y="26063"/>
                </a:lnTo>
                <a:lnTo>
                  <a:pt x="1050194" y="25062"/>
                </a:lnTo>
                <a:lnTo>
                  <a:pt x="1069828" y="24346"/>
                </a:lnTo>
                <a:lnTo>
                  <a:pt x="1089181" y="23844"/>
                </a:lnTo>
                <a:lnTo>
                  <a:pt x="1108702" y="23498"/>
                </a:lnTo>
                <a:lnTo>
                  <a:pt x="1128644" y="23261"/>
                </a:lnTo>
                <a:lnTo>
                  <a:pt x="1149052" y="23101"/>
                </a:lnTo>
                <a:lnTo>
                  <a:pt x="1169871" y="22992"/>
                </a:lnTo>
                <a:lnTo>
                  <a:pt x="1191015" y="22919"/>
                </a:lnTo>
                <a:lnTo>
                  <a:pt x="1212399" y="22870"/>
                </a:lnTo>
                <a:lnTo>
                  <a:pt x="1233959" y="22837"/>
                </a:lnTo>
                <a:lnTo>
                  <a:pt x="1255633" y="22815"/>
                </a:lnTo>
                <a:lnTo>
                  <a:pt x="1277182" y="22800"/>
                </a:lnTo>
                <a:lnTo>
                  <a:pt x="1298194" y="22790"/>
                </a:lnTo>
                <a:lnTo>
                  <a:pt x="1318494" y="22784"/>
                </a:lnTo>
                <a:lnTo>
                  <a:pt x="1338316" y="22779"/>
                </a:lnTo>
                <a:lnTo>
                  <a:pt x="1358161" y="22776"/>
                </a:lnTo>
                <a:lnTo>
                  <a:pt x="1378319" y="22775"/>
                </a:lnTo>
                <a:lnTo>
                  <a:pt x="1398662" y="22773"/>
                </a:lnTo>
                <a:lnTo>
                  <a:pt x="1418773" y="22773"/>
                </a:lnTo>
                <a:lnTo>
                  <a:pt x="1438424" y="22766"/>
                </a:lnTo>
                <a:lnTo>
                  <a:pt x="1457788" y="22552"/>
                </a:lnTo>
                <a:lnTo>
                  <a:pt x="1477317" y="21748"/>
                </a:lnTo>
                <a:lnTo>
                  <a:pt x="1497258" y="20202"/>
                </a:lnTo>
                <a:lnTo>
                  <a:pt x="1517454" y="18154"/>
                </a:lnTo>
                <a:lnTo>
                  <a:pt x="1537465" y="16112"/>
                </a:lnTo>
                <a:lnTo>
                  <a:pt x="1557043" y="14374"/>
                </a:lnTo>
                <a:lnTo>
                  <a:pt x="1576146" y="13021"/>
                </a:lnTo>
                <a:lnTo>
                  <a:pt x="1594834" y="12020"/>
                </a:lnTo>
                <a:lnTo>
                  <a:pt x="1613199" y="11303"/>
                </a:lnTo>
                <a:lnTo>
                  <a:pt x="1631531" y="10802"/>
                </a:lnTo>
                <a:lnTo>
                  <a:pt x="1650282" y="10455"/>
                </a:lnTo>
                <a:lnTo>
                  <a:pt x="1669668" y="10219"/>
                </a:lnTo>
                <a:lnTo>
                  <a:pt x="1689682" y="10058"/>
                </a:lnTo>
                <a:lnTo>
                  <a:pt x="1710229" y="9949"/>
                </a:lnTo>
                <a:lnTo>
                  <a:pt x="1731185" y="9876"/>
                </a:lnTo>
                <a:lnTo>
                  <a:pt x="1752442" y="9827"/>
                </a:lnTo>
                <a:lnTo>
                  <a:pt x="1773914" y="9794"/>
                </a:lnTo>
                <a:lnTo>
                  <a:pt x="1795531" y="9772"/>
                </a:lnTo>
                <a:lnTo>
                  <a:pt x="1817041" y="9758"/>
                </a:lnTo>
                <a:lnTo>
                  <a:pt x="1838027" y="9748"/>
                </a:lnTo>
                <a:lnTo>
                  <a:pt x="1858309" y="9741"/>
                </a:lnTo>
                <a:lnTo>
                  <a:pt x="1878118" y="9737"/>
                </a:lnTo>
                <a:lnTo>
                  <a:pt x="1897957" y="9734"/>
                </a:lnTo>
                <a:lnTo>
                  <a:pt x="1918110" y="9732"/>
                </a:lnTo>
                <a:lnTo>
                  <a:pt x="1938450" y="9731"/>
                </a:lnTo>
                <a:lnTo>
                  <a:pt x="1958557" y="9730"/>
                </a:lnTo>
                <a:lnTo>
                  <a:pt x="1978206" y="9729"/>
                </a:lnTo>
                <a:lnTo>
                  <a:pt x="1997570" y="9729"/>
                </a:lnTo>
                <a:lnTo>
                  <a:pt x="2017098" y="9729"/>
                </a:lnTo>
                <a:lnTo>
                  <a:pt x="2037039" y="9723"/>
                </a:lnTo>
                <a:lnTo>
                  <a:pt x="2057234" y="9509"/>
                </a:lnTo>
                <a:lnTo>
                  <a:pt x="2077245" y="8705"/>
                </a:lnTo>
                <a:lnTo>
                  <a:pt x="2096823" y="7159"/>
                </a:lnTo>
                <a:lnTo>
                  <a:pt x="2115926" y="5111"/>
                </a:lnTo>
                <a:lnTo>
                  <a:pt x="2134614" y="3069"/>
                </a:lnTo>
                <a:lnTo>
                  <a:pt x="2152967" y="1337"/>
                </a:lnTo>
                <a:lnTo>
                  <a:pt x="2170867" y="197"/>
                </a:lnTo>
                <a:lnTo>
                  <a:pt x="2187997" y="0"/>
                </a:lnTo>
                <a:lnTo>
                  <a:pt x="2204259" y="831"/>
                </a:lnTo>
                <a:lnTo>
                  <a:pt x="2220141" y="2376"/>
                </a:lnTo>
                <a:lnTo>
                  <a:pt x="2236565" y="4072"/>
                </a:lnTo>
                <a:lnTo>
                  <a:pt x="2254007" y="5573"/>
                </a:lnTo>
                <a:lnTo>
                  <a:pt x="2272316" y="6766"/>
                </a:lnTo>
                <a:lnTo>
                  <a:pt x="2290957" y="7658"/>
                </a:lnTo>
                <a:lnTo>
                  <a:pt x="2309566" y="8301"/>
                </a:lnTo>
                <a:lnTo>
                  <a:pt x="2327997" y="8754"/>
                </a:lnTo>
                <a:lnTo>
                  <a:pt x="2346222" y="9067"/>
                </a:lnTo>
                <a:lnTo>
                  <a:pt x="2364262" y="9288"/>
                </a:lnTo>
                <a:lnTo>
                  <a:pt x="2381948" y="9647"/>
                </a:lnTo>
                <a:lnTo>
                  <a:pt x="2398935" y="10549"/>
                </a:lnTo>
                <a:lnTo>
                  <a:pt x="2415095" y="12163"/>
                </a:lnTo>
                <a:lnTo>
                  <a:pt x="2430695" y="14255"/>
                </a:lnTo>
                <a:lnTo>
                  <a:pt x="2446266" y="16327"/>
                </a:lnTo>
                <a:lnTo>
                  <a:pt x="2462123" y="18084"/>
                </a:lnTo>
                <a:lnTo>
                  <a:pt x="2478562" y="19452"/>
                </a:lnTo>
                <a:lnTo>
                  <a:pt x="2495940" y="20461"/>
                </a:lnTo>
                <a:lnTo>
                  <a:pt x="2514342" y="21189"/>
                </a:lnTo>
                <a:lnTo>
                  <a:pt x="2533251" y="21909"/>
                </a:lnTo>
                <a:lnTo>
                  <a:pt x="2551712" y="23061"/>
                </a:lnTo>
                <a:lnTo>
                  <a:pt x="2569225" y="24846"/>
                </a:lnTo>
                <a:lnTo>
                  <a:pt x="2585919" y="27056"/>
                </a:lnTo>
                <a:lnTo>
                  <a:pt x="2602314" y="29207"/>
                </a:lnTo>
                <a:lnTo>
                  <a:pt x="2618765" y="31012"/>
                </a:lnTo>
                <a:lnTo>
                  <a:pt x="2635409" y="32202"/>
                </a:lnTo>
                <a:lnTo>
                  <a:pt x="2652270" y="32433"/>
                </a:lnTo>
                <a:lnTo>
                  <a:pt x="2669319" y="31624"/>
                </a:lnTo>
                <a:lnTo>
                  <a:pt x="2686514" y="30093"/>
                </a:lnTo>
                <a:lnTo>
                  <a:pt x="2703818" y="28408"/>
                </a:lnTo>
                <a:lnTo>
                  <a:pt x="2721200" y="26913"/>
                </a:lnTo>
                <a:lnTo>
                  <a:pt x="2738637" y="25724"/>
                </a:lnTo>
                <a:lnTo>
                  <a:pt x="2756112" y="24835"/>
                </a:lnTo>
                <a:lnTo>
                  <a:pt x="2773612" y="24194"/>
                </a:lnTo>
                <a:lnTo>
                  <a:pt x="2791129" y="23743"/>
                </a:lnTo>
                <a:lnTo>
                  <a:pt x="2808659" y="23430"/>
                </a:lnTo>
                <a:lnTo>
                  <a:pt x="2826197" y="23216"/>
                </a:lnTo>
                <a:lnTo>
                  <a:pt x="2843739" y="23070"/>
                </a:lnTo>
                <a:lnTo>
                  <a:pt x="2861286" y="22972"/>
                </a:lnTo>
                <a:lnTo>
                  <a:pt x="2878812" y="22905"/>
                </a:lnTo>
                <a:lnTo>
                  <a:pt x="2895560" y="22861"/>
                </a:lnTo>
                <a:lnTo>
                  <a:pt x="2911688" y="22826"/>
                </a:lnTo>
                <a:lnTo>
                  <a:pt x="2928613" y="22798"/>
                </a:lnTo>
                <a:lnTo>
                  <a:pt x="2949041" y="22771"/>
                </a:lnTo>
              </a:path>
            </a:pathLst>
          </a:custGeom>
          <a:ln w="47244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5973397" y="1343765"/>
            <a:ext cx="164651" cy="547483"/>
          </a:xfrm>
          <a:custGeom>
            <a:avLst/>
            <a:gdLst/>
            <a:ahLst/>
            <a:cxnLst/>
            <a:rect l="0" t="0" r="0" b="0"/>
            <a:pathLst>
              <a:path w="164651" h="547483">
                <a:moveTo>
                  <a:pt x="164650" y="0"/>
                </a:moveTo>
                <a:lnTo>
                  <a:pt x="153049" y="3068"/>
                </a:lnTo>
                <a:lnTo>
                  <a:pt x="143200" y="7130"/>
                </a:lnTo>
                <a:lnTo>
                  <a:pt x="134186" y="12623"/>
                </a:lnTo>
                <a:lnTo>
                  <a:pt x="125399" y="19383"/>
                </a:lnTo>
                <a:lnTo>
                  <a:pt x="116076" y="27181"/>
                </a:lnTo>
                <a:lnTo>
                  <a:pt x="105855" y="35778"/>
                </a:lnTo>
                <a:lnTo>
                  <a:pt x="95045" y="44963"/>
                </a:lnTo>
                <a:lnTo>
                  <a:pt x="84397" y="54568"/>
                </a:lnTo>
                <a:lnTo>
                  <a:pt x="74348" y="64477"/>
                </a:lnTo>
                <a:lnTo>
                  <a:pt x="64991" y="74925"/>
                </a:lnTo>
                <a:lnTo>
                  <a:pt x="56254" y="86463"/>
                </a:lnTo>
                <a:lnTo>
                  <a:pt x="48014" y="99305"/>
                </a:lnTo>
                <a:lnTo>
                  <a:pt x="40312" y="113355"/>
                </a:lnTo>
                <a:lnTo>
                  <a:pt x="33352" y="128390"/>
                </a:lnTo>
                <a:lnTo>
                  <a:pt x="27183" y="144172"/>
                </a:lnTo>
                <a:lnTo>
                  <a:pt x="21716" y="160499"/>
                </a:lnTo>
                <a:lnTo>
                  <a:pt x="16809" y="177210"/>
                </a:lnTo>
                <a:lnTo>
                  <a:pt x="12327" y="194190"/>
                </a:lnTo>
                <a:lnTo>
                  <a:pt x="8316" y="211353"/>
                </a:lnTo>
                <a:lnTo>
                  <a:pt x="4993" y="228642"/>
                </a:lnTo>
                <a:lnTo>
                  <a:pt x="2429" y="246016"/>
                </a:lnTo>
                <a:lnTo>
                  <a:pt x="706" y="263447"/>
                </a:lnTo>
                <a:lnTo>
                  <a:pt x="0" y="280917"/>
                </a:lnTo>
                <a:lnTo>
                  <a:pt x="309" y="298407"/>
                </a:lnTo>
                <a:lnTo>
                  <a:pt x="1653" y="315747"/>
                </a:lnTo>
                <a:lnTo>
                  <a:pt x="4149" y="332623"/>
                </a:lnTo>
                <a:lnTo>
                  <a:pt x="7754" y="348902"/>
                </a:lnTo>
                <a:lnTo>
                  <a:pt x="12293" y="364614"/>
                </a:lnTo>
                <a:lnTo>
                  <a:pt x="17556" y="379858"/>
                </a:lnTo>
                <a:lnTo>
                  <a:pt x="23353" y="394744"/>
                </a:lnTo>
                <a:lnTo>
                  <a:pt x="29533" y="409371"/>
                </a:lnTo>
                <a:lnTo>
                  <a:pt x="35979" y="423811"/>
                </a:lnTo>
                <a:lnTo>
                  <a:pt x="42611" y="438114"/>
                </a:lnTo>
                <a:lnTo>
                  <a:pt x="49369" y="451992"/>
                </a:lnTo>
                <a:lnTo>
                  <a:pt x="56212" y="464858"/>
                </a:lnTo>
                <a:lnTo>
                  <a:pt x="63113" y="476474"/>
                </a:lnTo>
                <a:lnTo>
                  <a:pt x="70053" y="486917"/>
                </a:lnTo>
                <a:lnTo>
                  <a:pt x="77019" y="496400"/>
                </a:lnTo>
                <a:lnTo>
                  <a:pt x="84008" y="505146"/>
                </a:lnTo>
                <a:lnTo>
                  <a:pt x="91176" y="513192"/>
                </a:lnTo>
                <a:lnTo>
                  <a:pt x="98827" y="520384"/>
                </a:lnTo>
                <a:lnTo>
                  <a:pt x="107079" y="526703"/>
                </a:lnTo>
                <a:lnTo>
                  <a:pt x="115634" y="532118"/>
                </a:lnTo>
                <a:lnTo>
                  <a:pt x="124806" y="537036"/>
                </a:lnTo>
                <a:lnTo>
                  <a:pt x="136523" y="541892"/>
                </a:lnTo>
                <a:lnTo>
                  <a:pt x="154122" y="547482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147196" y="1596449"/>
            <a:ext cx="117195" cy="180278"/>
          </a:xfrm>
          <a:custGeom>
            <a:avLst/>
            <a:gdLst/>
            <a:ahLst/>
            <a:cxnLst/>
            <a:rect l="0" t="0" r="0" b="0"/>
            <a:pathLst>
              <a:path w="117195" h="180278">
                <a:moveTo>
                  <a:pt x="85608" y="0"/>
                </a:moveTo>
                <a:lnTo>
                  <a:pt x="74007" y="134"/>
                </a:lnTo>
                <a:lnTo>
                  <a:pt x="64159" y="1414"/>
                </a:lnTo>
                <a:lnTo>
                  <a:pt x="55153" y="4012"/>
                </a:lnTo>
                <a:lnTo>
                  <a:pt x="46712" y="7904"/>
                </a:lnTo>
                <a:lnTo>
                  <a:pt x="38684" y="13185"/>
                </a:lnTo>
                <a:lnTo>
                  <a:pt x="30966" y="19772"/>
                </a:lnTo>
                <a:lnTo>
                  <a:pt x="23635" y="27444"/>
                </a:lnTo>
                <a:lnTo>
                  <a:pt x="16932" y="35955"/>
                </a:lnTo>
                <a:lnTo>
                  <a:pt x="10950" y="45082"/>
                </a:lnTo>
                <a:lnTo>
                  <a:pt x="5950" y="54648"/>
                </a:lnTo>
                <a:lnTo>
                  <a:pt x="2422" y="64521"/>
                </a:lnTo>
                <a:lnTo>
                  <a:pt x="496" y="74611"/>
                </a:lnTo>
                <a:lnTo>
                  <a:pt x="0" y="85013"/>
                </a:lnTo>
                <a:lnTo>
                  <a:pt x="648" y="95989"/>
                </a:lnTo>
                <a:lnTo>
                  <a:pt x="2159" y="107627"/>
                </a:lnTo>
                <a:lnTo>
                  <a:pt x="4459" y="119545"/>
                </a:lnTo>
                <a:lnTo>
                  <a:pt x="7672" y="131013"/>
                </a:lnTo>
                <a:lnTo>
                  <a:pt x="11798" y="141646"/>
                </a:lnTo>
                <a:lnTo>
                  <a:pt x="16873" y="151242"/>
                </a:lnTo>
                <a:lnTo>
                  <a:pt x="23036" y="159615"/>
                </a:lnTo>
                <a:lnTo>
                  <a:pt x="30264" y="166792"/>
                </a:lnTo>
                <a:lnTo>
                  <a:pt x="38559" y="172628"/>
                </a:lnTo>
                <a:lnTo>
                  <a:pt x="48030" y="176733"/>
                </a:lnTo>
                <a:lnTo>
                  <a:pt x="58611" y="179057"/>
                </a:lnTo>
                <a:lnTo>
                  <a:pt x="69702" y="179989"/>
                </a:lnTo>
                <a:lnTo>
                  <a:pt x="81459" y="180277"/>
                </a:lnTo>
                <a:lnTo>
                  <a:pt x="96029" y="179946"/>
                </a:lnTo>
                <a:lnTo>
                  <a:pt x="117194" y="17898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305753" y="1612902"/>
            <a:ext cx="159847" cy="145664"/>
          </a:xfrm>
          <a:custGeom>
            <a:avLst/>
            <a:gdLst/>
            <a:ahLst/>
            <a:cxnLst/>
            <a:rect l="0" t="0" r="0" b="0"/>
            <a:pathLst>
              <a:path w="159847" h="145664">
                <a:moveTo>
                  <a:pt x="95507" y="4604"/>
                </a:moveTo>
                <a:lnTo>
                  <a:pt x="86638" y="1804"/>
                </a:lnTo>
                <a:lnTo>
                  <a:pt x="77652" y="302"/>
                </a:lnTo>
                <a:lnTo>
                  <a:pt x="67666" y="0"/>
                </a:lnTo>
                <a:lnTo>
                  <a:pt x="57031" y="852"/>
                </a:lnTo>
                <a:lnTo>
                  <a:pt x="46516" y="2968"/>
                </a:lnTo>
                <a:lnTo>
                  <a:pt x="36569" y="6300"/>
                </a:lnTo>
                <a:lnTo>
                  <a:pt x="27454" y="10980"/>
                </a:lnTo>
                <a:lnTo>
                  <a:pt x="19415" y="17396"/>
                </a:lnTo>
                <a:lnTo>
                  <a:pt x="12467" y="25596"/>
                </a:lnTo>
                <a:lnTo>
                  <a:pt x="6787" y="35186"/>
                </a:lnTo>
                <a:lnTo>
                  <a:pt x="2787" y="45532"/>
                </a:lnTo>
                <a:lnTo>
                  <a:pt x="543" y="56190"/>
                </a:lnTo>
                <a:lnTo>
                  <a:pt x="0" y="66938"/>
                </a:lnTo>
                <a:lnTo>
                  <a:pt x="1148" y="77680"/>
                </a:lnTo>
                <a:lnTo>
                  <a:pt x="3807" y="88379"/>
                </a:lnTo>
                <a:lnTo>
                  <a:pt x="7693" y="98868"/>
                </a:lnTo>
                <a:lnTo>
                  <a:pt x="12509" y="108845"/>
                </a:lnTo>
                <a:lnTo>
                  <a:pt x="18012" y="118180"/>
                </a:lnTo>
                <a:lnTo>
                  <a:pt x="24332" y="126585"/>
                </a:lnTo>
                <a:lnTo>
                  <a:pt x="31938" y="133553"/>
                </a:lnTo>
                <a:lnTo>
                  <a:pt x="40979" y="138937"/>
                </a:lnTo>
                <a:lnTo>
                  <a:pt x="51153" y="142738"/>
                </a:lnTo>
                <a:lnTo>
                  <a:pt x="61899" y="144931"/>
                </a:lnTo>
                <a:lnTo>
                  <a:pt x="72826" y="145663"/>
                </a:lnTo>
                <a:lnTo>
                  <a:pt x="83586" y="145037"/>
                </a:lnTo>
                <a:lnTo>
                  <a:pt x="93804" y="143031"/>
                </a:lnTo>
                <a:lnTo>
                  <a:pt x="103339" y="139759"/>
                </a:lnTo>
                <a:lnTo>
                  <a:pt x="112231" y="135446"/>
                </a:lnTo>
                <a:lnTo>
                  <a:pt x="120598" y="130335"/>
                </a:lnTo>
                <a:lnTo>
                  <a:pt x="128560" y="124634"/>
                </a:lnTo>
                <a:lnTo>
                  <a:pt x="136061" y="118350"/>
                </a:lnTo>
                <a:lnTo>
                  <a:pt x="142882" y="111300"/>
                </a:lnTo>
                <a:lnTo>
                  <a:pt x="148943" y="103446"/>
                </a:lnTo>
                <a:lnTo>
                  <a:pt x="153998" y="94884"/>
                </a:lnTo>
                <a:lnTo>
                  <a:pt x="157562" y="85757"/>
                </a:lnTo>
                <a:lnTo>
                  <a:pt x="159507" y="76214"/>
                </a:lnTo>
                <a:lnTo>
                  <a:pt x="159846" y="66534"/>
                </a:lnTo>
                <a:lnTo>
                  <a:pt x="158562" y="57116"/>
                </a:lnTo>
                <a:lnTo>
                  <a:pt x="155801" y="48163"/>
                </a:lnTo>
                <a:lnTo>
                  <a:pt x="151507" y="40017"/>
                </a:lnTo>
                <a:lnTo>
                  <a:pt x="145352" y="33225"/>
                </a:lnTo>
                <a:lnTo>
                  <a:pt x="137333" y="27959"/>
                </a:lnTo>
                <a:lnTo>
                  <a:pt x="127936" y="24257"/>
                </a:lnTo>
                <a:lnTo>
                  <a:pt x="116841" y="21942"/>
                </a:lnTo>
                <a:lnTo>
                  <a:pt x="100837" y="21929"/>
                </a:lnTo>
                <a:lnTo>
                  <a:pt x="74450" y="2566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516235" y="1624440"/>
            <a:ext cx="127858" cy="137239"/>
          </a:xfrm>
          <a:custGeom>
            <a:avLst/>
            <a:gdLst/>
            <a:ahLst/>
            <a:cxnLst/>
            <a:rect l="0" t="0" r="0" b="0"/>
            <a:pathLst>
              <a:path w="127858" h="137239">
                <a:moveTo>
                  <a:pt x="85067" y="3594"/>
                </a:moveTo>
                <a:lnTo>
                  <a:pt x="76266" y="862"/>
                </a:lnTo>
                <a:lnTo>
                  <a:pt x="67918" y="0"/>
                </a:lnTo>
                <a:lnTo>
                  <a:pt x="59225" y="990"/>
                </a:lnTo>
                <a:lnTo>
                  <a:pt x="50277" y="3529"/>
                </a:lnTo>
                <a:lnTo>
                  <a:pt x="41429" y="7313"/>
                </a:lnTo>
                <a:lnTo>
                  <a:pt x="32896" y="12053"/>
                </a:lnTo>
                <a:lnTo>
                  <a:pt x="24880" y="17659"/>
                </a:lnTo>
                <a:lnTo>
                  <a:pt x="17651" y="24238"/>
                </a:lnTo>
                <a:lnTo>
                  <a:pt x="11283" y="31773"/>
                </a:lnTo>
                <a:lnTo>
                  <a:pt x="6008" y="40288"/>
                </a:lnTo>
                <a:lnTo>
                  <a:pt x="2288" y="49913"/>
                </a:lnTo>
                <a:lnTo>
                  <a:pt x="240" y="60610"/>
                </a:lnTo>
                <a:lnTo>
                  <a:pt x="0" y="72047"/>
                </a:lnTo>
                <a:lnTo>
                  <a:pt x="1883" y="83716"/>
                </a:lnTo>
                <a:lnTo>
                  <a:pt x="5855" y="95295"/>
                </a:lnTo>
                <a:lnTo>
                  <a:pt x="11605" y="106339"/>
                </a:lnTo>
                <a:lnTo>
                  <a:pt x="18745" y="116223"/>
                </a:lnTo>
                <a:lnTo>
                  <a:pt x="26917" y="124704"/>
                </a:lnTo>
                <a:lnTo>
                  <a:pt x="35994" y="131398"/>
                </a:lnTo>
                <a:lnTo>
                  <a:pt x="46065" y="135621"/>
                </a:lnTo>
                <a:lnTo>
                  <a:pt x="57087" y="137238"/>
                </a:lnTo>
                <a:lnTo>
                  <a:pt x="68589" y="136562"/>
                </a:lnTo>
                <a:lnTo>
                  <a:pt x="79777" y="134066"/>
                </a:lnTo>
                <a:lnTo>
                  <a:pt x="90223" y="130198"/>
                </a:lnTo>
                <a:lnTo>
                  <a:pt x="99692" y="125013"/>
                </a:lnTo>
                <a:lnTo>
                  <a:pt x="107982" y="118186"/>
                </a:lnTo>
                <a:lnTo>
                  <a:pt x="115101" y="109670"/>
                </a:lnTo>
                <a:lnTo>
                  <a:pt x="120899" y="99682"/>
                </a:lnTo>
                <a:lnTo>
                  <a:pt x="124979" y="88528"/>
                </a:lnTo>
                <a:lnTo>
                  <a:pt x="127278" y="76515"/>
                </a:lnTo>
                <a:lnTo>
                  <a:pt x="127857" y="64211"/>
                </a:lnTo>
                <a:lnTo>
                  <a:pt x="126734" y="52418"/>
                </a:lnTo>
                <a:lnTo>
                  <a:pt x="124086" y="41538"/>
                </a:lnTo>
                <a:lnTo>
                  <a:pt x="119935" y="31900"/>
                </a:lnTo>
                <a:lnTo>
                  <a:pt x="113336" y="22994"/>
                </a:lnTo>
                <a:lnTo>
                  <a:pt x="100362" y="14043"/>
                </a:lnTo>
                <a:lnTo>
                  <a:pt x="74538" y="359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717241" y="1512221"/>
            <a:ext cx="10404" cy="305327"/>
          </a:xfrm>
          <a:custGeom>
            <a:avLst/>
            <a:gdLst/>
            <a:ahLst/>
            <a:cxnLst/>
            <a:rect l="0" t="0" r="0" b="0"/>
            <a:pathLst>
              <a:path w="10404" h="305327">
                <a:moveTo>
                  <a:pt x="10403" y="0"/>
                </a:moveTo>
                <a:lnTo>
                  <a:pt x="7536" y="11869"/>
                </a:lnTo>
                <a:lnTo>
                  <a:pt x="5395" y="24278"/>
                </a:lnTo>
                <a:lnTo>
                  <a:pt x="3792" y="38465"/>
                </a:lnTo>
                <a:lnTo>
                  <a:pt x="2610" y="54173"/>
                </a:lnTo>
                <a:lnTo>
                  <a:pt x="1762" y="70818"/>
                </a:lnTo>
                <a:lnTo>
                  <a:pt x="1165" y="87953"/>
                </a:lnTo>
                <a:lnTo>
                  <a:pt x="750" y="105327"/>
                </a:lnTo>
                <a:lnTo>
                  <a:pt x="466" y="122810"/>
                </a:lnTo>
                <a:lnTo>
                  <a:pt x="273" y="140340"/>
                </a:lnTo>
                <a:lnTo>
                  <a:pt x="142" y="157888"/>
                </a:lnTo>
                <a:lnTo>
                  <a:pt x="54" y="175443"/>
                </a:lnTo>
                <a:lnTo>
                  <a:pt x="0" y="192989"/>
                </a:lnTo>
                <a:lnTo>
                  <a:pt x="133" y="210197"/>
                </a:lnTo>
                <a:lnTo>
                  <a:pt x="755" y="226453"/>
                </a:lnTo>
                <a:lnTo>
                  <a:pt x="1985" y="241489"/>
                </a:lnTo>
                <a:lnTo>
                  <a:pt x="3634" y="255115"/>
                </a:lnTo>
                <a:lnTo>
                  <a:pt x="5452" y="268490"/>
                </a:lnTo>
                <a:lnTo>
                  <a:pt x="7598" y="283903"/>
                </a:lnTo>
                <a:lnTo>
                  <a:pt x="10403" y="30532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759229" y="1417464"/>
            <a:ext cx="114011" cy="526426"/>
          </a:xfrm>
          <a:custGeom>
            <a:avLst/>
            <a:gdLst/>
            <a:ahLst/>
            <a:cxnLst/>
            <a:rect l="0" t="0" r="0" b="0"/>
            <a:pathLst>
              <a:path w="114011" h="526426">
                <a:moveTo>
                  <a:pt x="0" y="0"/>
                </a:moveTo>
                <a:lnTo>
                  <a:pt x="5867" y="8802"/>
                </a:lnTo>
                <a:lnTo>
                  <a:pt x="11432" y="17148"/>
                </a:lnTo>
                <a:lnTo>
                  <a:pt x="17231" y="25852"/>
                </a:lnTo>
                <a:lnTo>
                  <a:pt x="23312" y="35145"/>
                </a:lnTo>
                <a:lnTo>
                  <a:pt x="29641" y="45289"/>
                </a:lnTo>
                <a:lnTo>
                  <a:pt x="36170" y="56329"/>
                </a:lnTo>
                <a:lnTo>
                  <a:pt x="42846" y="67996"/>
                </a:lnTo>
                <a:lnTo>
                  <a:pt x="49628" y="79818"/>
                </a:lnTo>
                <a:lnTo>
                  <a:pt x="56485" y="91512"/>
                </a:lnTo>
                <a:lnTo>
                  <a:pt x="63395" y="103142"/>
                </a:lnTo>
                <a:lnTo>
                  <a:pt x="70340" y="115016"/>
                </a:lnTo>
                <a:lnTo>
                  <a:pt x="77305" y="127310"/>
                </a:lnTo>
                <a:lnTo>
                  <a:pt x="84117" y="140364"/>
                </a:lnTo>
                <a:lnTo>
                  <a:pt x="90466" y="154732"/>
                </a:lnTo>
                <a:lnTo>
                  <a:pt x="96213" y="170587"/>
                </a:lnTo>
                <a:lnTo>
                  <a:pt x="101222" y="187627"/>
                </a:lnTo>
                <a:lnTo>
                  <a:pt x="105290" y="205282"/>
                </a:lnTo>
                <a:lnTo>
                  <a:pt x="108396" y="223156"/>
                </a:lnTo>
                <a:lnTo>
                  <a:pt x="110667" y="241054"/>
                </a:lnTo>
                <a:lnTo>
                  <a:pt x="112284" y="258903"/>
                </a:lnTo>
                <a:lnTo>
                  <a:pt x="113407" y="276684"/>
                </a:lnTo>
                <a:lnTo>
                  <a:pt x="114010" y="294404"/>
                </a:lnTo>
                <a:lnTo>
                  <a:pt x="113892" y="312075"/>
                </a:lnTo>
                <a:lnTo>
                  <a:pt x="112998" y="329704"/>
                </a:lnTo>
                <a:lnTo>
                  <a:pt x="111415" y="347139"/>
                </a:lnTo>
                <a:lnTo>
                  <a:pt x="109281" y="364079"/>
                </a:lnTo>
                <a:lnTo>
                  <a:pt x="106731" y="380391"/>
                </a:lnTo>
                <a:lnTo>
                  <a:pt x="103713" y="395786"/>
                </a:lnTo>
                <a:lnTo>
                  <a:pt x="100009" y="409753"/>
                </a:lnTo>
                <a:lnTo>
                  <a:pt x="95555" y="422155"/>
                </a:lnTo>
                <a:lnTo>
                  <a:pt x="90428" y="433485"/>
                </a:lnTo>
                <a:lnTo>
                  <a:pt x="84762" y="444635"/>
                </a:lnTo>
                <a:lnTo>
                  <a:pt x="78690" y="456136"/>
                </a:lnTo>
                <a:lnTo>
                  <a:pt x="72326" y="467831"/>
                </a:lnTo>
                <a:lnTo>
                  <a:pt x="65754" y="479083"/>
                </a:lnTo>
                <a:lnTo>
                  <a:pt x="59047" y="489534"/>
                </a:lnTo>
                <a:lnTo>
                  <a:pt x="52555" y="498853"/>
                </a:lnTo>
                <a:lnTo>
                  <a:pt x="46267" y="507495"/>
                </a:lnTo>
                <a:lnTo>
                  <a:pt x="39628" y="516215"/>
                </a:lnTo>
                <a:lnTo>
                  <a:pt x="31585" y="52642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7199760" y="1404764"/>
            <a:ext cx="1418671" cy="610654"/>
            <a:chOff x="7199760" y="1404764"/>
            <a:chExt cx="1418671" cy="610654"/>
          </a:xfrm>
        </p:grpSpPr>
        <p:sp>
          <p:nvSpPr>
            <p:cNvPr id="46" name="Freeform 45"/>
            <p:cNvSpPr/>
            <p:nvPr/>
          </p:nvSpPr>
          <p:spPr>
            <a:xfrm>
              <a:off x="7199760" y="1404764"/>
              <a:ext cx="172400" cy="395420"/>
            </a:xfrm>
            <a:custGeom>
              <a:avLst/>
              <a:gdLst/>
              <a:ahLst/>
              <a:cxnLst/>
              <a:rect l="0" t="0" r="0" b="0"/>
              <a:pathLst>
                <a:path w="172400" h="395420">
                  <a:moveTo>
                    <a:pt x="7851" y="0"/>
                  </a:moveTo>
                  <a:lnTo>
                    <a:pt x="7784" y="11735"/>
                  </a:lnTo>
                  <a:lnTo>
                    <a:pt x="7143" y="22864"/>
                  </a:lnTo>
                  <a:lnTo>
                    <a:pt x="5852" y="34463"/>
                  </a:lnTo>
                  <a:lnTo>
                    <a:pt x="4165" y="46624"/>
                  </a:lnTo>
                  <a:lnTo>
                    <a:pt x="2497" y="59284"/>
                  </a:lnTo>
                  <a:lnTo>
                    <a:pt x="1088" y="72344"/>
                  </a:lnTo>
                  <a:lnTo>
                    <a:pt x="163" y="85869"/>
                  </a:lnTo>
                  <a:lnTo>
                    <a:pt x="0" y="100083"/>
                  </a:lnTo>
                  <a:lnTo>
                    <a:pt x="670" y="115047"/>
                  </a:lnTo>
                  <a:lnTo>
                    <a:pt x="1916" y="130518"/>
                  </a:lnTo>
                  <a:lnTo>
                    <a:pt x="3285" y="146057"/>
                  </a:lnTo>
                  <a:lnTo>
                    <a:pt x="4501" y="161402"/>
                  </a:lnTo>
                  <a:lnTo>
                    <a:pt x="5637" y="176639"/>
                  </a:lnTo>
                  <a:lnTo>
                    <a:pt x="7006" y="192089"/>
                  </a:lnTo>
                  <a:lnTo>
                    <a:pt x="8773" y="207928"/>
                  </a:lnTo>
                  <a:lnTo>
                    <a:pt x="10792" y="224177"/>
                  </a:lnTo>
                  <a:lnTo>
                    <a:pt x="12692" y="240777"/>
                  </a:lnTo>
                  <a:lnTo>
                    <a:pt x="14269" y="257649"/>
                  </a:lnTo>
                  <a:lnTo>
                    <a:pt x="15480" y="274556"/>
                  </a:lnTo>
                  <a:lnTo>
                    <a:pt x="16367" y="291134"/>
                  </a:lnTo>
                  <a:lnTo>
                    <a:pt x="16994" y="307178"/>
                  </a:lnTo>
                  <a:lnTo>
                    <a:pt x="17247" y="321504"/>
                  </a:lnTo>
                  <a:lnTo>
                    <a:pt x="16343" y="330734"/>
                  </a:lnTo>
                  <a:lnTo>
                    <a:pt x="14250" y="332909"/>
                  </a:lnTo>
                  <a:lnTo>
                    <a:pt x="12301" y="329678"/>
                  </a:lnTo>
                  <a:lnTo>
                    <a:pt x="11031" y="322968"/>
                  </a:lnTo>
                  <a:lnTo>
                    <a:pt x="10687" y="314319"/>
                  </a:lnTo>
                  <a:lnTo>
                    <a:pt x="11272" y="304678"/>
                  </a:lnTo>
                  <a:lnTo>
                    <a:pt x="12650" y="294553"/>
                  </a:lnTo>
                  <a:lnTo>
                    <a:pt x="14649" y="284199"/>
                  </a:lnTo>
                  <a:lnTo>
                    <a:pt x="17111" y="273744"/>
                  </a:lnTo>
                  <a:lnTo>
                    <a:pt x="20069" y="263412"/>
                  </a:lnTo>
                  <a:lnTo>
                    <a:pt x="23733" y="253535"/>
                  </a:lnTo>
                  <a:lnTo>
                    <a:pt x="28171" y="244262"/>
                  </a:lnTo>
                  <a:lnTo>
                    <a:pt x="33626" y="235727"/>
                  </a:lnTo>
                  <a:lnTo>
                    <a:pt x="40577" y="228139"/>
                  </a:lnTo>
                  <a:lnTo>
                    <a:pt x="49147" y="221525"/>
                  </a:lnTo>
                  <a:lnTo>
                    <a:pt x="59158" y="216083"/>
                  </a:lnTo>
                  <a:lnTo>
                    <a:pt x="70320" y="212250"/>
                  </a:lnTo>
                  <a:lnTo>
                    <a:pt x="82336" y="210121"/>
                  </a:lnTo>
                  <a:lnTo>
                    <a:pt x="94639" y="209657"/>
                  </a:lnTo>
                  <a:lnTo>
                    <a:pt x="106431" y="210858"/>
                  </a:lnTo>
                  <a:lnTo>
                    <a:pt x="117314" y="213558"/>
                  </a:lnTo>
                  <a:lnTo>
                    <a:pt x="127095" y="217641"/>
                  </a:lnTo>
                  <a:lnTo>
                    <a:pt x="135598" y="223121"/>
                  </a:lnTo>
                  <a:lnTo>
                    <a:pt x="142873" y="229880"/>
                  </a:lnTo>
                  <a:lnTo>
                    <a:pt x="149118" y="237687"/>
                  </a:lnTo>
                  <a:lnTo>
                    <a:pt x="154563" y="246298"/>
                  </a:lnTo>
                  <a:lnTo>
                    <a:pt x="159412" y="255500"/>
                  </a:lnTo>
                  <a:lnTo>
                    <a:pt x="163674" y="265289"/>
                  </a:lnTo>
                  <a:lnTo>
                    <a:pt x="167165" y="275845"/>
                  </a:lnTo>
                  <a:lnTo>
                    <a:pt x="169842" y="287202"/>
                  </a:lnTo>
                  <a:lnTo>
                    <a:pt x="171642" y="299100"/>
                  </a:lnTo>
                  <a:lnTo>
                    <a:pt x="172399" y="311087"/>
                  </a:lnTo>
                  <a:lnTo>
                    <a:pt x="172124" y="322886"/>
                  </a:lnTo>
                  <a:lnTo>
                    <a:pt x="170805" y="334249"/>
                  </a:lnTo>
                  <a:lnTo>
                    <a:pt x="168323" y="344880"/>
                  </a:lnTo>
                  <a:lnTo>
                    <a:pt x="164723" y="354691"/>
                  </a:lnTo>
                  <a:lnTo>
                    <a:pt x="160018" y="363600"/>
                  </a:lnTo>
                  <a:lnTo>
                    <a:pt x="154112" y="371447"/>
                  </a:lnTo>
                  <a:lnTo>
                    <a:pt x="147059" y="378241"/>
                  </a:lnTo>
                  <a:lnTo>
                    <a:pt x="138885" y="383975"/>
                  </a:lnTo>
                  <a:lnTo>
                    <a:pt x="129493" y="388537"/>
                  </a:lnTo>
                  <a:lnTo>
                    <a:pt x="118957" y="391973"/>
                  </a:lnTo>
                  <a:lnTo>
                    <a:pt x="107629" y="394299"/>
                  </a:lnTo>
                  <a:lnTo>
                    <a:pt x="96034" y="395419"/>
                  </a:lnTo>
                  <a:lnTo>
                    <a:pt x="84505" y="395396"/>
                  </a:lnTo>
                  <a:lnTo>
                    <a:pt x="73428" y="394379"/>
                  </a:lnTo>
                  <a:lnTo>
                    <a:pt x="62131" y="392320"/>
                  </a:lnTo>
                  <a:lnTo>
                    <a:pt x="48510" y="387921"/>
                  </a:lnTo>
                  <a:lnTo>
                    <a:pt x="28908" y="3790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18181" y="1678505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5800" y="8869"/>
                  </a:lnTo>
                  <a:lnTo>
                    <a:pt x="10724" y="17855"/>
                  </a:lnTo>
                  <a:lnTo>
                    <a:pt x="15227" y="27846"/>
                  </a:lnTo>
                  <a:lnTo>
                    <a:pt x="19447" y="38654"/>
                  </a:lnTo>
                  <a:lnTo>
                    <a:pt x="23462" y="49817"/>
                  </a:lnTo>
                  <a:lnTo>
                    <a:pt x="27318" y="61008"/>
                  </a:lnTo>
                  <a:lnTo>
                    <a:pt x="30910" y="71640"/>
                  </a:lnTo>
                  <a:lnTo>
                    <a:pt x="34328" y="81835"/>
                  </a:lnTo>
                  <a:lnTo>
                    <a:pt x="37873" y="9248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86595" y="1615334"/>
              <a:ext cx="200043" cy="400084"/>
            </a:xfrm>
            <a:custGeom>
              <a:avLst/>
              <a:gdLst/>
              <a:ahLst/>
              <a:cxnLst/>
              <a:rect l="0" t="0" r="0" b="0"/>
              <a:pathLst>
                <a:path w="200043" h="400084">
                  <a:moveTo>
                    <a:pt x="200042" y="0"/>
                  </a:moveTo>
                  <a:lnTo>
                    <a:pt x="194242" y="6002"/>
                  </a:lnTo>
                  <a:lnTo>
                    <a:pt x="189317" y="12847"/>
                  </a:lnTo>
                  <a:lnTo>
                    <a:pt x="184805" y="21239"/>
                  </a:lnTo>
                  <a:lnTo>
                    <a:pt x="180238" y="31039"/>
                  </a:lnTo>
                  <a:lnTo>
                    <a:pt x="174928" y="42002"/>
                  </a:lnTo>
                  <a:lnTo>
                    <a:pt x="168560" y="53863"/>
                  </a:lnTo>
                  <a:lnTo>
                    <a:pt x="161158" y="66386"/>
                  </a:lnTo>
                  <a:lnTo>
                    <a:pt x="152889" y="79383"/>
                  </a:lnTo>
                  <a:lnTo>
                    <a:pt x="143955" y="92711"/>
                  </a:lnTo>
                  <a:lnTo>
                    <a:pt x="134532" y="106269"/>
                  </a:lnTo>
                  <a:lnTo>
                    <a:pt x="124762" y="119982"/>
                  </a:lnTo>
                  <a:lnTo>
                    <a:pt x="114759" y="133798"/>
                  </a:lnTo>
                  <a:lnTo>
                    <a:pt x="104926" y="147517"/>
                  </a:lnTo>
                  <a:lnTo>
                    <a:pt x="95929" y="160809"/>
                  </a:lnTo>
                  <a:lnTo>
                    <a:pt x="88061" y="173532"/>
                  </a:lnTo>
                  <a:lnTo>
                    <a:pt x="81118" y="185874"/>
                  </a:lnTo>
                  <a:lnTo>
                    <a:pt x="74604" y="198235"/>
                  </a:lnTo>
                  <a:lnTo>
                    <a:pt x="68187" y="210846"/>
                  </a:lnTo>
                  <a:lnTo>
                    <a:pt x="61875" y="223605"/>
                  </a:lnTo>
                  <a:lnTo>
                    <a:pt x="55929" y="236178"/>
                  </a:lnTo>
                  <a:lnTo>
                    <a:pt x="50479" y="248384"/>
                  </a:lnTo>
                  <a:lnTo>
                    <a:pt x="45514" y="260360"/>
                  </a:lnTo>
                  <a:lnTo>
                    <a:pt x="40952" y="272468"/>
                  </a:lnTo>
                  <a:lnTo>
                    <a:pt x="36699" y="284910"/>
                  </a:lnTo>
                  <a:lnTo>
                    <a:pt x="32675" y="297724"/>
                  </a:lnTo>
                  <a:lnTo>
                    <a:pt x="28812" y="310866"/>
                  </a:lnTo>
                  <a:lnTo>
                    <a:pt x="25061" y="324258"/>
                  </a:lnTo>
                  <a:lnTo>
                    <a:pt x="21348" y="337611"/>
                  </a:lnTo>
                  <a:lnTo>
                    <a:pt x="17094" y="351958"/>
                  </a:lnTo>
                  <a:lnTo>
                    <a:pt x="10807" y="37079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74160" y="1425825"/>
              <a:ext cx="149389" cy="411366"/>
            </a:xfrm>
            <a:custGeom>
              <a:avLst/>
              <a:gdLst/>
              <a:ahLst/>
              <a:cxnLst/>
              <a:rect l="0" t="0" r="0" b="0"/>
              <a:pathLst>
                <a:path w="149389" h="411366">
                  <a:moveTo>
                    <a:pt x="107275" y="294794"/>
                  </a:moveTo>
                  <a:lnTo>
                    <a:pt x="98473" y="288994"/>
                  </a:lnTo>
                  <a:lnTo>
                    <a:pt x="90127" y="284069"/>
                  </a:lnTo>
                  <a:lnTo>
                    <a:pt x="81428" y="279580"/>
                  </a:lnTo>
                  <a:lnTo>
                    <a:pt x="72308" y="275878"/>
                  </a:lnTo>
                  <a:lnTo>
                    <a:pt x="62812" y="273810"/>
                  </a:lnTo>
                  <a:lnTo>
                    <a:pt x="53029" y="273712"/>
                  </a:lnTo>
                  <a:lnTo>
                    <a:pt x="43361" y="275609"/>
                  </a:lnTo>
                  <a:lnTo>
                    <a:pt x="34483" y="279472"/>
                  </a:lnTo>
                  <a:lnTo>
                    <a:pt x="26704" y="285075"/>
                  </a:lnTo>
                  <a:lnTo>
                    <a:pt x="19990" y="292243"/>
                  </a:lnTo>
                  <a:lnTo>
                    <a:pt x="14166" y="300941"/>
                  </a:lnTo>
                  <a:lnTo>
                    <a:pt x="9033" y="311004"/>
                  </a:lnTo>
                  <a:lnTo>
                    <a:pt x="4738" y="322012"/>
                  </a:lnTo>
                  <a:lnTo>
                    <a:pt x="1747" y="333392"/>
                  </a:lnTo>
                  <a:lnTo>
                    <a:pt x="216" y="344785"/>
                  </a:lnTo>
                  <a:lnTo>
                    <a:pt x="0" y="356043"/>
                  </a:lnTo>
                  <a:lnTo>
                    <a:pt x="842" y="367136"/>
                  </a:lnTo>
                  <a:lnTo>
                    <a:pt x="2497" y="378066"/>
                  </a:lnTo>
                  <a:lnTo>
                    <a:pt x="5234" y="388372"/>
                  </a:lnTo>
                  <a:lnTo>
                    <a:pt x="9806" y="397162"/>
                  </a:lnTo>
                  <a:lnTo>
                    <a:pt x="16467" y="404064"/>
                  </a:lnTo>
                  <a:lnTo>
                    <a:pt x="24702" y="408867"/>
                  </a:lnTo>
                  <a:lnTo>
                    <a:pt x="33533" y="411275"/>
                  </a:lnTo>
                  <a:lnTo>
                    <a:pt x="42316" y="411365"/>
                  </a:lnTo>
                  <a:lnTo>
                    <a:pt x="50634" y="409171"/>
                  </a:lnTo>
                  <a:lnTo>
                    <a:pt x="58134" y="404517"/>
                  </a:lnTo>
                  <a:lnTo>
                    <a:pt x="64730" y="397538"/>
                  </a:lnTo>
                  <a:lnTo>
                    <a:pt x="70683" y="388618"/>
                  </a:lnTo>
                  <a:lnTo>
                    <a:pt x="76463" y="378198"/>
                  </a:lnTo>
                  <a:lnTo>
                    <a:pt x="82356" y="366671"/>
                  </a:lnTo>
                  <a:lnTo>
                    <a:pt x="88302" y="354187"/>
                  </a:lnTo>
                  <a:lnTo>
                    <a:pt x="93996" y="340676"/>
                  </a:lnTo>
                  <a:lnTo>
                    <a:pt x="99266" y="326182"/>
                  </a:lnTo>
                  <a:lnTo>
                    <a:pt x="103941" y="310855"/>
                  </a:lnTo>
                  <a:lnTo>
                    <a:pt x="107775" y="294881"/>
                  </a:lnTo>
                  <a:lnTo>
                    <a:pt x="110720" y="278425"/>
                  </a:lnTo>
                  <a:lnTo>
                    <a:pt x="112883" y="261458"/>
                  </a:lnTo>
                  <a:lnTo>
                    <a:pt x="114425" y="243776"/>
                  </a:lnTo>
                  <a:lnTo>
                    <a:pt x="115503" y="225327"/>
                  </a:lnTo>
                  <a:lnTo>
                    <a:pt x="116245" y="206362"/>
                  </a:lnTo>
                  <a:lnTo>
                    <a:pt x="116753" y="187324"/>
                  </a:lnTo>
                  <a:lnTo>
                    <a:pt x="117098" y="168480"/>
                  </a:lnTo>
                  <a:lnTo>
                    <a:pt x="117330" y="149910"/>
                  </a:lnTo>
                  <a:lnTo>
                    <a:pt x="117486" y="131602"/>
                  </a:lnTo>
                  <a:lnTo>
                    <a:pt x="117586" y="113513"/>
                  </a:lnTo>
                  <a:lnTo>
                    <a:pt x="117484" y="95754"/>
                  </a:lnTo>
                  <a:lnTo>
                    <a:pt x="116883" y="78590"/>
                  </a:lnTo>
                  <a:lnTo>
                    <a:pt x="115662" y="62118"/>
                  </a:lnTo>
                  <a:lnTo>
                    <a:pt x="113857" y="46446"/>
                  </a:lnTo>
                  <a:lnTo>
                    <a:pt x="111574" y="31760"/>
                  </a:lnTo>
                  <a:lnTo>
                    <a:pt x="108914" y="18107"/>
                  </a:lnTo>
                  <a:lnTo>
                    <a:pt x="105525" y="6845"/>
                  </a:lnTo>
                  <a:lnTo>
                    <a:pt x="101377" y="549"/>
                  </a:lnTo>
                  <a:lnTo>
                    <a:pt x="97470" y="0"/>
                  </a:lnTo>
                  <a:lnTo>
                    <a:pt x="94286" y="4459"/>
                  </a:lnTo>
                  <a:lnTo>
                    <a:pt x="91876" y="12798"/>
                  </a:lnTo>
                  <a:lnTo>
                    <a:pt x="90128" y="24140"/>
                  </a:lnTo>
                  <a:lnTo>
                    <a:pt x="88892" y="37968"/>
                  </a:lnTo>
                  <a:lnTo>
                    <a:pt x="88039" y="53786"/>
                  </a:lnTo>
                  <a:lnTo>
                    <a:pt x="87622" y="70634"/>
                  </a:lnTo>
                  <a:lnTo>
                    <a:pt x="87869" y="87181"/>
                  </a:lnTo>
                  <a:lnTo>
                    <a:pt x="88846" y="102731"/>
                  </a:lnTo>
                  <a:lnTo>
                    <a:pt x="90317" y="117630"/>
                  </a:lnTo>
                  <a:lnTo>
                    <a:pt x="91842" y="132930"/>
                  </a:lnTo>
                  <a:lnTo>
                    <a:pt x="93167" y="149227"/>
                  </a:lnTo>
                  <a:lnTo>
                    <a:pt x="94377" y="166464"/>
                  </a:lnTo>
                  <a:lnTo>
                    <a:pt x="95796" y="184202"/>
                  </a:lnTo>
                  <a:lnTo>
                    <a:pt x="97602" y="202107"/>
                  </a:lnTo>
                  <a:lnTo>
                    <a:pt x="99816" y="220012"/>
                  </a:lnTo>
                  <a:lnTo>
                    <a:pt x="102382" y="237860"/>
                  </a:lnTo>
                  <a:lnTo>
                    <a:pt x="105221" y="255630"/>
                  </a:lnTo>
                  <a:lnTo>
                    <a:pt x="108265" y="273000"/>
                  </a:lnTo>
                  <a:lnTo>
                    <a:pt x="111454" y="289371"/>
                  </a:lnTo>
                  <a:lnTo>
                    <a:pt x="114749" y="304482"/>
                  </a:lnTo>
                  <a:lnTo>
                    <a:pt x="118353" y="317962"/>
                  </a:lnTo>
                  <a:lnTo>
                    <a:pt x="123265" y="330478"/>
                  </a:lnTo>
                  <a:lnTo>
                    <a:pt x="132151" y="343129"/>
                  </a:lnTo>
                  <a:lnTo>
                    <a:pt x="149388" y="35796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65664" y="168903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49"/>
                  </a:lnTo>
                  <a:lnTo>
                    <a:pt x="2735" y="42517"/>
                  </a:lnTo>
                  <a:lnTo>
                    <a:pt x="1887" y="55997"/>
                  </a:lnTo>
                  <a:lnTo>
                    <a:pt x="1290" y="69855"/>
                  </a:lnTo>
                  <a:lnTo>
                    <a:pt x="875" y="83450"/>
                  </a:lnTo>
                  <a:lnTo>
                    <a:pt x="545" y="97304"/>
                  </a:lnTo>
                  <a:lnTo>
                    <a:pt x="270" y="11374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86720" y="15732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18305" y="1657448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2" y="34467"/>
                  </a:lnTo>
                  <a:lnTo>
                    <a:pt x="11479" y="46801"/>
                  </a:lnTo>
                  <a:lnTo>
                    <a:pt x="13996" y="60110"/>
                  </a:lnTo>
                  <a:lnTo>
                    <a:pt x="16010" y="74410"/>
                  </a:lnTo>
                  <a:lnTo>
                    <a:pt x="17695" y="89242"/>
                  </a:lnTo>
                  <a:lnTo>
                    <a:pt x="19440" y="103807"/>
                  </a:lnTo>
                  <a:lnTo>
                    <a:pt x="21442" y="117566"/>
                  </a:lnTo>
                  <a:lnTo>
                    <a:pt x="22966" y="126766"/>
                  </a:lnTo>
                  <a:lnTo>
                    <a:pt x="23256" y="127365"/>
                  </a:lnTo>
                  <a:lnTo>
                    <a:pt x="22972" y="121562"/>
                  </a:lnTo>
                  <a:lnTo>
                    <a:pt x="22722" y="111818"/>
                  </a:lnTo>
                  <a:lnTo>
                    <a:pt x="22978" y="99910"/>
                  </a:lnTo>
                  <a:lnTo>
                    <a:pt x="23922" y="86906"/>
                  </a:lnTo>
                  <a:lnTo>
                    <a:pt x="25685" y="73695"/>
                  </a:lnTo>
                  <a:lnTo>
                    <a:pt x="28461" y="61173"/>
                  </a:lnTo>
                  <a:lnTo>
                    <a:pt x="32254" y="49751"/>
                  </a:lnTo>
                  <a:lnTo>
                    <a:pt x="37088" y="39921"/>
                  </a:lnTo>
                  <a:lnTo>
                    <a:pt x="43081" y="32435"/>
                  </a:lnTo>
                  <a:lnTo>
                    <a:pt x="50186" y="27481"/>
                  </a:lnTo>
                  <a:lnTo>
                    <a:pt x="58226" y="25101"/>
                  </a:lnTo>
                  <a:lnTo>
                    <a:pt x="66994" y="25456"/>
                  </a:lnTo>
                  <a:lnTo>
                    <a:pt x="76289" y="28359"/>
                  </a:lnTo>
                  <a:lnTo>
                    <a:pt x="85630" y="33372"/>
                  </a:lnTo>
                  <a:lnTo>
                    <a:pt x="94288" y="40007"/>
                  </a:lnTo>
                  <a:lnTo>
                    <a:pt x="101917" y="47837"/>
                  </a:lnTo>
                  <a:lnTo>
                    <a:pt x="108360" y="56684"/>
                  </a:lnTo>
                  <a:lnTo>
                    <a:pt x="113471" y="66598"/>
                  </a:lnTo>
                  <a:lnTo>
                    <a:pt x="117317" y="77525"/>
                  </a:lnTo>
                  <a:lnTo>
                    <a:pt x="120103" y="89303"/>
                  </a:lnTo>
                  <a:lnTo>
                    <a:pt x="122074" y="101741"/>
                  </a:lnTo>
                  <a:lnTo>
                    <a:pt x="123443" y="114652"/>
                  </a:lnTo>
                  <a:lnTo>
                    <a:pt x="124384" y="127483"/>
                  </a:lnTo>
                  <a:lnTo>
                    <a:pt x="125128" y="140679"/>
                  </a:lnTo>
                  <a:lnTo>
                    <a:pt x="125743" y="156513"/>
                  </a:lnTo>
                  <a:lnTo>
                    <a:pt x="126342" y="1789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76234" y="1661040"/>
              <a:ext cx="121950" cy="164865"/>
            </a:xfrm>
            <a:custGeom>
              <a:avLst/>
              <a:gdLst/>
              <a:ahLst/>
              <a:cxnLst/>
              <a:rect l="0" t="0" r="0" b="0"/>
              <a:pathLst>
                <a:path w="121950" h="164865">
                  <a:moveTo>
                    <a:pt x="0" y="59579"/>
                  </a:moveTo>
                  <a:lnTo>
                    <a:pt x="67" y="71247"/>
                  </a:lnTo>
                  <a:lnTo>
                    <a:pt x="707" y="81736"/>
                  </a:lnTo>
                  <a:lnTo>
                    <a:pt x="2004" y="92042"/>
                  </a:lnTo>
                  <a:lnTo>
                    <a:pt x="3863" y="102517"/>
                  </a:lnTo>
                  <a:lnTo>
                    <a:pt x="6179" y="113509"/>
                  </a:lnTo>
                  <a:lnTo>
                    <a:pt x="8825" y="125040"/>
                  </a:lnTo>
                  <a:lnTo>
                    <a:pt x="10970" y="133160"/>
                  </a:lnTo>
                  <a:lnTo>
                    <a:pt x="11812" y="133000"/>
                  </a:lnTo>
                  <a:lnTo>
                    <a:pt x="11900" y="126048"/>
                  </a:lnTo>
                  <a:lnTo>
                    <a:pt x="11701" y="114762"/>
                  </a:lnTo>
                  <a:lnTo>
                    <a:pt x="11439" y="101290"/>
                  </a:lnTo>
                  <a:lnTo>
                    <a:pt x="11203" y="86938"/>
                  </a:lnTo>
                  <a:lnTo>
                    <a:pt x="11184" y="72501"/>
                  </a:lnTo>
                  <a:lnTo>
                    <a:pt x="11688" y="58550"/>
                  </a:lnTo>
                  <a:lnTo>
                    <a:pt x="12847" y="45310"/>
                  </a:lnTo>
                  <a:lnTo>
                    <a:pt x="14944" y="33089"/>
                  </a:lnTo>
                  <a:lnTo>
                    <a:pt x="18486" y="22387"/>
                  </a:lnTo>
                  <a:lnTo>
                    <a:pt x="23611" y="13343"/>
                  </a:lnTo>
                  <a:lnTo>
                    <a:pt x="29983" y="6265"/>
                  </a:lnTo>
                  <a:lnTo>
                    <a:pt x="37016" y="1783"/>
                  </a:lnTo>
                  <a:lnTo>
                    <a:pt x="44299" y="0"/>
                  </a:lnTo>
                  <a:lnTo>
                    <a:pt x="51626" y="904"/>
                  </a:lnTo>
                  <a:lnTo>
                    <a:pt x="58918" y="4618"/>
                  </a:lnTo>
                  <a:lnTo>
                    <a:pt x="66152" y="10930"/>
                  </a:lnTo>
                  <a:lnTo>
                    <a:pt x="73332" y="19385"/>
                  </a:lnTo>
                  <a:lnTo>
                    <a:pt x="80466" y="29485"/>
                  </a:lnTo>
                  <a:lnTo>
                    <a:pt x="87560" y="40791"/>
                  </a:lnTo>
                  <a:lnTo>
                    <a:pt x="94462" y="52954"/>
                  </a:lnTo>
                  <a:lnTo>
                    <a:pt x="100870" y="65716"/>
                  </a:lnTo>
                  <a:lnTo>
                    <a:pt x="106658" y="78891"/>
                  </a:lnTo>
                  <a:lnTo>
                    <a:pt x="111696" y="92347"/>
                  </a:lnTo>
                  <a:lnTo>
                    <a:pt x="115781" y="105994"/>
                  </a:lnTo>
                  <a:lnTo>
                    <a:pt x="118895" y="119747"/>
                  </a:lnTo>
                  <a:lnTo>
                    <a:pt x="120978" y="132765"/>
                  </a:lnTo>
                  <a:lnTo>
                    <a:pt x="121949" y="144626"/>
                  </a:lnTo>
                  <a:lnTo>
                    <a:pt x="120775" y="155254"/>
                  </a:lnTo>
                  <a:lnTo>
                    <a:pt x="115813" y="16486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9009" y="1645849"/>
              <a:ext cx="152022" cy="169534"/>
            </a:xfrm>
            <a:custGeom>
              <a:avLst/>
              <a:gdLst/>
              <a:ahLst/>
              <a:cxnLst/>
              <a:rect l="0" t="0" r="0" b="0"/>
              <a:pathLst>
                <a:path w="152022" h="169534">
                  <a:moveTo>
                    <a:pt x="4623" y="95827"/>
                  </a:moveTo>
                  <a:lnTo>
                    <a:pt x="13491" y="92961"/>
                  </a:lnTo>
                  <a:lnTo>
                    <a:pt x="22479" y="90819"/>
                  </a:lnTo>
                  <a:lnTo>
                    <a:pt x="32469" y="89211"/>
                  </a:lnTo>
                  <a:lnTo>
                    <a:pt x="43277" y="87858"/>
                  </a:lnTo>
                  <a:lnTo>
                    <a:pt x="54440" y="86361"/>
                  </a:lnTo>
                  <a:lnTo>
                    <a:pt x="65639" y="84505"/>
                  </a:lnTo>
                  <a:lnTo>
                    <a:pt x="76580" y="82093"/>
                  </a:lnTo>
                  <a:lnTo>
                    <a:pt x="86916" y="78864"/>
                  </a:lnTo>
                  <a:lnTo>
                    <a:pt x="96516" y="74757"/>
                  </a:lnTo>
                  <a:lnTo>
                    <a:pt x="104941" y="69709"/>
                  </a:lnTo>
                  <a:lnTo>
                    <a:pt x="111398" y="63571"/>
                  </a:lnTo>
                  <a:lnTo>
                    <a:pt x="115622" y="56373"/>
                  </a:lnTo>
                  <a:lnTo>
                    <a:pt x="117662" y="48439"/>
                  </a:lnTo>
                  <a:lnTo>
                    <a:pt x="117603" y="40276"/>
                  </a:lnTo>
                  <a:lnTo>
                    <a:pt x="115707" y="32201"/>
                  </a:lnTo>
                  <a:lnTo>
                    <a:pt x="112184" y="24493"/>
                  </a:lnTo>
                  <a:lnTo>
                    <a:pt x="107087" y="17470"/>
                  </a:lnTo>
                  <a:lnTo>
                    <a:pt x="100590" y="11239"/>
                  </a:lnTo>
                  <a:lnTo>
                    <a:pt x="92959" y="6056"/>
                  </a:lnTo>
                  <a:lnTo>
                    <a:pt x="84467" y="2397"/>
                  </a:lnTo>
                  <a:lnTo>
                    <a:pt x="75354" y="385"/>
                  </a:lnTo>
                  <a:lnTo>
                    <a:pt x="65964" y="0"/>
                  </a:lnTo>
                  <a:lnTo>
                    <a:pt x="56741" y="1253"/>
                  </a:lnTo>
                  <a:lnTo>
                    <a:pt x="47909" y="3993"/>
                  </a:lnTo>
                  <a:lnTo>
                    <a:pt x="39505" y="8272"/>
                  </a:lnTo>
                  <a:lnTo>
                    <a:pt x="31474" y="14416"/>
                  </a:lnTo>
                  <a:lnTo>
                    <a:pt x="23746" y="22438"/>
                  </a:lnTo>
                  <a:lnTo>
                    <a:pt x="16571" y="32078"/>
                  </a:lnTo>
                  <a:lnTo>
                    <a:pt x="10504" y="42990"/>
                  </a:lnTo>
                  <a:lnTo>
                    <a:pt x="5761" y="54842"/>
                  </a:lnTo>
                  <a:lnTo>
                    <a:pt x="2406" y="67206"/>
                  </a:lnTo>
                  <a:lnTo>
                    <a:pt x="521" y="79571"/>
                  </a:lnTo>
                  <a:lnTo>
                    <a:pt x="0" y="91657"/>
                  </a:lnTo>
                  <a:lnTo>
                    <a:pt x="768" y="103228"/>
                  </a:lnTo>
                  <a:lnTo>
                    <a:pt x="2870" y="114006"/>
                  </a:lnTo>
                  <a:lnTo>
                    <a:pt x="6212" y="123918"/>
                  </a:lnTo>
                  <a:lnTo>
                    <a:pt x="10742" y="132898"/>
                  </a:lnTo>
                  <a:lnTo>
                    <a:pt x="16530" y="140792"/>
                  </a:lnTo>
                  <a:lnTo>
                    <a:pt x="23502" y="147623"/>
                  </a:lnTo>
                  <a:lnTo>
                    <a:pt x="31625" y="153552"/>
                  </a:lnTo>
                  <a:lnTo>
                    <a:pt x="40980" y="158776"/>
                  </a:lnTo>
                  <a:lnTo>
                    <a:pt x="51487" y="163467"/>
                  </a:lnTo>
                  <a:lnTo>
                    <a:pt x="62626" y="167279"/>
                  </a:lnTo>
                  <a:lnTo>
                    <a:pt x="73563" y="169403"/>
                  </a:lnTo>
                  <a:lnTo>
                    <a:pt x="83845" y="169533"/>
                  </a:lnTo>
                  <a:lnTo>
                    <a:pt x="93544" y="167821"/>
                  </a:lnTo>
                  <a:lnTo>
                    <a:pt x="103049" y="164613"/>
                  </a:lnTo>
                  <a:lnTo>
                    <a:pt x="112618" y="160270"/>
                  </a:lnTo>
                  <a:lnTo>
                    <a:pt x="121894" y="155023"/>
                  </a:lnTo>
                  <a:lnTo>
                    <a:pt x="130900" y="148241"/>
                  </a:lnTo>
                  <a:lnTo>
                    <a:pt x="140435" y="137099"/>
                  </a:lnTo>
                  <a:lnTo>
                    <a:pt x="152021" y="1168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64536" y="1636391"/>
              <a:ext cx="132838" cy="167192"/>
            </a:xfrm>
            <a:custGeom>
              <a:avLst/>
              <a:gdLst/>
              <a:ahLst/>
              <a:cxnLst/>
              <a:rect l="0" t="0" r="0" b="0"/>
              <a:pathLst>
                <a:path w="132838" h="167192">
                  <a:moveTo>
                    <a:pt x="17024" y="84228"/>
                  </a:moveTo>
                  <a:lnTo>
                    <a:pt x="11357" y="90163"/>
                  </a:lnTo>
                  <a:lnTo>
                    <a:pt x="7713" y="96367"/>
                  </a:lnTo>
                  <a:lnTo>
                    <a:pt x="5803" y="103463"/>
                  </a:lnTo>
                  <a:lnTo>
                    <a:pt x="5303" y="111403"/>
                  </a:lnTo>
                  <a:lnTo>
                    <a:pt x="5922" y="120050"/>
                  </a:lnTo>
                  <a:lnTo>
                    <a:pt x="7394" y="129245"/>
                  </a:lnTo>
                  <a:lnTo>
                    <a:pt x="9489" y="138844"/>
                  </a:lnTo>
                  <a:lnTo>
                    <a:pt x="12028" y="148734"/>
                  </a:lnTo>
                  <a:lnTo>
                    <a:pt x="14851" y="158748"/>
                  </a:lnTo>
                  <a:lnTo>
                    <a:pt x="16973" y="166057"/>
                  </a:lnTo>
                  <a:lnTo>
                    <a:pt x="17290" y="167191"/>
                  </a:lnTo>
                  <a:lnTo>
                    <a:pt x="16205" y="163215"/>
                  </a:lnTo>
                  <a:lnTo>
                    <a:pt x="14228" y="155937"/>
                  </a:lnTo>
                  <a:lnTo>
                    <a:pt x="11697" y="146863"/>
                  </a:lnTo>
                  <a:lnTo>
                    <a:pt x="8820" y="136910"/>
                  </a:lnTo>
                  <a:lnTo>
                    <a:pt x="5891" y="126394"/>
                  </a:lnTo>
                  <a:lnTo>
                    <a:pt x="3296" y="115240"/>
                  </a:lnTo>
                  <a:lnTo>
                    <a:pt x="1224" y="103432"/>
                  </a:lnTo>
                  <a:lnTo>
                    <a:pt x="0" y="91376"/>
                  </a:lnTo>
                  <a:lnTo>
                    <a:pt x="161" y="79803"/>
                  </a:lnTo>
                  <a:lnTo>
                    <a:pt x="1868" y="69094"/>
                  </a:lnTo>
                  <a:lnTo>
                    <a:pt x="5134" y="59444"/>
                  </a:lnTo>
                  <a:lnTo>
                    <a:pt x="9993" y="51033"/>
                  </a:lnTo>
                  <a:lnTo>
                    <a:pt x="16298" y="43822"/>
                  </a:lnTo>
                  <a:lnTo>
                    <a:pt x="23783" y="37623"/>
                  </a:lnTo>
                  <a:lnTo>
                    <a:pt x="32169" y="32210"/>
                  </a:lnTo>
                  <a:lnTo>
                    <a:pt x="41213" y="27376"/>
                  </a:lnTo>
                  <a:lnTo>
                    <a:pt x="50725" y="22956"/>
                  </a:lnTo>
                  <a:lnTo>
                    <a:pt x="60563" y="18827"/>
                  </a:lnTo>
                  <a:lnTo>
                    <a:pt x="70618" y="14902"/>
                  </a:lnTo>
                  <a:lnTo>
                    <a:pt x="80752" y="11270"/>
                  </a:lnTo>
                  <a:lnTo>
                    <a:pt x="91983" y="7823"/>
                  </a:lnTo>
                  <a:lnTo>
                    <a:pt x="107532" y="4258"/>
                  </a:lnTo>
                  <a:lnTo>
                    <a:pt x="132837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07902" y="182590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93197" y="3480884"/>
            <a:ext cx="1737204" cy="644051"/>
            <a:chOff x="193197" y="3480884"/>
            <a:chExt cx="1737204" cy="644051"/>
          </a:xfrm>
        </p:grpSpPr>
        <p:sp>
          <p:nvSpPr>
            <p:cNvPr id="58" name="Freeform 57"/>
            <p:cNvSpPr/>
            <p:nvPr/>
          </p:nvSpPr>
          <p:spPr>
            <a:xfrm>
              <a:off x="193197" y="3524809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63"/>
                  </a:lnTo>
                  <a:lnTo>
                    <a:pt x="2737" y="43049"/>
                  </a:lnTo>
                  <a:lnTo>
                    <a:pt x="1888" y="58474"/>
                  </a:lnTo>
                  <a:lnTo>
                    <a:pt x="1290" y="76101"/>
                  </a:lnTo>
                  <a:lnTo>
                    <a:pt x="876" y="95440"/>
                  </a:lnTo>
                  <a:lnTo>
                    <a:pt x="592" y="115773"/>
                  </a:lnTo>
                  <a:lnTo>
                    <a:pt x="399" y="136580"/>
                  </a:lnTo>
                  <a:lnTo>
                    <a:pt x="268" y="157258"/>
                  </a:lnTo>
                  <a:lnTo>
                    <a:pt x="180" y="177060"/>
                  </a:lnTo>
                  <a:lnTo>
                    <a:pt x="120" y="195675"/>
                  </a:lnTo>
                  <a:lnTo>
                    <a:pt x="81" y="213310"/>
                  </a:lnTo>
                  <a:lnTo>
                    <a:pt x="54" y="230467"/>
                  </a:lnTo>
                  <a:lnTo>
                    <a:pt x="36" y="247494"/>
                  </a:lnTo>
                  <a:lnTo>
                    <a:pt x="24" y="264392"/>
                  </a:lnTo>
                  <a:lnTo>
                    <a:pt x="16" y="280905"/>
                  </a:lnTo>
                  <a:lnTo>
                    <a:pt x="11" y="296899"/>
                  </a:lnTo>
                  <a:lnTo>
                    <a:pt x="7" y="312175"/>
                  </a:lnTo>
                  <a:lnTo>
                    <a:pt x="5" y="328104"/>
                  </a:lnTo>
                  <a:lnTo>
                    <a:pt x="3" y="34832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011" y="3535337"/>
              <a:ext cx="7854" cy="400084"/>
            </a:xfrm>
            <a:custGeom>
              <a:avLst/>
              <a:gdLst/>
              <a:ahLst/>
              <a:cxnLst/>
              <a:rect l="0" t="0" r="0" b="0"/>
              <a:pathLst>
                <a:path w="7854" h="400084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86"/>
                  </a:lnTo>
                  <a:lnTo>
                    <a:pt x="0" y="66007"/>
                  </a:lnTo>
                  <a:lnTo>
                    <a:pt x="0" y="86465"/>
                  </a:lnTo>
                  <a:lnTo>
                    <a:pt x="4" y="108099"/>
                  </a:lnTo>
                  <a:lnTo>
                    <a:pt x="177" y="129946"/>
                  </a:lnTo>
                  <a:lnTo>
                    <a:pt x="826" y="150523"/>
                  </a:lnTo>
                  <a:lnTo>
                    <a:pt x="2074" y="169138"/>
                  </a:lnTo>
                  <a:lnTo>
                    <a:pt x="3727" y="186276"/>
                  </a:lnTo>
                  <a:lnTo>
                    <a:pt x="5375" y="203166"/>
                  </a:lnTo>
                  <a:lnTo>
                    <a:pt x="6773" y="220571"/>
                  </a:lnTo>
                  <a:lnTo>
                    <a:pt x="7693" y="238572"/>
                  </a:lnTo>
                  <a:lnTo>
                    <a:pt x="7853" y="256830"/>
                  </a:lnTo>
                  <a:lnTo>
                    <a:pt x="7187" y="275078"/>
                  </a:lnTo>
                  <a:lnTo>
                    <a:pt x="6112" y="292877"/>
                  </a:lnTo>
                  <a:lnTo>
                    <a:pt x="5392" y="309588"/>
                  </a:lnTo>
                  <a:lnTo>
                    <a:pt x="5424" y="324963"/>
                  </a:lnTo>
                  <a:lnTo>
                    <a:pt x="5918" y="339029"/>
                  </a:lnTo>
                  <a:lnTo>
                    <a:pt x="6017" y="353498"/>
                  </a:lnTo>
                  <a:lnTo>
                    <a:pt x="4618" y="37187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4254" y="3766964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78294" y="5868"/>
                  </a:lnTo>
                  <a:lnTo>
                    <a:pt x="72089" y="11432"/>
                  </a:lnTo>
                  <a:lnTo>
                    <a:pt x="64998" y="17232"/>
                  </a:lnTo>
                  <a:lnTo>
                    <a:pt x="57230" y="23312"/>
                  </a:lnTo>
                  <a:lnTo>
                    <a:pt x="49232" y="29642"/>
                  </a:lnTo>
                  <a:lnTo>
                    <a:pt x="41296" y="36161"/>
                  </a:lnTo>
                  <a:lnTo>
                    <a:pt x="33639" y="42515"/>
                  </a:lnTo>
                  <a:lnTo>
                    <a:pt x="25631" y="48690"/>
                  </a:lnTo>
                  <a:lnTo>
                    <a:pt x="15454" y="55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0937" y="3777493"/>
              <a:ext cx="87624" cy="117567"/>
            </a:xfrm>
            <a:custGeom>
              <a:avLst/>
              <a:gdLst/>
              <a:ahLst/>
              <a:cxnLst/>
              <a:rect l="0" t="0" r="0" b="0"/>
              <a:pathLst>
                <a:path w="87624" h="117567">
                  <a:moveTo>
                    <a:pt x="63359" y="0"/>
                  </a:moveTo>
                  <a:lnTo>
                    <a:pt x="54625" y="3001"/>
                  </a:lnTo>
                  <a:lnTo>
                    <a:pt x="46918" y="6423"/>
                  </a:lnTo>
                  <a:lnTo>
                    <a:pt x="39520" y="10629"/>
                  </a:lnTo>
                  <a:lnTo>
                    <a:pt x="32432" y="15874"/>
                  </a:lnTo>
                  <a:lnTo>
                    <a:pt x="25902" y="22652"/>
                  </a:lnTo>
                  <a:lnTo>
                    <a:pt x="20030" y="31084"/>
                  </a:lnTo>
                  <a:lnTo>
                    <a:pt x="14765" y="40825"/>
                  </a:lnTo>
                  <a:lnTo>
                    <a:pt x="9995" y="51267"/>
                  </a:lnTo>
                  <a:lnTo>
                    <a:pt x="5613" y="61986"/>
                  </a:lnTo>
                  <a:lnTo>
                    <a:pt x="2010" y="72603"/>
                  </a:lnTo>
                  <a:lnTo>
                    <a:pt x="26" y="82724"/>
                  </a:lnTo>
                  <a:lnTo>
                    <a:pt x="0" y="92183"/>
                  </a:lnTo>
                  <a:lnTo>
                    <a:pt x="2120" y="100686"/>
                  </a:lnTo>
                  <a:lnTo>
                    <a:pt x="6667" y="107727"/>
                  </a:lnTo>
                  <a:lnTo>
                    <a:pt x="13536" y="113154"/>
                  </a:lnTo>
                  <a:lnTo>
                    <a:pt x="22029" y="116646"/>
                  </a:lnTo>
                  <a:lnTo>
                    <a:pt x="31090" y="117566"/>
                  </a:lnTo>
                  <a:lnTo>
                    <a:pt x="40062" y="115813"/>
                  </a:lnTo>
                  <a:lnTo>
                    <a:pt x="48691" y="111721"/>
                  </a:lnTo>
                  <a:lnTo>
                    <a:pt x="56937" y="105778"/>
                  </a:lnTo>
                  <a:lnTo>
                    <a:pt x="64843" y="98448"/>
                  </a:lnTo>
                  <a:lnTo>
                    <a:pt x="72151" y="89954"/>
                  </a:lnTo>
                  <a:lnTo>
                    <a:pt x="78316" y="80285"/>
                  </a:lnTo>
                  <a:lnTo>
                    <a:pt x="83123" y="69534"/>
                  </a:lnTo>
                  <a:lnTo>
                    <a:pt x="86353" y="58216"/>
                  </a:lnTo>
                  <a:lnTo>
                    <a:pt x="87623" y="47152"/>
                  </a:lnTo>
                  <a:lnTo>
                    <a:pt x="86863" y="36831"/>
                  </a:lnTo>
                  <a:lnTo>
                    <a:pt x="84124" y="27700"/>
                  </a:lnTo>
                  <a:lnTo>
                    <a:pt x="77393" y="21493"/>
                  </a:lnTo>
                  <a:lnTo>
                    <a:pt x="6335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7467" y="3720949"/>
              <a:ext cx="197961" cy="275725"/>
            </a:xfrm>
            <a:custGeom>
              <a:avLst/>
              <a:gdLst/>
              <a:ahLst/>
              <a:cxnLst/>
              <a:rect l="0" t="0" r="0" b="0"/>
              <a:pathLst>
                <a:path w="197961" h="275725">
                  <a:moveTo>
                    <a:pt x="0" y="98658"/>
                  </a:moveTo>
                  <a:lnTo>
                    <a:pt x="2934" y="107459"/>
                  </a:lnTo>
                  <a:lnTo>
                    <a:pt x="5716" y="115806"/>
                  </a:lnTo>
                  <a:lnTo>
                    <a:pt x="8615" y="124505"/>
                  </a:lnTo>
                  <a:lnTo>
                    <a:pt x="11656" y="133626"/>
                  </a:lnTo>
                  <a:lnTo>
                    <a:pt x="14821" y="143120"/>
                  </a:lnTo>
                  <a:lnTo>
                    <a:pt x="18085" y="152912"/>
                  </a:lnTo>
                  <a:lnTo>
                    <a:pt x="21423" y="162927"/>
                  </a:lnTo>
                  <a:lnTo>
                    <a:pt x="24814" y="173100"/>
                  </a:lnTo>
                  <a:lnTo>
                    <a:pt x="28238" y="183391"/>
                  </a:lnTo>
                  <a:lnTo>
                    <a:pt x="31520" y="193929"/>
                  </a:lnTo>
                  <a:lnTo>
                    <a:pt x="34344" y="204995"/>
                  </a:lnTo>
                  <a:lnTo>
                    <a:pt x="36576" y="216702"/>
                  </a:lnTo>
                  <a:lnTo>
                    <a:pt x="38243" y="229005"/>
                  </a:lnTo>
                  <a:lnTo>
                    <a:pt x="39445" y="241797"/>
                  </a:lnTo>
                  <a:lnTo>
                    <a:pt x="40267" y="254928"/>
                  </a:lnTo>
                  <a:lnTo>
                    <a:pt x="39955" y="267144"/>
                  </a:lnTo>
                  <a:lnTo>
                    <a:pt x="37119" y="274800"/>
                  </a:lnTo>
                  <a:lnTo>
                    <a:pt x="32366" y="275724"/>
                  </a:lnTo>
                  <a:lnTo>
                    <a:pt x="27486" y="271657"/>
                  </a:lnTo>
                  <a:lnTo>
                    <a:pt x="23142" y="264272"/>
                  </a:lnTo>
                  <a:lnTo>
                    <a:pt x="19613" y="254678"/>
                  </a:lnTo>
                  <a:lnTo>
                    <a:pt x="16920" y="243609"/>
                  </a:lnTo>
                  <a:lnTo>
                    <a:pt x="14784" y="231553"/>
                  </a:lnTo>
                  <a:lnTo>
                    <a:pt x="12741" y="218839"/>
                  </a:lnTo>
                  <a:lnTo>
                    <a:pt x="10521" y="205684"/>
                  </a:lnTo>
                  <a:lnTo>
                    <a:pt x="8199" y="192235"/>
                  </a:lnTo>
                  <a:lnTo>
                    <a:pt x="6095" y="178590"/>
                  </a:lnTo>
                  <a:lnTo>
                    <a:pt x="4383" y="164814"/>
                  </a:lnTo>
                  <a:lnTo>
                    <a:pt x="3082" y="150951"/>
                  </a:lnTo>
                  <a:lnTo>
                    <a:pt x="2134" y="137029"/>
                  </a:lnTo>
                  <a:lnTo>
                    <a:pt x="1466" y="123073"/>
                  </a:lnTo>
                  <a:lnTo>
                    <a:pt x="1171" y="109260"/>
                  </a:lnTo>
                  <a:lnTo>
                    <a:pt x="1497" y="95905"/>
                  </a:lnTo>
                  <a:lnTo>
                    <a:pt x="2531" y="83143"/>
                  </a:lnTo>
                  <a:lnTo>
                    <a:pt x="4208" y="70946"/>
                  </a:lnTo>
                  <a:lnTo>
                    <a:pt x="6405" y="59215"/>
                  </a:lnTo>
                  <a:lnTo>
                    <a:pt x="8998" y="47844"/>
                  </a:lnTo>
                  <a:lnTo>
                    <a:pt x="12044" y="36903"/>
                  </a:lnTo>
                  <a:lnTo>
                    <a:pt x="15766" y="26620"/>
                  </a:lnTo>
                  <a:lnTo>
                    <a:pt x="20238" y="17090"/>
                  </a:lnTo>
                  <a:lnTo>
                    <a:pt x="25546" y="8893"/>
                  </a:lnTo>
                  <a:lnTo>
                    <a:pt x="31866" y="3130"/>
                  </a:lnTo>
                  <a:lnTo>
                    <a:pt x="39190" y="191"/>
                  </a:lnTo>
                  <a:lnTo>
                    <a:pt x="47210" y="0"/>
                  </a:lnTo>
                  <a:lnTo>
                    <a:pt x="55431" y="2372"/>
                  </a:lnTo>
                  <a:lnTo>
                    <a:pt x="63546" y="6930"/>
                  </a:lnTo>
                  <a:lnTo>
                    <a:pt x="71281" y="13207"/>
                  </a:lnTo>
                  <a:lnTo>
                    <a:pt x="78322" y="20766"/>
                  </a:lnTo>
                  <a:lnTo>
                    <a:pt x="84569" y="29252"/>
                  </a:lnTo>
                  <a:lnTo>
                    <a:pt x="89933" y="38556"/>
                  </a:lnTo>
                  <a:lnTo>
                    <a:pt x="94245" y="48784"/>
                  </a:lnTo>
                  <a:lnTo>
                    <a:pt x="97513" y="59922"/>
                  </a:lnTo>
                  <a:lnTo>
                    <a:pt x="99727" y="71672"/>
                  </a:lnTo>
                  <a:lnTo>
                    <a:pt x="100772" y="83560"/>
                  </a:lnTo>
                  <a:lnTo>
                    <a:pt x="100694" y="95293"/>
                  </a:lnTo>
                  <a:lnTo>
                    <a:pt x="99507" y="106612"/>
                  </a:lnTo>
                  <a:lnTo>
                    <a:pt x="97115" y="117214"/>
                  </a:lnTo>
                  <a:lnTo>
                    <a:pt x="93577" y="126995"/>
                  </a:lnTo>
                  <a:lnTo>
                    <a:pt x="88913" y="135546"/>
                  </a:lnTo>
                  <a:lnTo>
                    <a:pt x="83034" y="142087"/>
                  </a:lnTo>
                  <a:lnTo>
                    <a:pt x="76015" y="146342"/>
                  </a:lnTo>
                  <a:lnTo>
                    <a:pt x="68430" y="147414"/>
                  </a:lnTo>
                  <a:lnTo>
                    <a:pt x="61917" y="144693"/>
                  </a:lnTo>
                  <a:lnTo>
                    <a:pt x="58068" y="139665"/>
                  </a:lnTo>
                  <a:lnTo>
                    <a:pt x="57009" y="133497"/>
                  </a:lnTo>
                  <a:lnTo>
                    <a:pt x="58260" y="126808"/>
                  </a:lnTo>
                  <a:lnTo>
                    <a:pt x="61418" y="120057"/>
                  </a:lnTo>
                  <a:lnTo>
                    <a:pt x="66306" y="113690"/>
                  </a:lnTo>
                  <a:lnTo>
                    <a:pt x="72681" y="107897"/>
                  </a:lnTo>
                  <a:lnTo>
                    <a:pt x="80239" y="102671"/>
                  </a:lnTo>
                  <a:lnTo>
                    <a:pt x="88687" y="97919"/>
                  </a:lnTo>
                  <a:lnTo>
                    <a:pt x="97777" y="93533"/>
                  </a:lnTo>
                  <a:lnTo>
                    <a:pt x="107323" y="89416"/>
                  </a:lnTo>
                  <a:lnTo>
                    <a:pt x="117184" y="85489"/>
                  </a:lnTo>
                  <a:lnTo>
                    <a:pt x="127257" y="81690"/>
                  </a:lnTo>
                  <a:lnTo>
                    <a:pt x="137309" y="77816"/>
                  </a:lnTo>
                  <a:lnTo>
                    <a:pt x="146985" y="73529"/>
                  </a:lnTo>
                  <a:lnTo>
                    <a:pt x="156124" y="68679"/>
                  </a:lnTo>
                  <a:lnTo>
                    <a:pt x="164735" y="63285"/>
                  </a:lnTo>
                  <a:lnTo>
                    <a:pt x="172906" y="57441"/>
                  </a:lnTo>
                  <a:lnTo>
                    <a:pt x="180724" y="51244"/>
                  </a:lnTo>
                  <a:lnTo>
                    <a:pt x="187788" y="44626"/>
                  </a:lnTo>
                  <a:lnTo>
                    <a:pt x="193249" y="37352"/>
                  </a:lnTo>
                  <a:lnTo>
                    <a:pt x="196758" y="29362"/>
                  </a:lnTo>
                  <a:lnTo>
                    <a:pt x="197960" y="21217"/>
                  </a:lnTo>
                  <a:lnTo>
                    <a:pt x="196265" y="13968"/>
                  </a:lnTo>
                  <a:lnTo>
                    <a:pt x="191646" y="8144"/>
                  </a:lnTo>
                  <a:lnTo>
                    <a:pt x="184833" y="4084"/>
                  </a:lnTo>
                  <a:lnTo>
                    <a:pt x="176982" y="2183"/>
                  </a:lnTo>
                  <a:lnTo>
                    <a:pt x="168861" y="2434"/>
                  </a:lnTo>
                  <a:lnTo>
                    <a:pt x="160823" y="4687"/>
                  </a:lnTo>
                  <a:lnTo>
                    <a:pt x="152980" y="8849"/>
                  </a:lnTo>
                  <a:lnTo>
                    <a:pt x="145345" y="14680"/>
                  </a:lnTo>
                  <a:lnTo>
                    <a:pt x="138049" y="21845"/>
                  </a:lnTo>
                  <a:lnTo>
                    <a:pt x="131362" y="30015"/>
                  </a:lnTo>
                  <a:lnTo>
                    <a:pt x="125381" y="38919"/>
                  </a:lnTo>
                  <a:lnTo>
                    <a:pt x="120209" y="48505"/>
                  </a:lnTo>
                  <a:lnTo>
                    <a:pt x="116032" y="58924"/>
                  </a:lnTo>
                  <a:lnTo>
                    <a:pt x="112862" y="70185"/>
                  </a:lnTo>
                  <a:lnTo>
                    <a:pt x="110886" y="81849"/>
                  </a:lnTo>
                  <a:lnTo>
                    <a:pt x="110533" y="93146"/>
                  </a:lnTo>
                  <a:lnTo>
                    <a:pt x="111894" y="103665"/>
                  </a:lnTo>
                  <a:lnTo>
                    <a:pt x="114927" y="113184"/>
                  </a:lnTo>
                  <a:lnTo>
                    <a:pt x="119628" y="121506"/>
                  </a:lnTo>
                  <a:lnTo>
                    <a:pt x="125827" y="128643"/>
                  </a:lnTo>
                  <a:lnTo>
                    <a:pt x="133243" y="134284"/>
                  </a:lnTo>
                  <a:lnTo>
                    <a:pt x="141582" y="137725"/>
                  </a:lnTo>
                  <a:lnTo>
                    <a:pt x="150581" y="138790"/>
                  </a:lnTo>
                  <a:lnTo>
                    <a:pt x="159587" y="138055"/>
                  </a:lnTo>
                  <a:lnTo>
                    <a:pt x="168442" y="136510"/>
                  </a:lnTo>
                  <a:lnTo>
                    <a:pt x="177917" y="134021"/>
                  </a:lnTo>
                  <a:lnTo>
                    <a:pt x="189513" y="1302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0608" y="3480884"/>
              <a:ext cx="112715" cy="359781"/>
            </a:xfrm>
            <a:custGeom>
              <a:avLst/>
              <a:gdLst/>
              <a:ahLst/>
              <a:cxnLst/>
              <a:rect l="0" t="0" r="0" b="0"/>
              <a:pathLst>
                <a:path w="112715" h="359781">
                  <a:moveTo>
                    <a:pt x="28486" y="359780"/>
                  </a:moveTo>
                  <a:lnTo>
                    <a:pt x="28419" y="345178"/>
                  </a:lnTo>
                  <a:lnTo>
                    <a:pt x="27779" y="331907"/>
                  </a:lnTo>
                  <a:lnTo>
                    <a:pt x="26487" y="318706"/>
                  </a:lnTo>
                  <a:lnTo>
                    <a:pt x="24800" y="305364"/>
                  </a:lnTo>
                  <a:lnTo>
                    <a:pt x="23132" y="291856"/>
                  </a:lnTo>
                  <a:lnTo>
                    <a:pt x="21714" y="278202"/>
                  </a:lnTo>
                  <a:lnTo>
                    <a:pt x="20443" y="264436"/>
                  </a:lnTo>
                  <a:lnTo>
                    <a:pt x="18984" y="250586"/>
                  </a:lnTo>
                  <a:lnTo>
                    <a:pt x="17156" y="236678"/>
                  </a:lnTo>
                  <a:lnTo>
                    <a:pt x="15097" y="222727"/>
                  </a:lnTo>
                  <a:lnTo>
                    <a:pt x="13169" y="208749"/>
                  </a:lnTo>
                  <a:lnTo>
                    <a:pt x="11575" y="194752"/>
                  </a:lnTo>
                  <a:lnTo>
                    <a:pt x="10353" y="180741"/>
                  </a:lnTo>
                  <a:lnTo>
                    <a:pt x="9457" y="166721"/>
                  </a:lnTo>
                  <a:lnTo>
                    <a:pt x="8815" y="152694"/>
                  </a:lnTo>
                  <a:lnTo>
                    <a:pt x="8198" y="138665"/>
                  </a:lnTo>
                  <a:lnTo>
                    <a:pt x="7244" y="124633"/>
                  </a:lnTo>
                  <a:lnTo>
                    <a:pt x="5786" y="110598"/>
                  </a:lnTo>
                  <a:lnTo>
                    <a:pt x="3992" y="96562"/>
                  </a:lnTo>
                  <a:lnTo>
                    <a:pt x="2248" y="82526"/>
                  </a:lnTo>
                  <a:lnTo>
                    <a:pt x="790" y="68498"/>
                  </a:lnTo>
                  <a:lnTo>
                    <a:pt x="0" y="54807"/>
                  </a:lnTo>
                  <a:lnTo>
                    <a:pt x="460" y="42066"/>
                  </a:lnTo>
                  <a:lnTo>
                    <a:pt x="2378" y="30544"/>
                  </a:lnTo>
                  <a:lnTo>
                    <a:pt x="5957" y="20503"/>
                  </a:lnTo>
                  <a:lnTo>
                    <a:pt x="11558" y="12355"/>
                  </a:lnTo>
                  <a:lnTo>
                    <a:pt x="19175" y="6145"/>
                  </a:lnTo>
                  <a:lnTo>
                    <a:pt x="28356" y="1939"/>
                  </a:lnTo>
                  <a:lnTo>
                    <a:pt x="38420" y="0"/>
                  </a:lnTo>
                  <a:lnTo>
                    <a:pt x="48881" y="253"/>
                  </a:lnTo>
                  <a:lnTo>
                    <a:pt x="59326" y="2523"/>
                  </a:lnTo>
                  <a:lnTo>
                    <a:pt x="69331" y="6703"/>
                  </a:lnTo>
                  <a:lnTo>
                    <a:pt x="78712" y="12540"/>
                  </a:lnTo>
                  <a:lnTo>
                    <a:pt x="87191" y="19430"/>
                  </a:lnTo>
                  <a:lnTo>
                    <a:pt x="95120" y="27288"/>
                  </a:lnTo>
                  <a:lnTo>
                    <a:pt x="103192" y="37916"/>
                  </a:lnTo>
                  <a:lnTo>
                    <a:pt x="112714" y="544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4337" y="3682736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8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1" y="11313"/>
                  </a:lnTo>
                  <a:lnTo>
                    <a:pt x="43967" y="13389"/>
                  </a:lnTo>
                  <a:lnTo>
                    <a:pt x="32871" y="15546"/>
                  </a:lnTo>
                  <a:lnTo>
                    <a:pt x="19424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5506" y="3672208"/>
              <a:ext cx="78836" cy="144132"/>
            </a:xfrm>
            <a:custGeom>
              <a:avLst/>
              <a:gdLst/>
              <a:ahLst/>
              <a:cxnLst/>
              <a:rect l="0" t="0" r="0" b="0"/>
              <a:pathLst>
                <a:path w="78836" h="144132">
                  <a:moveTo>
                    <a:pt x="7816" y="31586"/>
                  </a:moveTo>
                  <a:lnTo>
                    <a:pt x="4949" y="43321"/>
                  </a:lnTo>
                  <a:lnTo>
                    <a:pt x="2807" y="54450"/>
                  </a:lnTo>
                  <a:lnTo>
                    <a:pt x="1208" y="66044"/>
                  </a:lnTo>
                  <a:lnTo>
                    <a:pt x="201" y="78032"/>
                  </a:lnTo>
                  <a:lnTo>
                    <a:pt x="0" y="90043"/>
                  </a:lnTo>
                  <a:lnTo>
                    <a:pt x="665" y="101837"/>
                  </a:lnTo>
                  <a:lnTo>
                    <a:pt x="2422" y="113018"/>
                  </a:lnTo>
                  <a:lnTo>
                    <a:pt x="5731" y="122990"/>
                  </a:lnTo>
                  <a:lnTo>
                    <a:pt x="10696" y="131529"/>
                  </a:lnTo>
                  <a:lnTo>
                    <a:pt x="16961" y="138260"/>
                  </a:lnTo>
                  <a:lnTo>
                    <a:pt x="23922" y="142507"/>
                  </a:lnTo>
                  <a:lnTo>
                    <a:pt x="31156" y="144131"/>
                  </a:lnTo>
                  <a:lnTo>
                    <a:pt x="38451" y="143120"/>
                  </a:lnTo>
                  <a:lnTo>
                    <a:pt x="45721" y="139334"/>
                  </a:lnTo>
                  <a:lnTo>
                    <a:pt x="52931" y="132974"/>
                  </a:lnTo>
                  <a:lnTo>
                    <a:pt x="59755" y="124487"/>
                  </a:lnTo>
                  <a:lnTo>
                    <a:pt x="65585" y="114365"/>
                  </a:lnTo>
                  <a:lnTo>
                    <a:pt x="70174" y="103046"/>
                  </a:lnTo>
                  <a:lnTo>
                    <a:pt x="73595" y="90873"/>
                  </a:lnTo>
                  <a:lnTo>
                    <a:pt x="76057" y="78104"/>
                  </a:lnTo>
                  <a:lnTo>
                    <a:pt x="77784" y="64939"/>
                  </a:lnTo>
                  <a:lnTo>
                    <a:pt x="78783" y="51922"/>
                  </a:lnTo>
                  <a:lnTo>
                    <a:pt x="78835" y="38573"/>
                  </a:lnTo>
                  <a:lnTo>
                    <a:pt x="76830" y="22607"/>
                  </a:lnTo>
                  <a:lnTo>
                    <a:pt x="7098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32427" y="3493223"/>
              <a:ext cx="18823" cy="336913"/>
            </a:xfrm>
            <a:custGeom>
              <a:avLst/>
              <a:gdLst/>
              <a:ahLst/>
              <a:cxnLst/>
              <a:rect l="0" t="0" r="0" b="0"/>
              <a:pathLst>
                <a:path w="18823" h="336913">
                  <a:moveTo>
                    <a:pt x="8294" y="0"/>
                  </a:moveTo>
                  <a:lnTo>
                    <a:pt x="5494" y="11802"/>
                  </a:lnTo>
                  <a:lnTo>
                    <a:pt x="3992" y="23572"/>
                  </a:lnTo>
                  <a:lnTo>
                    <a:pt x="3677" y="36471"/>
                  </a:lnTo>
                  <a:lnTo>
                    <a:pt x="4010" y="50665"/>
                  </a:lnTo>
                  <a:lnTo>
                    <a:pt x="4181" y="66289"/>
                  </a:lnTo>
                  <a:lnTo>
                    <a:pt x="3748" y="83265"/>
                  </a:lnTo>
                  <a:lnTo>
                    <a:pt x="2779" y="101366"/>
                  </a:lnTo>
                  <a:lnTo>
                    <a:pt x="1658" y="120335"/>
                  </a:lnTo>
                  <a:lnTo>
                    <a:pt x="645" y="139933"/>
                  </a:lnTo>
                  <a:lnTo>
                    <a:pt x="0" y="159648"/>
                  </a:lnTo>
                  <a:lnTo>
                    <a:pt x="32" y="178731"/>
                  </a:lnTo>
                  <a:lnTo>
                    <a:pt x="835" y="196822"/>
                  </a:lnTo>
                  <a:lnTo>
                    <a:pt x="2173" y="213919"/>
                  </a:lnTo>
                  <a:lnTo>
                    <a:pt x="3602" y="230175"/>
                  </a:lnTo>
                  <a:lnTo>
                    <a:pt x="4860" y="245775"/>
                  </a:lnTo>
                  <a:lnTo>
                    <a:pt x="6024" y="260730"/>
                  </a:lnTo>
                  <a:lnTo>
                    <a:pt x="7411" y="274867"/>
                  </a:lnTo>
                  <a:lnTo>
                    <a:pt x="9191" y="288147"/>
                  </a:lnTo>
                  <a:lnTo>
                    <a:pt x="11227" y="300226"/>
                  </a:lnTo>
                  <a:lnTo>
                    <a:pt x="13353" y="311569"/>
                  </a:lnTo>
                  <a:lnTo>
                    <a:pt x="15760" y="323173"/>
                  </a:lnTo>
                  <a:lnTo>
                    <a:pt x="18822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14821" y="3503752"/>
              <a:ext cx="10129" cy="336913"/>
            </a:xfrm>
            <a:custGeom>
              <a:avLst/>
              <a:gdLst/>
              <a:ahLst/>
              <a:cxnLst/>
              <a:rect l="0" t="0" r="0" b="0"/>
              <a:pathLst>
                <a:path w="10129" h="336913">
                  <a:moveTo>
                    <a:pt x="10128" y="0"/>
                  </a:moveTo>
                  <a:lnTo>
                    <a:pt x="10128" y="11802"/>
                  </a:lnTo>
                  <a:lnTo>
                    <a:pt x="10128" y="23571"/>
                  </a:lnTo>
                  <a:lnTo>
                    <a:pt x="10123" y="36471"/>
                  </a:lnTo>
                  <a:lnTo>
                    <a:pt x="9950" y="50665"/>
                  </a:lnTo>
                  <a:lnTo>
                    <a:pt x="9302" y="66289"/>
                  </a:lnTo>
                  <a:lnTo>
                    <a:pt x="8053" y="83260"/>
                  </a:lnTo>
                  <a:lnTo>
                    <a:pt x="6401" y="101189"/>
                  </a:lnTo>
                  <a:lnTo>
                    <a:pt x="4752" y="119509"/>
                  </a:lnTo>
                  <a:lnTo>
                    <a:pt x="3350" y="137862"/>
                  </a:lnTo>
                  <a:lnTo>
                    <a:pt x="2257" y="156099"/>
                  </a:lnTo>
                  <a:lnTo>
                    <a:pt x="1449" y="174180"/>
                  </a:lnTo>
                  <a:lnTo>
                    <a:pt x="871" y="192118"/>
                  </a:lnTo>
                  <a:lnTo>
                    <a:pt x="466" y="209775"/>
                  </a:lnTo>
                  <a:lnTo>
                    <a:pt x="186" y="226871"/>
                  </a:lnTo>
                  <a:lnTo>
                    <a:pt x="0" y="243296"/>
                  </a:lnTo>
                  <a:lnTo>
                    <a:pt x="43" y="258938"/>
                  </a:lnTo>
                  <a:lnTo>
                    <a:pt x="604" y="273604"/>
                  </a:lnTo>
                  <a:lnTo>
                    <a:pt x="1793" y="287271"/>
                  </a:lnTo>
                  <a:lnTo>
                    <a:pt x="3415" y="299626"/>
                  </a:lnTo>
                  <a:lnTo>
                    <a:pt x="5211" y="311191"/>
                  </a:lnTo>
                  <a:lnTo>
                    <a:pt x="7340" y="322984"/>
                  </a:lnTo>
                  <a:lnTo>
                    <a:pt x="10128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56534" y="3703794"/>
              <a:ext cx="52644" cy="126342"/>
            </a:xfrm>
            <a:custGeom>
              <a:avLst/>
              <a:gdLst/>
              <a:ahLst/>
              <a:cxnLst/>
              <a:rect l="0" t="0" r="0" b="0"/>
              <a:pathLst>
                <a:path w="52644" h="12634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1" y="45288"/>
                  </a:lnTo>
                  <a:lnTo>
                    <a:pt x="18090" y="56324"/>
                  </a:lnTo>
                  <a:lnTo>
                    <a:pt x="21601" y="67818"/>
                  </a:lnTo>
                  <a:lnTo>
                    <a:pt x="25640" y="78992"/>
                  </a:lnTo>
                  <a:lnTo>
                    <a:pt x="30313" y="89418"/>
                  </a:lnTo>
                  <a:lnTo>
                    <a:pt x="35268" y="98735"/>
                  </a:lnTo>
                  <a:lnTo>
                    <a:pt x="40277" y="107381"/>
                  </a:lnTo>
                  <a:lnTo>
                    <a:pt x="45780" y="116113"/>
                  </a:lnTo>
                  <a:lnTo>
                    <a:pt x="52643" y="1263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53997" y="3651151"/>
              <a:ext cx="118352" cy="473784"/>
            </a:xfrm>
            <a:custGeom>
              <a:avLst/>
              <a:gdLst/>
              <a:ahLst/>
              <a:cxnLst/>
              <a:rect l="0" t="0" r="0" b="0"/>
              <a:pathLst>
                <a:path w="118352" h="473784">
                  <a:moveTo>
                    <a:pt x="118351" y="0"/>
                  </a:moveTo>
                  <a:lnTo>
                    <a:pt x="115417" y="8869"/>
                  </a:lnTo>
                  <a:lnTo>
                    <a:pt x="112635" y="17856"/>
                  </a:lnTo>
                  <a:lnTo>
                    <a:pt x="109735" y="27846"/>
                  </a:lnTo>
                  <a:lnTo>
                    <a:pt x="106695" y="38654"/>
                  </a:lnTo>
                  <a:lnTo>
                    <a:pt x="103530" y="49817"/>
                  </a:lnTo>
                  <a:lnTo>
                    <a:pt x="100261" y="61031"/>
                  </a:lnTo>
                  <a:lnTo>
                    <a:pt x="96750" y="72489"/>
                  </a:lnTo>
                  <a:lnTo>
                    <a:pt x="92711" y="84770"/>
                  </a:lnTo>
                  <a:lnTo>
                    <a:pt x="88033" y="98134"/>
                  </a:lnTo>
                  <a:lnTo>
                    <a:pt x="82926" y="112209"/>
                  </a:lnTo>
                  <a:lnTo>
                    <a:pt x="77805" y="126202"/>
                  </a:lnTo>
                  <a:lnTo>
                    <a:pt x="72918" y="139653"/>
                  </a:lnTo>
                  <a:lnTo>
                    <a:pt x="68332" y="152447"/>
                  </a:lnTo>
                  <a:lnTo>
                    <a:pt x="64026" y="164645"/>
                  </a:lnTo>
                  <a:lnTo>
                    <a:pt x="59946" y="176381"/>
                  </a:lnTo>
                  <a:lnTo>
                    <a:pt x="56036" y="188262"/>
                  </a:lnTo>
                  <a:lnTo>
                    <a:pt x="52251" y="201311"/>
                  </a:lnTo>
                  <a:lnTo>
                    <a:pt x="48552" y="215979"/>
                  </a:lnTo>
                  <a:lnTo>
                    <a:pt x="44914" y="231732"/>
                  </a:lnTo>
                  <a:lnTo>
                    <a:pt x="41318" y="247386"/>
                  </a:lnTo>
                  <a:lnTo>
                    <a:pt x="37750" y="262244"/>
                  </a:lnTo>
                  <a:lnTo>
                    <a:pt x="34202" y="276132"/>
                  </a:lnTo>
                  <a:lnTo>
                    <a:pt x="30666" y="289139"/>
                  </a:lnTo>
                  <a:lnTo>
                    <a:pt x="27139" y="301452"/>
                  </a:lnTo>
                  <a:lnTo>
                    <a:pt x="23618" y="313738"/>
                  </a:lnTo>
                  <a:lnTo>
                    <a:pt x="20100" y="327067"/>
                  </a:lnTo>
                  <a:lnTo>
                    <a:pt x="16586" y="341934"/>
                  </a:lnTo>
                  <a:lnTo>
                    <a:pt x="13073" y="358163"/>
                  </a:lnTo>
                  <a:lnTo>
                    <a:pt x="9561" y="375200"/>
                  </a:lnTo>
                  <a:lnTo>
                    <a:pt x="6059" y="392606"/>
                  </a:lnTo>
                  <a:lnTo>
                    <a:pt x="2911" y="409584"/>
                  </a:lnTo>
                  <a:lnTo>
                    <a:pt x="587" y="426693"/>
                  </a:lnTo>
                  <a:lnTo>
                    <a:pt x="0" y="446544"/>
                  </a:lnTo>
                  <a:lnTo>
                    <a:pt x="2537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24990" y="3840664"/>
              <a:ext cx="57197" cy="157928"/>
            </a:xfrm>
            <a:custGeom>
              <a:avLst/>
              <a:gdLst/>
              <a:ahLst/>
              <a:cxnLst/>
              <a:rect l="0" t="0" r="0" b="0"/>
              <a:pathLst>
                <a:path w="57197" h="157928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7"/>
                  </a:lnTo>
                  <a:lnTo>
                    <a:pt x="29642" y="44463"/>
                  </a:lnTo>
                  <a:lnTo>
                    <a:pt x="36161" y="54259"/>
                  </a:lnTo>
                  <a:lnTo>
                    <a:pt x="42491" y="64446"/>
                  </a:lnTo>
                  <a:lnTo>
                    <a:pt x="47977" y="75268"/>
                  </a:lnTo>
                  <a:lnTo>
                    <a:pt x="52324" y="86798"/>
                  </a:lnTo>
                  <a:lnTo>
                    <a:pt x="55387" y="98745"/>
                  </a:lnTo>
                  <a:lnTo>
                    <a:pt x="57196" y="111921"/>
                  </a:lnTo>
                  <a:lnTo>
                    <a:pt x="56787" y="129719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41481" y="3619565"/>
              <a:ext cx="236500" cy="197182"/>
            </a:xfrm>
            <a:custGeom>
              <a:avLst/>
              <a:gdLst/>
              <a:ahLst/>
              <a:cxnLst/>
              <a:rect l="0" t="0" r="0" b="0"/>
              <a:pathLst>
                <a:path w="236500" h="197182">
                  <a:moveTo>
                    <a:pt x="4608" y="42114"/>
                  </a:moveTo>
                  <a:lnTo>
                    <a:pt x="1808" y="53850"/>
                  </a:lnTo>
                  <a:lnTo>
                    <a:pt x="306" y="64979"/>
                  </a:lnTo>
                  <a:lnTo>
                    <a:pt x="0" y="76572"/>
                  </a:lnTo>
                  <a:lnTo>
                    <a:pt x="679" y="88561"/>
                  </a:lnTo>
                  <a:lnTo>
                    <a:pt x="2147" y="100573"/>
                  </a:lnTo>
                  <a:lnTo>
                    <a:pt x="4216" y="112375"/>
                  </a:lnTo>
                  <a:lnTo>
                    <a:pt x="6725" y="123902"/>
                  </a:lnTo>
                  <a:lnTo>
                    <a:pt x="9548" y="135170"/>
                  </a:lnTo>
                  <a:lnTo>
                    <a:pt x="12595" y="146225"/>
                  </a:lnTo>
                  <a:lnTo>
                    <a:pt x="15961" y="156953"/>
                  </a:lnTo>
                  <a:lnTo>
                    <a:pt x="19905" y="167090"/>
                  </a:lnTo>
                  <a:lnTo>
                    <a:pt x="24529" y="176528"/>
                  </a:lnTo>
                  <a:lnTo>
                    <a:pt x="29941" y="184831"/>
                  </a:lnTo>
                  <a:lnTo>
                    <a:pt x="36330" y="191199"/>
                  </a:lnTo>
                  <a:lnTo>
                    <a:pt x="43697" y="195357"/>
                  </a:lnTo>
                  <a:lnTo>
                    <a:pt x="51576" y="197181"/>
                  </a:lnTo>
                  <a:lnTo>
                    <a:pt x="59171" y="196444"/>
                  </a:lnTo>
                  <a:lnTo>
                    <a:pt x="66051" y="193280"/>
                  </a:lnTo>
                  <a:lnTo>
                    <a:pt x="72142" y="188090"/>
                  </a:lnTo>
                  <a:lnTo>
                    <a:pt x="77542" y="181336"/>
                  </a:lnTo>
                  <a:lnTo>
                    <a:pt x="82394" y="173430"/>
                  </a:lnTo>
                  <a:lnTo>
                    <a:pt x="86841" y="164702"/>
                  </a:lnTo>
                  <a:lnTo>
                    <a:pt x="90996" y="155399"/>
                  </a:lnTo>
                  <a:lnTo>
                    <a:pt x="94951" y="145773"/>
                  </a:lnTo>
                  <a:lnTo>
                    <a:pt x="98974" y="138452"/>
                  </a:lnTo>
                  <a:lnTo>
                    <a:pt x="103094" y="136486"/>
                  </a:lnTo>
                  <a:lnTo>
                    <a:pt x="107082" y="138605"/>
                  </a:lnTo>
                  <a:lnTo>
                    <a:pt x="111288" y="143076"/>
                  </a:lnTo>
                  <a:lnTo>
                    <a:pt x="115978" y="148791"/>
                  </a:lnTo>
                  <a:lnTo>
                    <a:pt x="121207" y="155144"/>
                  </a:lnTo>
                  <a:lnTo>
                    <a:pt x="126922" y="161807"/>
                  </a:lnTo>
                  <a:lnTo>
                    <a:pt x="133351" y="168130"/>
                  </a:lnTo>
                  <a:lnTo>
                    <a:pt x="141013" y="173112"/>
                  </a:lnTo>
                  <a:lnTo>
                    <a:pt x="150075" y="176312"/>
                  </a:lnTo>
                  <a:lnTo>
                    <a:pt x="159919" y="177482"/>
                  </a:lnTo>
                  <a:lnTo>
                    <a:pt x="169378" y="176299"/>
                  </a:lnTo>
                  <a:lnTo>
                    <a:pt x="177813" y="172831"/>
                  </a:lnTo>
                  <a:lnTo>
                    <a:pt x="185270" y="167266"/>
                  </a:lnTo>
                  <a:lnTo>
                    <a:pt x="192193" y="159727"/>
                  </a:lnTo>
                  <a:lnTo>
                    <a:pt x="198914" y="150477"/>
                  </a:lnTo>
                  <a:lnTo>
                    <a:pt x="205276" y="139863"/>
                  </a:lnTo>
                  <a:lnTo>
                    <a:pt x="210730" y="128224"/>
                  </a:lnTo>
                  <a:lnTo>
                    <a:pt x="215043" y="115842"/>
                  </a:lnTo>
                  <a:lnTo>
                    <a:pt x="218603" y="102937"/>
                  </a:lnTo>
                  <a:lnTo>
                    <a:pt x="222215" y="89668"/>
                  </a:lnTo>
                  <a:lnTo>
                    <a:pt x="226339" y="76159"/>
                  </a:lnTo>
                  <a:lnTo>
                    <a:pt x="230591" y="62711"/>
                  </a:lnTo>
                  <a:lnTo>
                    <a:pt x="234241" y="48281"/>
                  </a:lnTo>
                  <a:lnTo>
                    <a:pt x="236499" y="29370"/>
                  </a:lnTo>
                  <a:lnTo>
                    <a:pt x="23623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18737" y="3625295"/>
              <a:ext cx="211664" cy="163832"/>
            </a:xfrm>
            <a:custGeom>
              <a:avLst/>
              <a:gdLst/>
              <a:ahLst/>
              <a:cxnLst/>
              <a:rect l="0" t="0" r="0" b="0"/>
              <a:pathLst>
                <a:path w="211664" h="163832">
                  <a:moveTo>
                    <a:pt x="22150" y="78499"/>
                  </a:moveTo>
                  <a:lnTo>
                    <a:pt x="33818" y="78364"/>
                  </a:lnTo>
                  <a:lnTo>
                    <a:pt x="44306" y="77084"/>
                  </a:lnTo>
                  <a:lnTo>
                    <a:pt x="54604" y="74491"/>
                  </a:lnTo>
                  <a:lnTo>
                    <a:pt x="64732" y="70772"/>
                  </a:lnTo>
                  <a:lnTo>
                    <a:pt x="74427" y="66138"/>
                  </a:lnTo>
                  <a:lnTo>
                    <a:pt x="83569" y="60806"/>
                  </a:lnTo>
                  <a:lnTo>
                    <a:pt x="92344" y="54958"/>
                  </a:lnTo>
                  <a:lnTo>
                    <a:pt x="101154" y="48744"/>
                  </a:lnTo>
                  <a:lnTo>
                    <a:pt x="110208" y="42273"/>
                  </a:lnTo>
                  <a:lnTo>
                    <a:pt x="118746" y="35625"/>
                  </a:lnTo>
                  <a:lnTo>
                    <a:pt x="125202" y="28857"/>
                  </a:lnTo>
                  <a:lnTo>
                    <a:pt x="128862" y="22015"/>
                  </a:lnTo>
                  <a:lnTo>
                    <a:pt x="129502" y="15454"/>
                  </a:lnTo>
                  <a:lnTo>
                    <a:pt x="126965" y="9808"/>
                  </a:lnTo>
                  <a:lnTo>
                    <a:pt x="121516" y="5350"/>
                  </a:lnTo>
                  <a:lnTo>
                    <a:pt x="113841" y="2189"/>
                  </a:lnTo>
                  <a:lnTo>
                    <a:pt x="104813" y="434"/>
                  </a:lnTo>
                  <a:lnTo>
                    <a:pt x="95052" y="0"/>
                  </a:lnTo>
                  <a:lnTo>
                    <a:pt x="84912" y="826"/>
                  </a:lnTo>
                  <a:lnTo>
                    <a:pt x="74581" y="2968"/>
                  </a:lnTo>
                  <a:lnTo>
                    <a:pt x="64158" y="6331"/>
                  </a:lnTo>
                  <a:lnTo>
                    <a:pt x="53854" y="10705"/>
                  </a:lnTo>
                  <a:lnTo>
                    <a:pt x="44000" y="15857"/>
                  </a:lnTo>
                  <a:lnTo>
                    <a:pt x="34744" y="21584"/>
                  </a:lnTo>
                  <a:lnTo>
                    <a:pt x="26221" y="27886"/>
                  </a:lnTo>
                  <a:lnTo>
                    <a:pt x="18642" y="34949"/>
                  </a:lnTo>
                  <a:lnTo>
                    <a:pt x="12034" y="42811"/>
                  </a:lnTo>
                  <a:lnTo>
                    <a:pt x="6597" y="51379"/>
                  </a:lnTo>
                  <a:lnTo>
                    <a:pt x="2767" y="60509"/>
                  </a:lnTo>
                  <a:lnTo>
                    <a:pt x="635" y="70059"/>
                  </a:lnTo>
                  <a:lnTo>
                    <a:pt x="0" y="79913"/>
                  </a:lnTo>
                  <a:lnTo>
                    <a:pt x="553" y="89981"/>
                  </a:lnTo>
                  <a:lnTo>
                    <a:pt x="2000" y="100192"/>
                  </a:lnTo>
                  <a:lnTo>
                    <a:pt x="4258" y="110337"/>
                  </a:lnTo>
                  <a:lnTo>
                    <a:pt x="7442" y="120075"/>
                  </a:lnTo>
                  <a:lnTo>
                    <a:pt x="11554" y="129250"/>
                  </a:lnTo>
                  <a:lnTo>
                    <a:pt x="16789" y="137716"/>
                  </a:lnTo>
                  <a:lnTo>
                    <a:pt x="23591" y="145257"/>
                  </a:lnTo>
                  <a:lnTo>
                    <a:pt x="32057" y="151839"/>
                  </a:lnTo>
                  <a:lnTo>
                    <a:pt x="41828" y="157259"/>
                  </a:lnTo>
                  <a:lnTo>
                    <a:pt x="52297" y="161076"/>
                  </a:lnTo>
                  <a:lnTo>
                    <a:pt x="63039" y="163200"/>
                  </a:lnTo>
                  <a:lnTo>
                    <a:pt x="73842" y="163831"/>
                  </a:lnTo>
                  <a:lnTo>
                    <a:pt x="84621" y="163274"/>
                  </a:lnTo>
                  <a:lnTo>
                    <a:pt x="95359" y="161828"/>
                  </a:lnTo>
                  <a:lnTo>
                    <a:pt x="106384" y="159742"/>
                  </a:lnTo>
                  <a:lnTo>
                    <a:pt x="118317" y="157205"/>
                  </a:lnTo>
                  <a:lnTo>
                    <a:pt x="131415" y="154360"/>
                  </a:lnTo>
                  <a:lnTo>
                    <a:pt x="145240" y="151457"/>
                  </a:lnTo>
                  <a:lnTo>
                    <a:pt x="160413" y="148581"/>
                  </a:lnTo>
                  <a:lnTo>
                    <a:pt x="180507" y="145481"/>
                  </a:lnTo>
                  <a:lnTo>
                    <a:pt x="211663" y="1416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2227698" y="3824278"/>
            <a:ext cx="2804060" cy="55447"/>
          </a:xfrm>
          <a:custGeom>
            <a:avLst/>
            <a:gdLst/>
            <a:ahLst/>
            <a:cxnLst/>
            <a:rect l="0" t="0" r="0" b="0"/>
            <a:pathLst>
              <a:path w="2804060" h="55447">
                <a:moveTo>
                  <a:pt x="0" y="55446"/>
                </a:moveTo>
                <a:lnTo>
                  <a:pt x="10094" y="53559"/>
                </a:lnTo>
                <a:lnTo>
                  <a:pt x="20322" y="52149"/>
                </a:lnTo>
                <a:lnTo>
                  <a:pt x="31699" y="51094"/>
                </a:lnTo>
                <a:lnTo>
                  <a:pt x="44196" y="50317"/>
                </a:lnTo>
                <a:lnTo>
                  <a:pt x="57640" y="49758"/>
                </a:lnTo>
                <a:lnTo>
                  <a:pt x="71819" y="49362"/>
                </a:lnTo>
                <a:lnTo>
                  <a:pt x="86545" y="48975"/>
                </a:lnTo>
                <a:lnTo>
                  <a:pt x="101661" y="48361"/>
                </a:lnTo>
                <a:lnTo>
                  <a:pt x="117056" y="47412"/>
                </a:lnTo>
                <a:lnTo>
                  <a:pt x="132832" y="46238"/>
                </a:lnTo>
                <a:lnTo>
                  <a:pt x="149279" y="45095"/>
                </a:lnTo>
                <a:lnTo>
                  <a:pt x="166497" y="44133"/>
                </a:lnTo>
                <a:lnTo>
                  <a:pt x="184234" y="43387"/>
                </a:lnTo>
                <a:lnTo>
                  <a:pt x="202006" y="42838"/>
                </a:lnTo>
                <a:lnTo>
                  <a:pt x="219526" y="42446"/>
                </a:lnTo>
                <a:lnTo>
                  <a:pt x="236711" y="42171"/>
                </a:lnTo>
                <a:lnTo>
                  <a:pt x="253584" y="41982"/>
                </a:lnTo>
                <a:lnTo>
                  <a:pt x="270209" y="41853"/>
                </a:lnTo>
                <a:lnTo>
                  <a:pt x="286833" y="41765"/>
                </a:lnTo>
                <a:lnTo>
                  <a:pt x="303859" y="41706"/>
                </a:lnTo>
                <a:lnTo>
                  <a:pt x="321466" y="41663"/>
                </a:lnTo>
                <a:lnTo>
                  <a:pt x="339272" y="41522"/>
                </a:lnTo>
                <a:lnTo>
                  <a:pt x="356485" y="41077"/>
                </a:lnTo>
                <a:lnTo>
                  <a:pt x="372703" y="40244"/>
                </a:lnTo>
                <a:lnTo>
                  <a:pt x="388088" y="39148"/>
                </a:lnTo>
                <a:lnTo>
                  <a:pt x="403139" y="38057"/>
                </a:lnTo>
                <a:lnTo>
                  <a:pt x="418198" y="37130"/>
                </a:lnTo>
                <a:lnTo>
                  <a:pt x="433406" y="36409"/>
                </a:lnTo>
                <a:lnTo>
                  <a:pt x="448791" y="35875"/>
                </a:lnTo>
                <a:lnTo>
                  <a:pt x="464339" y="35494"/>
                </a:lnTo>
                <a:lnTo>
                  <a:pt x="480204" y="35226"/>
                </a:lnTo>
                <a:lnTo>
                  <a:pt x="496703" y="35042"/>
                </a:lnTo>
                <a:lnTo>
                  <a:pt x="513948" y="34913"/>
                </a:lnTo>
                <a:lnTo>
                  <a:pt x="531509" y="34713"/>
                </a:lnTo>
                <a:lnTo>
                  <a:pt x="548556" y="34229"/>
                </a:lnTo>
                <a:lnTo>
                  <a:pt x="564667" y="33368"/>
                </a:lnTo>
                <a:lnTo>
                  <a:pt x="580173" y="32254"/>
                </a:lnTo>
                <a:lnTo>
                  <a:pt x="595911" y="31151"/>
                </a:lnTo>
                <a:lnTo>
                  <a:pt x="612362" y="30216"/>
                </a:lnTo>
                <a:lnTo>
                  <a:pt x="629625" y="29489"/>
                </a:lnTo>
                <a:lnTo>
                  <a:pt x="647609" y="28952"/>
                </a:lnTo>
                <a:lnTo>
                  <a:pt x="666155" y="28565"/>
                </a:lnTo>
                <a:lnTo>
                  <a:pt x="684744" y="28182"/>
                </a:lnTo>
                <a:lnTo>
                  <a:pt x="702559" y="27570"/>
                </a:lnTo>
                <a:lnTo>
                  <a:pt x="719218" y="26621"/>
                </a:lnTo>
                <a:lnTo>
                  <a:pt x="734916" y="25447"/>
                </a:lnTo>
                <a:lnTo>
                  <a:pt x="750185" y="24304"/>
                </a:lnTo>
                <a:lnTo>
                  <a:pt x="765390" y="23338"/>
                </a:lnTo>
                <a:lnTo>
                  <a:pt x="780503" y="22479"/>
                </a:lnTo>
                <a:lnTo>
                  <a:pt x="795220" y="21502"/>
                </a:lnTo>
                <a:lnTo>
                  <a:pt x="809388" y="20288"/>
                </a:lnTo>
                <a:lnTo>
                  <a:pt x="823208" y="18926"/>
                </a:lnTo>
                <a:lnTo>
                  <a:pt x="837114" y="17651"/>
                </a:lnTo>
                <a:lnTo>
                  <a:pt x="851366" y="16596"/>
                </a:lnTo>
                <a:lnTo>
                  <a:pt x="866205" y="15675"/>
                </a:lnTo>
                <a:lnTo>
                  <a:pt x="881938" y="14657"/>
                </a:lnTo>
                <a:lnTo>
                  <a:pt x="898637" y="13414"/>
                </a:lnTo>
                <a:lnTo>
                  <a:pt x="916006" y="12033"/>
                </a:lnTo>
                <a:lnTo>
                  <a:pt x="933522" y="10746"/>
                </a:lnTo>
                <a:lnTo>
                  <a:pt x="950866" y="9685"/>
                </a:lnTo>
                <a:lnTo>
                  <a:pt x="967931" y="8872"/>
                </a:lnTo>
                <a:lnTo>
                  <a:pt x="984722" y="8277"/>
                </a:lnTo>
                <a:lnTo>
                  <a:pt x="1001282" y="7852"/>
                </a:lnTo>
                <a:lnTo>
                  <a:pt x="1017476" y="7443"/>
                </a:lnTo>
                <a:lnTo>
                  <a:pt x="1033002" y="6813"/>
                </a:lnTo>
                <a:lnTo>
                  <a:pt x="1047754" y="5852"/>
                </a:lnTo>
                <a:lnTo>
                  <a:pt x="1061984" y="4670"/>
                </a:lnTo>
                <a:lnTo>
                  <a:pt x="1076177" y="3522"/>
                </a:lnTo>
                <a:lnTo>
                  <a:pt x="1090623" y="2556"/>
                </a:lnTo>
                <a:lnTo>
                  <a:pt x="1105595" y="1808"/>
                </a:lnTo>
                <a:lnTo>
                  <a:pt x="1121418" y="1257"/>
                </a:lnTo>
                <a:lnTo>
                  <a:pt x="1138177" y="863"/>
                </a:lnTo>
                <a:lnTo>
                  <a:pt x="1155587" y="588"/>
                </a:lnTo>
                <a:lnTo>
                  <a:pt x="1173130" y="399"/>
                </a:lnTo>
                <a:lnTo>
                  <a:pt x="1190493" y="269"/>
                </a:lnTo>
                <a:lnTo>
                  <a:pt x="1207570" y="181"/>
                </a:lnTo>
                <a:lnTo>
                  <a:pt x="1224369" y="121"/>
                </a:lnTo>
                <a:lnTo>
                  <a:pt x="1240945" y="81"/>
                </a:lnTo>
                <a:lnTo>
                  <a:pt x="1257536" y="55"/>
                </a:lnTo>
                <a:lnTo>
                  <a:pt x="1274540" y="37"/>
                </a:lnTo>
                <a:lnTo>
                  <a:pt x="1292136" y="25"/>
                </a:lnTo>
                <a:lnTo>
                  <a:pt x="1310129" y="17"/>
                </a:lnTo>
                <a:lnTo>
                  <a:pt x="1328074" y="11"/>
                </a:lnTo>
                <a:lnTo>
                  <a:pt x="1345709" y="7"/>
                </a:lnTo>
                <a:lnTo>
                  <a:pt x="1362972" y="6"/>
                </a:lnTo>
                <a:lnTo>
                  <a:pt x="1379897" y="4"/>
                </a:lnTo>
                <a:lnTo>
                  <a:pt x="1396551" y="3"/>
                </a:lnTo>
                <a:lnTo>
                  <a:pt x="1413002" y="2"/>
                </a:lnTo>
                <a:lnTo>
                  <a:pt x="1429305" y="1"/>
                </a:lnTo>
                <a:lnTo>
                  <a:pt x="1445506" y="1"/>
                </a:lnTo>
                <a:lnTo>
                  <a:pt x="1461635" y="1"/>
                </a:lnTo>
                <a:lnTo>
                  <a:pt x="1477715" y="1"/>
                </a:lnTo>
                <a:lnTo>
                  <a:pt x="1493760" y="0"/>
                </a:lnTo>
                <a:lnTo>
                  <a:pt x="1509785" y="0"/>
                </a:lnTo>
                <a:lnTo>
                  <a:pt x="1525793" y="0"/>
                </a:lnTo>
                <a:lnTo>
                  <a:pt x="1541791" y="0"/>
                </a:lnTo>
                <a:lnTo>
                  <a:pt x="1557783" y="0"/>
                </a:lnTo>
                <a:lnTo>
                  <a:pt x="1573769" y="0"/>
                </a:lnTo>
                <a:lnTo>
                  <a:pt x="1589753" y="0"/>
                </a:lnTo>
                <a:lnTo>
                  <a:pt x="1605734" y="0"/>
                </a:lnTo>
                <a:lnTo>
                  <a:pt x="1621715" y="0"/>
                </a:lnTo>
                <a:lnTo>
                  <a:pt x="1637694" y="0"/>
                </a:lnTo>
                <a:lnTo>
                  <a:pt x="1653673" y="0"/>
                </a:lnTo>
                <a:lnTo>
                  <a:pt x="1669652" y="0"/>
                </a:lnTo>
                <a:lnTo>
                  <a:pt x="1685630" y="0"/>
                </a:lnTo>
                <a:lnTo>
                  <a:pt x="1701608" y="0"/>
                </a:lnTo>
                <a:lnTo>
                  <a:pt x="1717585" y="0"/>
                </a:lnTo>
                <a:lnTo>
                  <a:pt x="1733563" y="4"/>
                </a:lnTo>
                <a:lnTo>
                  <a:pt x="1749541" y="117"/>
                </a:lnTo>
                <a:lnTo>
                  <a:pt x="1765518" y="544"/>
                </a:lnTo>
                <a:lnTo>
                  <a:pt x="1781501" y="1366"/>
                </a:lnTo>
                <a:lnTo>
                  <a:pt x="1797675" y="2454"/>
                </a:lnTo>
                <a:lnTo>
                  <a:pt x="1814391" y="3539"/>
                </a:lnTo>
                <a:lnTo>
                  <a:pt x="1831799" y="4463"/>
                </a:lnTo>
                <a:lnTo>
                  <a:pt x="1850051" y="5182"/>
                </a:lnTo>
                <a:lnTo>
                  <a:pt x="1869381" y="5714"/>
                </a:lnTo>
                <a:lnTo>
                  <a:pt x="1889803" y="6094"/>
                </a:lnTo>
                <a:lnTo>
                  <a:pt x="1910983" y="6361"/>
                </a:lnTo>
                <a:lnTo>
                  <a:pt x="1932370" y="6545"/>
                </a:lnTo>
                <a:lnTo>
                  <a:pt x="1953619" y="6671"/>
                </a:lnTo>
                <a:lnTo>
                  <a:pt x="1974426" y="6756"/>
                </a:lnTo>
                <a:lnTo>
                  <a:pt x="1994438" y="6814"/>
                </a:lnTo>
                <a:lnTo>
                  <a:pt x="2013545" y="6856"/>
                </a:lnTo>
                <a:lnTo>
                  <a:pt x="2031836" y="6996"/>
                </a:lnTo>
                <a:lnTo>
                  <a:pt x="2049469" y="7440"/>
                </a:lnTo>
                <a:lnTo>
                  <a:pt x="2066607" y="8274"/>
                </a:lnTo>
                <a:lnTo>
                  <a:pt x="2083386" y="9369"/>
                </a:lnTo>
                <a:lnTo>
                  <a:pt x="2099911" y="10460"/>
                </a:lnTo>
                <a:lnTo>
                  <a:pt x="2116260" y="11387"/>
                </a:lnTo>
                <a:lnTo>
                  <a:pt x="2132490" y="12108"/>
                </a:lnTo>
                <a:lnTo>
                  <a:pt x="2148636" y="12642"/>
                </a:lnTo>
                <a:lnTo>
                  <a:pt x="2164728" y="13023"/>
                </a:lnTo>
                <a:lnTo>
                  <a:pt x="2180781" y="13290"/>
                </a:lnTo>
                <a:lnTo>
                  <a:pt x="2196810" y="13475"/>
                </a:lnTo>
                <a:lnTo>
                  <a:pt x="2212827" y="13601"/>
                </a:lnTo>
                <a:lnTo>
                  <a:pt x="2229024" y="13686"/>
                </a:lnTo>
                <a:lnTo>
                  <a:pt x="2245755" y="13744"/>
                </a:lnTo>
                <a:lnTo>
                  <a:pt x="2263163" y="13783"/>
                </a:lnTo>
                <a:lnTo>
                  <a:pt x="2281029" y="13809"/>
                </a:lnTo>
                <a:lnTo>
                  <a:pt x="2298886" y="13827"/>
                </a:lnTo>
                <a:lnTo>
                  <a:pt x="2316469" y="13839"/>
                </a:lnTo>
                <a:lnTo>
                  <a:pt x="2333889" y="13846"/>
                </a:lnTo>
                <a:lnTo>
                  <a:pt x="2351525" y="13852"/>
                </a:lnTo>
                <a:lnTo>
                  <a:pt x="2369588" y="13855"/>
                </a:lnTo>
                <a:lnTo>
                  <a:pt x="2388104" y="13857"/>
                </a:lnTo>
                <a:lnTo>
                  <a:pt x="2407014" y="13859"/>
                </a:lnTo>
                <a:lnTo>
                  <a:pt x="2426233" y="13860"/>
                </a:lnTo>
                <a:lnTo>
                  <a:pt x="2445679" y="13860"/>
                </a:lnTo>
                <a:lnTo>
                  <a:pt x="2465291" y="13861"/>
                </a:lnTo>
                <a:lnTo>
                  <a:pt x="2485016" y="13861"/>
                </a:lnTo>
                <a:lnTo>
                  <a:pt x="2504821" y="13862"/>
                </a:lnTo>
                <a:lnTo>
                  <a:pt x="2524680" y="13862"/>
                </a:lnTo>
                <a:lnTo>
                  <a:pt x="2544567" y="13859"/>
                </a:lnTo>
                <a:lnTo>
                  <a:pt x="2564095" y="13745"/>
                </a:lnTo>
                <a:lnTo>
                  <a:pt x="2582557" y="13319"/>
                </a:lnTo>
                <a:lnTo>
                  <a:pt x="2599658" y="12497"/>
                </a:lnTo>
                <a:lnTo>
                  <a:pt x="2615656" y="11408"/>
                </a:lnTo>
                <a:lnTo>
                  <a:pt x="2631128" y="10323"/>
                </a:lnTo>
                <a:lnTo>
                  <a:pt x="2646473" y="9400"/>
                </a:lnTo>
                <a:lnTo>
                  <a:pt x="2661875" y="8681"/>
                </a:lnTo>
                <a:lnTo>
                  <a:pt x="2677391" y="8149"/>
                </a:lnTo>
                <a:lnTo>
                  <a:pt x="2693023" y="7769"/>
                </a:lnTo>
                <a:lnTo>
                  <a:pt x="2708750" y="7502"/>
                </a:lnTo>
                <a:lnTo>
                  <a:pt x="2724551" y="7318"/>
                </a:lnTo>
                <a:lnTo>
                  <a:pt x="2740386" y="7192"/>
                </a:lnTo>
                <a:lnTo>
                  <a:pt x="2755548" y="7107"/>
                </a:lnTo>
                <a:lnTo>
                  <a:pt x="2770163" y="7040"/>
                </a:lnTo>
                <a:lnTo>
                  <a:pt x="2785516" y="6985"/>
                </a:lnTo>
                <a:lnTo>
                  <a:pt x="2804059" y="6931"/>
                </a:lnTo>
              </a:path>
            </a:pathLst>
          </a:custGeom>
          <a:ln w="25146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379790" y="3300355"/>
            <a:ext cx="172545" cy="600125"/>
          </a:xfrm>
          <a:custGeom>
            <a:avLst/>
            <a:gdLst/>
            <a:ahLst/>
            <a:cxnLst/>
            <a:rect l="0" t="0" r="0" b="0"/>
            <a:pathLst>
              <a:path w="172545" h="600125">
                <a:moveTo>
                  <a:pt x="140959" y="0"/>
                </a:moveTo>
                <a:lnTo>
                  <a:pt x="132158" y="5867"/>
                </a:lnTo>
                <a:lnTo>
                  <a:pt x="123811" y="11432"/>
                </a:lnTo>
                <a:lnTo>
                  <a:pt x="115121" y="17236"/>
                </a:lnTo>
                <a:lnTo>
                  <a:pt x="106346" y="23489"/>
                </a:lnTo>
                <a:lnTo>
                  <a:pt x="98148" y="30467"/>
                </a:lnTo>
                <a:lnTo>
                  <a:pt x="90857" y="38253"/>
                </a:lnTo>
                <a:lnTo>
                  <a:pt x="84322" y="46927"/>
                </a:lnTo>
                <a:lnTo>
                  <a:pt x="78093" y="56655"/>
                </a:lnTo>
                <a:lnTo>
                  <a:pt x="71865" y="67421"/>
                </a:lnTo>
                <a:lnTo>
                  <a:pt x="65512" y="79075"/>
                </a:lnTo>
                <a:lnTo>
                  <a:pt x="59007" y="91421"/>
                </a:lnTo>
                <a:lnTo>
                  <a:pt x="52369" y="104276"/>
                </a:lnTo>
                <a:lnTo>
                  <a:pt x="45792" y="117330"/>
                </a:lnTo>
                <a:lnTo>
                  <a:pt x="39610" y="130167"/>
                </a:lnTo>
                <a:lnTo>
                  <a:pt x="33973" y="142586"/>
                </a:lnTo>
                <a:lnTo>
                  <a:pt x="28868" y="154891"/>
                </a:lnTo>
                <a:lnTo>
                  <a:pt x="24205" y="167760"/>
                </a:lnTo>
                <a:lnTo>
                  <a:pt x="19887" y="181534"/>
                </a:lnTo>
                <a:lnTo>
                  <a:pt x="15986" y="196229"/>
                </a:lnTo>
                <a:lnTo>
                  <a:pt x="12738" y="211704"/>
                </a:lnTo>
                <a:lnTo>
                  <a:pt x="10214" y="227790"/>
                </a:lnTo>
                <a:lnTo>
                  <a:pt x="8179" y="244492"/>
                </a:lnTo>
                <a:lnTo>
                  <a:pt x="6197" y="261988"/>
                </a:lnTo>
                <a:lnTo>
                  <a:pt x="4019" y="280303"/>
                </a:lnTo>
                <a:lnTo>
                  <a:pt x="1895" y="299007"/>
                </a:lnTo>
                <a:lnTo>
                  <a:pt x="454" y="317337"/>
                </a:lnTo>
                <a:lnTo>
                  <a:pt x="0" y="334892"/>
                </a:lnTo>
                <a:lnTo>
                  <a:pt x="357" y="351782"/>
                </a:lnTo>
                <a:lnTo>
                  <a:pt x="1061" y="368424"/>
                </a:lnTo>
                <a:lnTo>
                  <a:pt x="1799" y="385093"/>
                </a:lnTo>
                <a:lnTo>
                  <a:pt x="2599" y="401578"/>
                </a:lnTo>
                <a:lnTo>
                  <a:pt x="3734" y="417280"/>
                </a:lnTo>
                <a:lnTo>
                  <a:pt x="5352" y="431921"/>
                </a:lnTo>
                <a:lnTo>
                  <a:pt x="7607" y="445534"/>
                </a:lnTo>
                <a:lnTo>
                  <a:pt x="10732" y="458291"/>
                </a:lnTo>
                <a:lnTo>
                  <a:pt x="14760" y="470390"/>
                </a:lnTo>
                <a:lnTo>
                  <a:pt x="19416" y="482008"/>
                </a:lnTo>
                <a:lnTo>
                  <a:pt x="24226" y="493284"/>
                </a:lnTo>
                <a:lnTo>
                  <a:pt x="28906" y="504316"/>
                </a:lnTo>
                <a:lnTo>
                  <a:pt x="33521" y="515016"/>
                </a:lnTo>
                <a:lnTo>
                  <a:pt x="38379" y="525128"/>
                </a:lnTo>
                <a:lnTo>
                  <a:pt x="43652" y="534555"/>
                </a:lnTo>
                <a:lnTo>
                  <a:pt x="49516" y="543189"/>
                </a:lnTo>
                <a:lnTo>
                  <a:pt x="56218" y="550843"/>
                </a:lnTo>
                <a:lnTo>
                  <a:pt x="63806" y="557509"/>
                </a:lnTo>
                <a:lnTo>
                  <a:pt x="72174" y="563325"/>
                </a:lnTo>
                <a:lnTo>
                  <a:pt x="81163" y="568473"/>
                </a:lnTo>
                <a:lnTo>
                  <a:pt x="90619" y="573125"/>
                </a:lnTo>
                <a:lnTo>
                  <a:pt x="100578" y="577421"/>
                </a:lnTo>
                <a:lnTo>
                  <a:pt x="111248" y="581468"/>
                </a:lnTo>
                <a:lnTo>
                  <a:pt x="122668" y="585336"/>
                </a:lnTo>
                <a:lnTo>
                  <a:pt x="134143" y="588931"/>
                </a:lnTo>
                <a:lnTo>
                  <a:pt x="145463" y="592348"/>
                </a:lnTo>
                <a:lnTo>
                  <a:pt x="157621" y="595889"/>
                </a:lnTo>
                <a:lnTo>
                  <a:pt x="172544" y="6001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539660" y="3658615"/>
            <a:ext cx="223245" cy="157637"/>
          </a:xfrm>
          <a:custGeom>
            <a:avLst/>
            <a:gdLst/>
            <a:ahLst/>
            <a:cxnLst/>
            <a:rect l="0" t="0" r="0" b="0"/>
            <a:pathLst>
              <a:path w="223245" h="157637">
                <a:moveTo>
                  <a:pt x="128488" y="157636"/>
                </a:moveTo>
                <a:lnTo>
                  <a:pt x="125621" y="145901"/>
                </a:lnTo>
                <a:lnTo>
                  <a:pt x="123479" y="134772"/>
                </a:lnTo>
                <a:lnTo>
                  <a:pt x="121871" y="123174"/>
                </a:lnTo>
                <a:lnTo>
                  <a:pt x="120518" y="111013"/>
                </a:lnTo>
                <a:lnTo>
                  <a:pt x="119022" y="98352"/>
                </a:lnTo>
                <a:lnTo>
                  <a:pt x="117171" y="85301"/>
                </a:lnTo>
                <a:lnTo>
                  <a:pt x="114931" y="72122"/>
                </a:lnTo>
                <a:lnTo>
                  <a:pt x="112350" y="59205"/>
                </a:lnTo>
                <a:lnTo>
                  <a:pt x="109491" y="46752"/>
                </a:lnTo>
                <a:lnTo>
                  <a:pt x="106096" y="35105"/>
                </a:lnTo>
                <a:lnTo>
                  <a:pt x="101607" y="24808"/>
                </a:lnTo>
                <a:lnTo>
                  <a:pt x="95808" y="16041"/>
                </a:lnTo>
                <a:lnTo>
                  <a:pt x="88794" y="8984"/>
                </a:lnTo>
                <a:lnTo>
                  <a:pt x="80790" y="3985"/>
                </a:lnTo>
                <a:lnTo>
                  <a:pt x="72039" y="1035"/>
                </a:lnTo>
                <a:lnTo>
                  <a:pt x="62910" y="0"/>
                </a:lnTo>
                <a:lnTo>
                  <a:pt x="53870" y="810"/>
                </a:lnTo>
                <a:lnTo>
                  <a:pt x="45171" y="3249"/>
                </a:lnTo>
                <a:lnTo>
                  <a:pt x="37026" y="7324"/>
                </a:lnTo>
                <a:lnTo>
                  <a:pt x="29702" y="13332"/>
                </a:lnTo>
                <a:lnTo>
                  <a:pt x="23257" y="21257"/>
                </a:lnTo>
                <a:lnTo>
                  <a:pt x="17590" y="30662"/>
                </a:lnTo>
                <a:lnTo>
                  <a:pt x="12541" y="40885"/>
                </a:lnTo>
                <a:lnTo>
                  <a:pt x="7963" y="51461"/>
                </a:lnTo>
                <a:lnTo>
                  <a:pt x="4057" y="62154"/>
                </a:lnTo>
                <a:lnTo>
                  <a:pt x="1338" y="72859"/>
                </a:lnTo>
                <a:lnTo>
                  <a:pt x="0" y="83537"/>
                </a:lnTo>
                <a:lnTo>
                  <a:pt x="254" y="94183"/>
                </a:lnTo>
                <a:lnTo>
                  <a:pt x="2478" y="104798"/>
                </a:lnTo>
                <a:lnTo>
                  <a:pt x="6687" y="115374"/>
                </a:lnTo>
                <a:lnTo>
                  <a:pt x="12768" y="125427"/>
                </a:lnTo>
                <a:lnTo>
                  <a:pt x="20662" y="134040"/>
                </a:lnTo>
                <a:lnTo>
                  <a:pt x="30140" y="140815"/>
                </a:lnTo>
                <a:lnTo>
                  <a:pt x="40400" y="145362"/>
                </a:lnTo>
                <a:lnTo>
                  <a:pt x="50205" y="147065"/>
                </a:lnTo>
                <a:lnTo>
                  <a:pt x="58906" y="145877"/>
                </a:lnTo>
                <a:lnTo>
                  <a:pt x="66557" y="142351"/>
                </a:lnTo>
                <a:lnTo>
                  <a:pt x="73618" y="137328"/>
                </a:lnTo>
                <a:lnTo>
                  <a:pt x="80439" y="131431"/>
                </a:lnTo>
                <a:lnTo>
                  <a:pt x="87040" y="124716"/>
                </a:lnTo>
                <a:lnTo>
                  <a:pt x="93188" y="116780"/>
                </a:lnTo>
                <a:lnTo>
                  <a:pt x="98776" y="107486"/>
                </a:lnTo>
                <a:lnTo>
                  <a:pt x="103836" y="97126"/>
                </a:lnTo>
                <a:lnTo>
                  <a:pt x="108462" y="86247"/>
                </a:lnTo>
                <a:lnTo>
                  <a:pt x="112763" y="75292"/>
                </a:lnTo>
                <a:lnTo>
                  <a:pt x="117042" y="66887"/>
                </a:lnTo>
                <a:lnTo>
                  <a:pt x="121187" y="64549"/>
                </a:lnTo>
                <a:lnTo>
                  <a:pt x="124657" y="68017"/>
                </a:lnTo>
                <a:lnTo>
                  <a:pt x="127692" y="75869"/>
                </a:lnTo>
                <a:lnTo>
                  <a:pt x="130776" y="86325"/>
                </a:lnTo>
                <a:lnTo>
                  <a:pt x="134383" y="97492"/>
                </a:lnTo>
                <a:lnTo>
                  <a:pt x="138707" y="108294"/>
                </a:lnTo>
                <a:lnTo>
                  <a:pt x="143881" y="118193"/>
                </a:lnTo>
                <a:lnTo>
                  <a:pt x="150093" y="126864"/>
                </a:lnTo>
                <a:lnTo>
                  <a:pt x="157340" y="134290"/>
                </a:lnTo>
                <a:lnTo>
                  <a:pt x="165594" y="140504"/>
                </a:lnTo>
                <a:lnTo>
                  <a:pt x="176010" y="146072"/>
                </a:lnTo>
                <a:lnTo>
                  <a:pt x="192858" y="151484"/>
                </a:lnTo>
                <a:lnTo>
                  <a:pt x="223244" y="1576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752376" y="3656551"/>
            <a:ext cx="94757" cy="167727"/>
          </a:xfrm>
          <a:custGeom>
            <a:avLst/>
            <a:gdLst/>
            <a:ahLst/>
            <a:cxnLst/>
            <a:rect l="0" t="0" r="0" b="0"/>
            <a:pathLst>
              <a:path w="94757" h="167727">
                <a:moveTo>
                  <a:pt x="0" y="33358"/>
                </a:moveTo>
                <a:lnTo>
                  <a:pt x="67" y="45026"/>
                </a:lnTo>
                <a:lnTo>
                  <a:pt x="707" y="55515"/>
                </a:lnTo>
                <a:lnTo>
                  <a:pt x="2003" y="65821"/>
                </a:lnTo>
                <a:lnTo>
                  <a:pt x="3863" y="76296"/>
                </a:lnTo>
                <a:lnTo>
                  <a:pt x="6179" y="87287"/>
                </a:lnTo>
                <a:lnTo>
                  <a:pt x="8851" y="98921"/>
                </a:lnTo>
                <a:lnTo>
                  <a:pt x="11947" y="110829"/>
                </a:lnTo>
                <a:lnTo>
                  <a:pt x="15702" y="122288"/>
                </a:lnTo>
                <a:lnTo>
                  <a:pt x="20192" y="132916"/>
                </a:lnTo>
                <a:lnTo>
                  <a:pt x="25340" y="142679"/>
                </a:lnTo>
                <a:lnTo>
                  <a:pt x="31022" y="151697"/>
                </a:lnTo>
                <a:lnTo>
                  <a:pt x="37091" y="160079"/>
                </a:lnTo>
                <a:lnTo>
                  <a:pt x="43005" y="166123"/>
                </a:lnTo>
                <a:lnTo>
                  <a:pt x="47266" y="167726"/>
                </a:lnTo>
                <a:lnTo>
                  <a:pt x="48684" y="165887"/>
                </a:lnTo>
                <a:lnTo>
                  <a:pt x="47550" y="161924"/>
                </a:lnTo>
                <a:lnTo>
                  <a:pt x="44699" y="156555"/>
                </a:lnTo>
                <a:lnTo>
                  <a:pt x="41018" y="149990"/>
                </a:lnTo>
                <a:lnTo>
                  <a:pt x="37055" y="142395"/>
                </a:lnTo>
                <a:lnTo>
                  <a:pt x="33067" y="133974"/>
                </a:lnTo>
                <a:lnTo>
                  <a:pt x="29150" y="124927"/>
                </a:lnTo>
                <a:lnTo>
                  <a:pt x="25325" y="115424"/>
                </a:lnTo>
                <a:lnTo>
                  <a:pt x="21583" y="105598"/>
                </a:lnTo>
                <a:lnTo>
                  <a:pt x="17908" y="95547"/>
                </a:lnTo>
                <a:lnTo>
                  <a:pt x="14292" y="85342"/>
                </a:lnTo>
                <a:lnTo>
                  <a:pt x="11049" y="75031"/>
                </a:lnTo>
                <a:lnTo>
                  <a:pt x="8782" y="64648"/>
                </a:lnTo>
                <a:lnTo>
                  <a:pt x="7751" y="54227"/>
                </a:lnTo>
                <a:lnTo>
                  <a:pt x="8213" y="44109"/>
                </a:lnTo>
                <a:lnTo>
                  <a:pt x="10577" y="34922"/>
                </a:lnTo>
                <a:lnTo>
                  <a:pt x="14875" y="26929"/>
                </a:lnTo>
                <a:lnTo>
                  <a:pt x="20846" y="20071"/>
                </a:lnTo>
                <a:lnTo>
                  <a:pt x="28133" y="14149"/>
                </a:lnTo>
                <a:lnTo>
                  <a:pt x="36396" y="8950"/>
                </a:lnTo>
                <a:lnTo>
                  <a:pt x="45286" y="4624"/>
                </a:lnTo>
                <a:lnTo>
                  <a:pt x="55530" y="1365"/>
                </a:lnTo>
                <a:lnTo>
                  <a:pt x="70256" y="0"/>
                </a:lnTo>
                <a:lnTo>
                  <a:pt x="94756" y="17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910303" y="3658323"/>
            <a:ext cx="73700" cy="133028"/>
          </a:xfrm>
          <a:custGeom>
            <a:avLst/>
            <a:gdLst/>
            <a:ahLst/>
            <a:cxnLst/>
            <a:rect l="0" t="0" r="0" b="0"/>
            <a:pathLst>
              <a:path w="73700" h="133028">
                <a:moveTo>
                  <a:pt x="0" y="63171"/>
                </a:moveTo>
                <a:lnTo>
                  <a:pt x="67" y="74839"/>
                </a:lnTo>
                <a:lnTo>
                  <a:pt x="707" y="85328"/>
                </a:lnTo>
                <a:lnTo>
                  <a:pt x="2008" y="95625"/>
                </a:lnTo>
                <a:lnTo>
                  <a:pt x="4041" y="105754"/>
                </a:lnTo>
                <a:lnTo>
                  <a:pt x="7005" y="115449"/>
                </a:lnTo>
                <a:lnTo>
                  <a:pt x="10889" y="124534"/>
                </a:lnTo>
                <a:lnTo>
                  <a:pt x="14289" y="131215"/>
                </a:lnTo>
                <a:lnTo>
                  <a:pt x="15554" y="133027"/>
                </a:lnTo>
                <a:lnTo>
                  <a:pt x="15314" y="130272"/>
                </a:lnTo>
                <a:lnTo>
                  <a:pt x="14470" y="124039"/>
                </a:lnTo>
                <a:lnTo>
                  <a:pt x="13536" y="115160"/>
                </a:lnTo>
                <a:lnTo>
                  <a:pt x="12723" y="104087"/>
                </a:lnTo>
                <a:lnTo>
                  <a:pt x="12090" y="91242"/>
                </a:lnTo>
                <a:lnTo>
                  <a:pt x="11790" y="77362"/>
                </a:lnTo>
                <a:lnTo>
                  <a:pt x="12100" y="63424"/>
                </a:lnTo>
                <a:lnTo>
                  <a:pt x="13125" y="49981"/>
                </a:lnTo>
                <a:lnTo>
                  <a:pt x="15132" y="37514"/>
                </a:lnTo>
                <a:lnTo>
                  <a:pt x="18613" y="26590"/>
                </a:lnTo>
                <a:lnTo>
                  <a:pt x="23696" y="17365"/>
                </a:lnTo>
                <a:lnTo>
                  <a:pt x="30126" y="9992"/>
                </a:lnTo>
                <a:lnTo>
                  <a:pt x="38297" y="4192"/>
                </a:lnTo>
                <a:lnTo>
                  <a:pt x="51162" y="574"/>
                </a:lnTo>
                <a:lnTo>
                  <a:pt x="736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057702" y="3710966"/>
            <a:ext cx="42115" cy="136871"/>
          </a:xfrm>
          <a:custGeom>
            <a:avLst/>
            <a:gdLst/>
            <a:ahLst/>
            <a:cxnLst/>
            <a:rect l="0" t="0" r="0" b="0"/>
            <a:pathLst>
              <a:path w="42115" h="136871">
                <a:moveTo>
                  <a:pt x="0" y="0"/>
                </a:moveTo>
                <a:lnTo>
                  <a:pt x="67" y="11802"/>
                </a:lnTo>
                <a:lnTo>
                  <a:pt x="706" y="23571"/>
                </a:lnTo>
                <a:lnTo>
                  <a:pt x="2008" y="36452"/>
                </a:lnTo>
                <a:lnTo>
                  <a:pt x="4041" y="49955"/>
                </a:lnTo>
                <a:lnTo>
                  <a:pt x="7006" y="62986"/>
                </a:lnTo>
                <a:lnTo>
                  <a:pt x="10920" y="74949"/>
                </a:lnTo>
                <a:lnTo>
                  <a:pt x="15545" y="85839"/>
                </a:lnTo>
                <a:lnTo>
                  <a:pt x="21032" y="97271"/>
                </a:lnTo>
                <a:lnTo>
                  <a:pt x="28979" y="112477"/>
                </a:lnTo>
                <a:lnTo>
                  <a:pt x="42114" y="13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068231" y="358462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131402" y="3658323"/>
            <a:ext cx="126343" cy="138312"/>
          </a:xfrm>
          <a:custGeom>
            <a:avLst/>
            <a:gdLst/>
            <a:ahLst/>
            <a:cxnLst/>
            <a:rect l="0" t="0" r="0" b="0"/>
            <a:pathLst>
              <a:path w="126343" h="138312">
                <a:moveTo>
                  <a:pt x="0" y="21057"/>
                </a:moveTo>
                <a:lnTo>
                  <a:pt x="3001" y="32792"/>
                </a:lnTo>
                <a:lnTo>
                  <a:pt x="6423" y="43921"/>
                </a:lnTo>
                <a:lnTo>
                  <a:pt x="10619" y="55515"/>
                </a:lnTo>
                <a:lnTo>
                  <a:pt x="15519" y="67503"/>
                </a:lnTo>
                <a:lnTo>
                  <a:pt x="21001" y="79515"/>
                </a:lnTo>
                <a:lnTo>
                  <a:pt x="26936" y="91314"/>
                </a:lnTo>
                <a:lnTo>
                  <a:pt x="33370" y="102667"/>
                </a:lnTo>
                <a:lnTo>
                  <a:pt x="40517" y="113287"/>
                </a:lnTo>
                <a:lnTo>
                  <a:pt x="48425" y="123070"/>
                </a:lnTo>
                <a:lnTo>
                  <a:pt x="56683" y="131282"/>
                </a:lnTo>
                <a:lnTo>
                  <a:pt x="64541" y="136529"/>
                </a:lnTo>
                <a:lnTo>
                  <a:pt x="71600" y="138311"/>
                </a:lnTo>
                <a:lnTo>
                  <a:pt x="77813" y="136913"/>
                </a:lnTo>
                <a:lnTo>
                  <a:pt x="83295" y="132935"/>
                </a:lnTo>
                <a:lnTo>
                  <a:pt x="88203" y="127000"/>
                </a:lnTo>
                <a:lnTo>
                  <a:pt x="92687" y="119477"/>
                </a:lnTo>
                <a:lnTo>
                  <a:pt x="96866" y="110475"/>
                </a:lnTo>
                <a:lnTo>
                  <a:pt x="100833" y="100176"/>
                </a:lnTo>
                <a:lnTo>
                  <a:pt x="104652" y="88993"/>
                </a:lnTo>
                <a:lnTo>
                  <a:pt x="108370" y="77489"/>
                </a:lnTo>
                <a:lnTo>
                  <a:pt x="112015" y="66014"/>
                </a:lnTo>
                <a:lnTo>
                  <a:pt x="115458" y="54772"/>
                </a:lnTo>
                <a:lnTo>
                  <a:pt x="118757" y="42602"/>
                </a:lnTo>
                <a:lnTo>
                  <a:pt x="122201" y="26205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285497" y="3627434"/>
            <a:ext cx="140704" cy="199346"/>
          </a:xfrm>
          <a:custGeom>
            <a:avLst/>
            <a:gdLst/>
            <a:ahLst/>
            <a:cxnLst/>
            <a:rect l="0" t="0" r="0" b="0"/>
            <a:pathLst>
              <a:path w="140704" h="199346">
                <a:moveTo>
                  <a:pt x="14360" y="51946"/>
                </a:moveTo>
                <a:lnTo>
                  <a:pt x="20295" y="57747"/>
                </a:lnTo>
                <a:lnTo>
                  <a:pt x="26499" y="62671"/>
                </a:lnTo>
                <a:lnTo>
                  <a:pt x="33595" y="67165"/>
                </a:lnTo>
                <a:lnTo>
                  <a:pt x="41535" y="71040"/>
                </a:lnTo>
                <a:lnTo>
                  <a:pt x="50182" y="73757"/>
                </a:lnTo>
                <a:lnTo>
                  <a:pt x="59368" y="75102"/>
                </a:lnTo>
                <a:lnTo>
                  <a:pt x="68621" y="74858"/>
                </a:lnTo>
                <a:lnTo>
                  <a:pt x="77215" y="72644"/>
                </a:lnTo>
                <a:lnTo>
                  <a:pt x="84792" y="68443"/>
                </a:lnTo>
                <a:lnTo>
                  <a:pt x="91029" y="62368"/>
                </a:lnTo>
                <a:lnTo>
                  <a:pt x="95468" y="54478"/>
                </a:lnTo>
                <a:lnTo>
                  <a:pt x="98031" y="45003"/>
                </a:lnTo>
                <a:lnTo>
                  <a:pt x="98463" y="34745"/>
                </a:lnTo>
                <a:lnTo>
                  <a:pt x="96184" y="24941"/>
                </a:lnTo>
                <a:lnTo>
                  <a:pt x="91133" y="16255"/>
                </a:lnTo>
                <a:lnTo>
                  <a:pt x="83675" y="9123"/>
                </a:lnTo>
                <a:lnTo>
                  <a:pt x="74319" y="4007"/>
                </a:lnTo>
                <a:lnTo>
                  <a:pt x="63557" y="951"/>
                </a:lnTo>
                <a:lnTo>
                  <a:pt x="52116" y="0"/>
                </a:lnTo>
                <a:lnTo>
                  <a:pt x="40911" y="1390"/>
                </a:lnTo>
                <a:lnTo>
                  <a:pt x="30431" y="5033"/>
                </a:lnTo>
                <a:lnTo>
                  <a:pt x="21092" y="10899"/>
                </a:lnTo>
                <a:lnTo>
                  <a:pt x="13417" y="19179"/>
                </a:lnTo>
                <a:lnTo>
                  <a:pt x="7520" y="29744"/>
                </a:lnTo>
                <a:lnTo>
                  <a:pt x="3355" y="42056"/>
                </a:lnTo>
                <a:lnTo>
                  <a:pt x="909" y="55376"/>
                </a:lnTo>
                <a:lnTo>
                  <a:pt x="0" y="69176"/>
                </a:lnTo>
                <a:lnTo>
                  <a:pt x="334" y="83016"/>
                </a:lnTo>
                <a:lnTo>
                  <a:pt x="1613" y="96454"/>
                </a:lnTo>
                <a:lnTo>
                  <a:pt x="3586" y="109299"/>
                </a:lnTo>
                <a:lnTo>
                  <a:pt x="6384" y="121398"/>
                </a:lnTo>
                <a:lnTo>
                  <a:pt x="10471" y="132538"/>
                </a:lnTo>
                <a:lnTo>
                  <a:pt x="16001" y="142699"/>
                </a:lnTo>
                <a:lnTo>
                  <a:pt x="22834" y="151846"/>
                </a:lnTo>
                <a:lnTo>
                  <a:pt x="30716" y="159852"/>
                </a:lnTo>
                <a:lnTo>
                  <a:pt x="39391" y="166759"/>
                </a:lnTo>
                <a:lnTo>
                  <a:pt x="48638" y="172739"/>
                </a:lnTo>
                <a:lnTo>
                  <a:pt x="58290" y="177998"/>
                </a:lnTo>
                <a:lnTo>
                  <a:pt x="68224" y="182720"/>
                </a:lnTo>
                <a:lnTo>
                  <a:pt x="78474" y="186906"/>
                </a:lnTo>
                <a:lnTo>
                  <a:pt x="90538" y="190794"/>
                </a:lnTo>
                <a:lnTo>
                  <a:pt x="108829" y="194726"/>
                </a:lnTo>
                <a:lnTo>
                  <a:pt x="140703" y="1993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363029" y="3447753"/>
            <a:ext cx="150116" cy="536955"/>
          </a:xfrm>
          <a:custGeom>
            <a:avLst/>
            <a:gdLst/>
            <a:ahLst/>
            <a:cxnLst/>
            <a:rect l="0" t="0" r="0" b="0"/>
            <a:pathLst>
              <a:path w="150116" h="536955">
                <a:moveTo>
                  <a:pt x="0" y="0"/>
                </a:moveTo>
                <a:lnTo>
                  <a:pt x="5867" y="11601"/>
                </a:lnTo>
                <a:lnTo>
                  <a:pt x="11432" y="21450"/>
                </a:lnTo>
                <a:lnTo>
                  <a:pt x="17236" y="30469"/>
                </a:lnTo>
                <a:lnTo>
                  <a:pt x="23489" y="39429"/>
                </a:lnTo>
                <a:lnTo>
                  <a:pt x="30467" y="49401"/>
                </a:lnTo>
                <a:lnTo>
                  <a:pt x="38248" y="60880"/>
                </a:lnTo>
                <a:lnTo>
                  <a:pt x="46750" y="73688"/>
                </a:lnTo>
                <a:lnTo>
                  <a:pt x="55829" y="87280"/>
                </a:lnTo>
                <a:lnTo>
                  <a:pt x="65334" y="101235"/>
                </a:lnTo>
                <a:lnTo>
                  <a:pt x="74816" y="115162"/>
                </a:lnTo>
                <a:lnTo>
                  <a:pt x="83569" y="128652"/>
                </a:lnTo>
                <a:lnTo>
                  <a:pt x="91270" y="141529"/>
                </a:lnTo>
                <a:lnTo>
                  <a:pt x="98101" y="153647"/>
                </a:lnTo>
                <a:lnTo>
                  <a:pt x="104537" y="164800"/>
                </a:lnTo>
                <a:lnTo>
                  <a:pt x="110903" y="174976"/>
                </a:lnTo>
                <a:lnTo>
                  <a:pt x="117181" y="184474"/>
                </a:lnTo>
                <a:lnTo>
                  <a:pt x="123104" y="193780"/>
                </a:lnTo>
                <a:lnTo>
                  <a:pt x="128533" y="203200"/>
                </a:lnTo>
                <a:lnTo>
                  <a:pt x="133315" y="213005"/>
                </a:lnTo>
                <a:lnTo>
                  <a:pt x="137221" y="223506"/>
                </a:lnTo>
                <a:lnTo>
                  <a:pt x="140215" y="234798"/>
                </a:lnTo>
                <a:lnTo>
                  <a:pt x="142411" y="246807"/>
                </a:lnTo>
                <a:lnTo>
                  <a:pt x="143976" y="259392"/>
                </a:lnTo>
                <a:lnTo>
                  <a:pt x="145073" y="272417"/>
                </a:lnTo>
                <a:lnTo>
                  <a:pt x="145999" y="285925"/>
                </a:lnTo>
                <a:lnTo>
                  <a:pt x="147161" y="300130"/>
                </a:lnTo>
                <a:lnTo>
                  <a:pt x="148745" y="315095"/>
                </a:lnTo>
                <a:lnTo>
                  <a:pt x="150115" y="330738"/>
                </a:lnTo>
                <a:lnTo>
                  <a:pt x="149977" y="346924"/>
                </a:lnTo>
                <a:lnTo>
                  <a:pt x="147730" y="363505"/>
                </a:lnTo>
                <a:lnTo>
                  <a:pt x="143590" y="379876"/>
                </a:lnTo>
                <a:lnTo>
                  <a:pt x="138205" y="395029"/>
                </a:lnTo>
                <a:lnTo>
                  <a:pt x="132104" y="408516"/>
                </a:lnTo>
                <a:lnTo>
                  <a:pt x="125774" y="420553"/>
                </a:lnTo>
                <a:lnTo>
                  <a:pt x="119699" y="431721"/>
                </a:lnTo>
                <a:lnTo>
                  <a:pt x="114102" y="442456"/>
                </a:lnTo>
                <a:lnTo>
                  <a:pt x="108839" y="452838"/>
                </a:lnTo>
                <a:lnTo>
                  <a:pt x="103532" y="462679"/>
                </a:lnTo>
                <a:lnTo>
                  <a:pt x="97954" y="471899"/>
                </a:lnTo>
                <a:lnTo>
                  <a:pt x="92053" y="480551"/>
                </a:lnTo>
                <a:lnTo>
                  <a:pt x="85858" y="488741"/>
                </a:lnTo>
                <a:lnTo>
                  <a:pt x="79431" y="496579"/>
                </a:lnTo>
                <a:lnTo>
                  <a:pt x="72945" y="504048"/>
                </a:lnTo>
                <a:lnTo>
                  <a:pt x="65922" y="511851"/>
                </a:lnTo>
                <a:lnTo>
                  <a:pt x="56632" y="521794"/>
                </a:lnTo>
                <a:lnTo>
                  <a:pt x="42114" y="5369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7002586" y="3462625"/>
            <a:ext cx="2653165" cy="558011"/>
            <a:chOff x="7002586" y="3462625"/>
            <a:chExt cx="2653165" cy="558011"/>
          </a:xfrm>
        </p:grpSpPr>
        <p:sp>
          <p:nvSpPr>
            <p:cNvPr id="84" name="Freeform 83"/>
            <p:cNvSpPr/>
            <p:nvPr/>
          </p:nvSpPr>
          <p:spPr>
            <a:xfrm>
              <a:off x="7002586" y="3462625"/>
              <a:ext cx="147384" cy="357970"/>
            </a:xfrm>
            <a:custGeom>
              <a:avLst/>
              <a:gdLst/>
              <a:ahLst/>
              <a:cxnLst/>
              <a:rect l="0" t="0" r="0" b="0"/>
              <a:pathLst>
                <a:path w="147384" h="357970">
                  <a:moveTo>
                    <a:pt x="10512" y="0"/>
                  </a:moveTo>
                  <a:lnTo>
                    <a:pt x="7645" y="11802"/>
                  </a:lnTo>
                  <a:lnTo>
                    <a:pt x="5503" y="23571"/>
                  </a:lnTo>
                  <a:lnTo>
                    <a:pt x="3900" y="36466"/>
                  </a:lnTo>
                  <a:lnTo>
                    <a:pt x="2719" y="50487"/>
                  </a:lnTo>
                  <a:lnTo>
                    <a:pt x="1871" y="65464"/>
                  </a:lnTo>
                  <a:lnTo>
                    <a:pt x="1273" y="81186"/>
                  </a:lnTo>
                  <a:lnTo>
                    <a:pt x="859" y="97462"/>
                  </a:lnTo>
                  <a:lnTo>
                    <a:pt x="575" y="114134"/>
                  </a:lnTo>
                  <a:lnTo>
                    <a:pt x="381" y="131080"/>
                  </a:lnTo>
                  <a:lnTo>
                    <a:pt x="251" y="148050"/>
                  </a:lnTo>
                  <a:lnTo>
                    <a:pt x="163" y="164676"/>
                  </a:lnTo>
                  <a:lnTo>
                    <a:pt x="104" y="180791"/>
                  </a:lnTo>
                  <a:lnTo>
                    <a:pt x="64" y="196563"/>
                  </a:lnTo>
                  <a:lnTo>
                    <a:pt x="37" y="212380"/>
                  </a:lnTo>
                  <a:lnTo>
                    <a:pt x="19" y="228465"/>
                  </a:lnTo>
                  <a:lnTo>
                    <a:pt x="8" y="244710"/>
                  </a:lnTo>
                  <a:lnTo>
                    <a:pt x="0" y="260776"/>
                  </a:lnTo>
                  <a:lnTo>
                    <a:pt x="3" y="276476"/>
                  </a:lnTo>
                  <a:lnTo>
                    <a:pt x="345" y="291782"/>
                  </a:lnTo>
                  <a:lnTo>
                    <a:pt x="1639" y="306746"/>
                  </a:lnTo>
                  <a:lnTo>
                    <a:pt x="4119" y="321411"/>
                  </a:lnTo>
                  <a:lnTo>
                    <a:pt x="6826" y="334732"/>
                  </a:lnTo>
                  <a:lnTo>
                    <a:pt x="7899" y="343372"/>
                  </a:lnTo>
                  <a:lnTo>
                    <a:pt x="7443" y="345497"/>
                  </a:lnTo>
                  <a:lnTo>
                    <a:pt x="7108" y="343016"/>
                  </a:lnTo>
                  <a:lnTo>
                    <a:pt x="7531" y="337313"/>
                  </a:lnTo>
                  <a:lnTo>
                    <a:pt x="8744" y="328838"/>
                  </a:lnTo>
                  <a:lnTo>
                    <a:pt x="10609" y="317999"/>
                  </a:lnTo>
                  <a:lnTo>
                    <a:pt x="12968" y="305600"/>
                  </a:lnTo>
                  <a:lnTo>
                    <a:pt x="15684" y="292719"/>
                  </a:lnTo>
                  <a:lnTo>
                    <a:pt x="18656" y="280014"/>
                  </a:lnTo>
                  <a:lnTo>
                    <a:pt x="21971" y="267886"/>
                  </a:lnTo>
                  <a:lnTo>
                    <a:pt x="25881" y="256665"/>
                  </a:lnTo>
                  <a:lnTo>
                    <a:pt x="30480" y="246419"/>
                  </a:lnTo>
                  <a:lnTo>
                    <a:pt x="35877" y="237201"/>
                  </a:lnTo>
                  <a:lnTo>
                    <a:pt x="42256" y="229139"/>
                  </a:lnTo>
                  <a:lnTo>
                    <a:pt x="49625" y="222205"/>
                  </a:lnTo>
                  <a:lnTo>
                    <a:pt x="57844" y="216715"/>
                  </a:lnTo>
                  <a:lnTo>
                    <a:pt x="66732" y="213381"/>
                  </a:lnTo>
                  <a:lnTo>
                    <a:pt x="76107" y="212404"/>
                  </a:lnTo>
                  <a:lnTo>
                    <a:pt x="85503" y="213698"/>
                  </a:lnTo>
                  <a:lnTo>
                    <a:pt x="94197" y="217150"/>
                  </a:lnTo>
                  <a:lnTo>
                    <a:pt x="101856" y="222471"/>
                  </a:lnTo>
                  <a:lnTo>
                    <a:pt x="108488" y="229279"/>
                  </a:lnTo>
                  <a:lnTo>
                    <a:pt x="114258" y="237203"/>
                  </a:lnTo>
                  <a:lnTo>
                    <a:pt x="119363" y="245937"/>
                  </a:lnTo>
                  <a:lnTo>
                    <a:pt x="123982" y="255409"/>
                  </a:lnTo>
                  <a:lnTo>
                    <a:pt x="128251" y="265751"/>
                  </a:lnTo>
                  <a:lnTo>
                    <a:pt x="132274" y="276964"/>
                  </a:lnTo>
                  <a:lnTo>
                    <a:pt x="135973" y="288897"/>
                  </a:lnTo>
                  <a:lnTo>
                    <a:pt x="139473" y="302807"/>
                  </a:lnTo>
                  <a:lnTo>
                    <a:pt x="143082" y="323268"/>
                  </a:lnTo>
                  <a:lnTo>
                    <a:pt x="147383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79587" y="3683723"/>
              <a:ext cx="122776" cy="165348"/>
            </a:xfrm>
            <a:custGeom>
              <a:avLst/>
              <a:gdLst/>
              <a:ahLst/>
              <a:cxnLst/>
              <a:rect l="0" t="0" r="0" b="0"/>
              <a:pathLst>
                <a:path w="122776" h="165348">
                  <a:moveTo>
                    <a:pt x="65138" y="0"/>
                  </a:moveTo>
                  <a:lnTo>
                    <a:pt x="56403" y="3068"/>
                  </a:lnTo>
                  <a:lnTo>
                    <a:pt x="48696" y="7131"/>
                  </a:lnTo>
                  <a:lnTo>
                    <a:pt x="41294" y="12628"/>
                  </a:lnTo>
                  <a:lnTo>
                    <a:pt x="34033" y="19561"/>
                  </a:lnTo>
                  <a:lnTo>
                    <a:pt x="26855" y="28007"/>
                  </a:lnTo>
                  <a:lnTo>
                    <a:pt x="19738" y="37857"/>
                  </a:lnTo>
                  <a:lnTo>
                    <a:pt x="12994" y="48868"/>
                  </a:lnTo>
                  <a:lnTo>
                    <a:pt x="7225" y="60770"/>
                  </a:lnTo>
                  <a:lnTo>
                    <a:pt x="2698" y="73321"/>
                  </a:lnTo>
                  <a:lnTo>
                    <a:pt x="0" y="86169"/>
                  </a:lnTo>
                  <a:lnTo>
                    <a:pt x="153" y="98867"/>
                  </a:lnTo>
                  <a:lnTo>
                    <a:pt x="3444" y="111178"/>
                  </a:lnTo>
                  <a:lnTo>
                    <a:pt x="9385" y="122902"/>
                  </a:lnTo>
                  <a:lnTo>
                    <a:pt x="17108" y="133783"/>
                  </a:lnTo>
                  <a:lnTo>
                    <a:pt x="25925" y="143756"/>
                  </a:lnTo>
                  <a:lnTo>
                    <a:pt x="35398" y="152436"/>
                  </a:lnTo>
                  <a:lnTo>
                    <a:pt x="45268" y="159064"/>
                  </a:lnTo>
                  <a:lnTo>
                    <a:pt x="55370" y="163401"/>
                  </a:lnTo>
                  <a:lnTo>
                    <a:pt x="65286" y="165347"/>
                  </a:lnTo>
                  <a:lnTo>
                    <a:pt x="74345" y="164691"/>
                  </a:lnTo>
                  <a:lnTo>
                    <a:pt x="82258" y="161588"/>
                  </a:lnTo>
                  <a:lnTo>
                    <a:pt x="89235" y="156607"/>
                  </a:lnTo>
                  <a:lnTo>
                    <a:pt x="95770" y="150526"/>
                  </a:lnTo>
                  <a:lnTo>
                    <a:pt x="102198" y="143880"/>
                  </a:lnTo>
                  <a:lnTo>
                    <a:pt x="108349" y="136643"/>
                  </a:lnTo>
                  <a:lnTo>
                    <a:pt x="113655" y="128349"/>
                  </a:lnTo>
                  <a:lnTo>
                    <a:pt x="117850" y="118810"/>
                  </a:lnTo>
                  <a:lnTo>
                    <a:pt x="120820" y="108285"/>
                  </a:lnTo>
                  <a:lnTo>
                    <a:pt x="122440" y="97295"/>
                  </a:lnTo>
                  <a:lnTo>
                    <a:pt x="122775" y="86199"/>
                  </a:lnTo>
                  <a:lnTo>
                    <a:pt x="121710" y="75326"/>
                  </a:lnTo>
                  <a:lnTo>
                    <a:pt x="118876" y="65031"/>
                  </a:lnTo>
                  <a:lnTo>
                    <a:pt x="114245" y="55454"/>
                  </a:lnTo>
                  <a:lnTo>
                    <a:pt x="108516" y="46844"/>
                  </a:lnTo>
                  <a:lnTo>
                    <a:pt x="102380" y="38814"/>
                  </a:lnTo>
                  <a:lnTo>
                    <a:pt x="95303" y="30658"/>
                  </a:lnTo>
                  <a:lnTo>
                    <a:pt x="86195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39481" y="3717680"/>
              <a:ext cx="365531" cy="169703"/>
            </a:xfrm>
            <a:custGeom>
              <a:avLst/>
              <a:gdLst/>
              <a:ahLst/>
              <a:cxnLst/>
              <a:rect l="0" t="0" r="0" b="0"/>
              <a:pathLst>
                <a:path w="365531" h="169703">
                  <a:moveTo>
                    <a:pt x="0" y="29215"/>
                  </a:moveTo>
                  <a:lnTo>
                    <a:pt x="2934" y="40950"/>
                  </a:lnTo>
                  <a:lnTo>
                    <a:pt x="5716" y="52079"/>
                  </a:lnTo>
                  <a:lnTo>
                    <a:pt x="8620" y="63668"/>
                  </a:lnTo>
                  <a:lnTo>
                    <a:pt x="11834" y="75483"/>
                  </a:lnTo>
                  <a:lnTo>
                    <a:pt x="15646" y="86847"/>
                  </a:lnTo>
                  <a:lnTo>
                    <a:pt x="20155" y="97406"/>
                  </a:lnTo>
                  <a:lnTo>
                    <a:pt x="24972" y="107452"/>
                  </a:lnTo>
                  <a:lnTo>
                    <a:pt x="29363" y="117721"/>
                  </a:lnTo>
                  <a:lnTo>
                    <a:pt x="32934" y="128531"/>
                  </a:lnTo>
                  <a:lnTo>
                    <a:pt x="35368" y="136487"/>
                  </a:lnTo>
                  <a:lnTo>
                    <a:pt x="35837" y="137674"/>
                  </a:lnTo>
                  <a:lnTo>
                    <a:pt x="33683" y="134061"/>
                  </a:lnTo>
                  <a:lnTo>
                    <a:pt x="29831" y="127320"/>
                  </a:lnTo>
                  <a:lnTo>
                    <a:pt x="26067" y="118008"/>
                  </a:lnTo>
                  <a:lnTo>
                    <a:pt x="23415" y="106532"/>
                  </a:lnTo>
                  <a:lnTo>
                    <a:pt x="22137" y="93502"/>
                  </a:lnTo>
                  <a:lnTo>
                    <a:pt x="22113" y="79651"/>
                  </a:lnTo>
                  <a:lnTo>
                    <a:pt x="23110" y="65486"/>
                  </a:lnTo>
                  <a:lnTo>
                    <a:pt x="25371" y="52071"/>
                  </a:lnTo>
                  <a:lnTo>
                    <a:pt x="29605" y="41041"/>
                  </a:lnTo>
                  <a:lnTo>
                    <a:pt x="36026" y="33087"/>
                  </a:lnTo>
                  <a:lnTo>
                    <a:pt x="43928" y="28377"/>
                  </a:lnTo>
                  <a:lnTo>
                    <a:pt x="51999" y="27013"/>
                  </a:lnTo>
                  <a:lnTo>
                    <a:pt x="59455" y="28691"/>
                  </a:lnTo>
                  <a:lnTo>
                    <a:pt x="65898" y="33017"/>
                  </a:lnTo>
                  <a:lnTo>
                    <a:pt x="71068" y="39706"/>
                  </a:lnTo>
                  <a:lnTo>
                    <a:pt x="74994" y="48376"/>
                  </a:lnTo>
                  <a:lnTo>
                    <a:pt x="78360" y="58427"/>
                  </a:lnTo>
                  <a:lnTo>
                    <a:pt x="82321" y="69155"/>
                  </a:lnTo>
                  <a:lnTo>
                    <a:pt x="87457" y="80088"/>
                  </a:lnTo>
                  <a:lnTo>
                    <a:pt x="92842" y="90361"/>
                  </a:lnTo>
                  <a:lnTo>
                    <a:pt x="95793" y="98721"/>
                  </a:lnTo>
                  <a:lnTo>
                    <a:pt x="95506" y="102973"/>
                  </a:lnTo>
                  <a:lnTo>
                    <a:pt x="94303" y="101443"/>
                  </a:lnTo>
                  <a:lnTo>
                    <a:pt x="93821" y="95992"/>
                  </a:lnTo>
                  <a:lnTo>
                    <a:pt x="94360" y="88320"/>
                  </a:lnTo>
                  <a:lnTo>
                    <a:pt x="95770" y="79425"/>
                  </a:lnTo>
                  <a:lnTo>
                    <a:pt x="97995" y="70017"/>
                  </a:lnTo>
                  <a:lnTo>
                    <a:pt x="101156" y="60700"/>
                  </a:lnTo>
                  <a:lnTo>
                    <a:pt x="105242" y="51767"/>
                  </a:lnTo>
                  <a:lnTo>
                    <a:pt x="110120" y="43274"/>
                  </a:lnTo>
                  <a:lnTo>
                    <a:pt x="115618" y="35175"/>
                  </a:lnTo>
                  <a:lnTo>
                    <a:pt x="121582" y="27410"/>
                  </a:lnTo>
                  <a:lnTo>
                    <a:pt x="128045" y="20718"/>
                  </a:lnTo>
                  <a:lnTo>
                    <a:pt x="135215" y="16571"/>
                  </a:lnTo>
                  <a:lnTo>
                    <a:pt x="143141" y="15565"/>
                  </a:lnTo>
                  <a:lnTo>
                    <a:pt x="151412" y="17502"/>
                  </a:lnTo>
                  <a:lnTo>
                    <a:pt x="159278" y="21850"/>
                  </a:lnTo>
                  <a:lnTo>
                    <a:pt x="166343" y="28034"/>
                  </a:lnTo>
                  <a:lnTo>
                    <a:pt x="172561" y="35554"/>
                  </a:lnTo>
                  <a:lnTo>
                    <a:pt x="178045" y="44023"/>
                  </a:lnTo>
                  <a:lnTo>
                    <a:pt x="182966" y="53151"/>
                  </a:lnTo>
                  <a:lnTo>
                    <a:pt x="187796" y="62733"/>
                  </a:lnTo>
                  <a:lnTo>
                    <a:pt x="193273" y="72623"/>
                  </a:lnTo>
                  <a:lnTo>
                    <a:pt x="199732" y="82728"/>
                  </a:lnTo>
                  <a:lnTo>
                    <a:pt x="206683" y="93142"/>
                  </a:lnTo>
                  <a:lnTo>
                    <a:pt x="213050" y="104127"/>
                  </a:lnTo>
                  <a:lnTo>
                    <a:pt x="218269" y="115748"/>
                  </a:lnTo>
                  <a:lnTo>
                    <a:pt x="222845" y="126757"/>
                  </a:lnTo>
                  <a:lnTo>
                    <a:pt x="227488" y="133620"/>
                  </a:lnTo>
                  <a:lnTo>
                    <a:pt x="231353" y="134505"/>
                  </a:lnTo>
                  <a:lnTo>
                    <a:pt x="233481" y="131262"/>
                  </a:lnTo>
                  <a:lnTo>
                    <a:pt x="234619" y="125616"/>
                  </a:lnTo>
                  <a:lnTo>
                    <a:pt x="236407" y="118812"/>
                  </a:lnTo>
                  <a:lnTo>
                    <a:pt x="239743" y="111572"/>
                  </a:lnTo>
                  <a:lnTo>
                    <a:pt x="244937" y="104721"/>
                  </a:lnTo>
                  <a:lnTo>
                    <a:pt x="252086" y="99318"/>
                  </a:lnTo>
                  <a:lnTo>
                    <a:pt x="261001" y="95781"/>
                  </a:lnTo>
                  <a:lnTo>
                    <a:pt x="271187" y="93690"/>
                  </a:lnTo>
                  <a:lnTo>
                    <a:pt x="281989" y="92118"/>
                  </a:lnTo>
                  <a:lnTo>
                    <a:pt x="292983" y="90456"/>
                  </a:lnTo>
                  <a:lnTo>
                    <a:pt x="303969" y="88469"/>
                  </a:lnTo>
                  <a:lnTo>
                    <a:pt x="314878" y="86121"/>
                  </a:lnTo>
                  <a:lnTo>
                    <a:pt x="325687" y="83450"/>
                  </a:lnTo>
                  <a:lnTo>
                    <a:pt x="336081" y="80195"/>
                  </a:lnTo>
                  <a:lnTo>
                    <a:pt x="345463" y="75808"/>
                  </a:lnTo>
                  <a:lnTo>
                    <a:pt x="353576" y="70080"/>
                  </a:lnTo>
                  <a:lnTo>
                    <a:pt x="360007" y="63115"/>
                  </a:lnTo>
                  <a:lnTo>
                    <a:pt x="364045" y="55145"/>
                  </a:lnTo>
                  <a:lnTo>
                    <a:pt x="365530" y="46418"/>
                  </a:lnTo>
                  <a:lnTo>
                    <a:pt x="364596" y="37305"/>
                  </a:lnTo>
                  <a:lnTo>
                    <a:pt x="361393" y="28275"/>
                  </a:lnTo>
                  <a:lnTo>
                    <a:pt x="356232" y="19591"/>
                  </a:lnTo>
                  <a:lnTo>
                    <a:pt x="349194" y="11798"/>
                  </a:lnTo>
                  <a:lnTo>
                    <a:pt x="340053" y="5774"/>
                  </a:lnTo>
                  <a:lnTo>
                    <a:pt x="328879" y="1842"/>
                  </a:lnTo>
                  <a:lnTo>
                    <a:pt x="316310" y="0"/>
                  </a:lnTo>
                  <a:lnTo>
                    <a:pt x="303343" y="193"/>
                  </a:lnTo>
                  <a:lnTo>
                    <a:pt x="290599" y="2177"/>
                  </a:lnTo>
                  <a:lnTo>
                    <a:pt x="278620" y="5761"/>
                  </a:lnTo>
                  <a:lnTo>
                    <a:pt x="268035" y="10898"/>
                  </a:lnTo>
                  <a:lnTo>
                    <a:pt x="259032" y="17422"/>
                  </a:lnTo>
                  <a:lnTo>
                    <a:pt x="251462" y="25071"/>
                  </a:lnTo>
                  <a:lnTo>
                    <a:pt x="245045" y="33574"/>
                  </a:lnTo>
                  <a:lnTo>
                    <a:pt x="239513" y="42705"/>
                  </a:lnTo>
                  <a:lnTo>
                    <a:pt x="235115" y="52446"/>
                  </a:lnTo>
                  <a:lnTo>
                    <a:pt x="232590" y="62969"/>
                  </a:lnTo>
                  <a:lnTo>
                    <a:pt x="232187" y="74304"/>
                  </a:lnTo>
                  <a:lnTo>
                    <a:pt x="233713" y="86188"/>
                  </a:lnTo>
                  <a:lnTo>
                    <a:pt x="236795" y="98165"/>
                  </a:lnTo>
                  <a:lnTo>
                    <a:pt x="241053" y="109958"/>
                  </a:lnTo>
                  <a:lnTo>
                    <a:pt x="246166" y="121316"/>
                  </a:lnTo>
                  <a:lnTo>
                    <a:pt x="251881" y="131945"/>
                  </a:lnTo>
                  <a:lnTo>
                    <a:pt x="258021" y="141749"/>
                  </a:lnTo>
                  <a:lnTo>
                    <a:pt x="264788" y="150484"/>
                  </a:lnTo>
                  <a:lnTo>
                    <a:pt x="272700" y="157681"/>
                  </a:lnTo>
                  <a:lnTo>
                    <a:pt x="281946" y="163222"/>
                  </a:lnTo>
                  <a:lnTo>
                    <a:pt x="292188" y="167110"/>
                  </a:lnTo>
                  <a:lnTo>
                    <a:pt x="303953" y="169570"/>
                  </a:lnTo>
                  <a:lnTo>
                    <a:pt x="320513" y="169702"/>
                  </a:lnTo>
                  <a:lnTo>
                    <a:pt x="347441" y="1660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24469" y="3546853"/>
              <a:ext cx="182974" cy="379488"/>
            </a:xfrm>
            <a:custGeom>
              <a:avLst/>
              <a:gdLst/>
              <a:ahLst/>
              <a:cxnLst/>
              <a:rect l="0" t="0" r="0" b="0"/>
              <a:pathLst>
                <a:path w="182974" h="379488">
                  <a:moveTo>
                    <a:pt x="4608" y="0"/>
                  </a:moveTo>
                  <a:lnTo>
                    <a:pt x="1809" y="11735"/>
                  </a:lnTo>
                  <a:lnTo>
                    <a:pt x="306" y="22863"/>
                  </a:lnTo>
                  <a:lnTo>
                    <a:pt x="0" y="34467"/>
                  </a:lnTo>
                  <a:lnTo>
                    <a:pt x="679" y="46800"/>
                  </a:lnTo>
                  <a:lnTo>
                    <a:pt x="2147" y="60109"/>
                  </a:lnTo>
                  <a:lnTo>
                    <a:pt x="4212" y="74418"/>
                  </a:lnTo>
                  <a:lnTo>
                    <a:pt x="6548" y="89596"/>
                  </a:lnTo>
                  <a:lnTo>
                    <a:pt x="8723" y="105458"/>
                  </a:lnTo>
                  <a:lnTo>
                    <a:pt x="10516" y="121829"/>
                  </a:lnTo>
                  <a:lnTo>
                    <a:pt x="12056" y="138566"/>
                  </a:lnTo>
                  <a:lnTo>
                    <a:pt x="13703" y="155560"/>
                  </a:lnTo>
                  <a:lnTo>
                    <a:pt x="15672" y="172733"/>
                  </a:lnTo>
                  <a:lnTo>
                    <a:pt x="18165" y="190028"/>
                  </a:lnTo>
                  <a:lnTo>
                    <a:pt x="21452" y="207405"/>
                  </a:lnTo>
                  <a:lnTo>
                    <a:pt x="25588" y="224829"/>
                  </a:lnTo>
                  <a:lnTo>
                    <a:pt x="30317" y="241955"/>
                  </a:lnTo>
                  <a:lnTo>
                    <a:pt x="35176" y="258154"/>
                  </a:lnTo>
                  <a:lnTo>
                    <a:pt x="39875" y="273161"/>
                  </a:lnTo>
                  <a:lnTo>
                    <a:pt x="43993" y="287035"/>
                  </a:lnTo>
                  <a:lnTo>
                    <a:pt x="46920" y="299974"/>
                  </a:lnTo>
                  <a:lnTo>
                    <a:pt x="48439" y="312130"/>
                  </a:lnTo>
                  <a:lnTo>
                    <a:pt x="48697" y="321269"/>
                  </a:lnTo>
                  <a:lnTo>
                    <a:pt x="47927" y="324244"/>
                  </a:lnTo>
                  <a:lnTo>
                    <a:pt x="46153" y="321701"/>
                  </a:lnTo>
                  <a:lnTo>
                    <a:pt x="43301" y="315250"/>
                  </a:lnTo>
                  <a:lnTo>
                    <a:pt x="39923" y="306362"/>
                  </a:lnTo>
                  <a:lnTo>
                    <a:pt x="37114" y="296245"/>
                  </a:lnTo>
                  <a:lnTo>
                    <a:pt x="35454" y="285618"/>
                  </a:lnTo>
                  <a:lnTo>
                    <a:pt x="35023" y="274831"/>
                  </a:lnTo>
                  <a:lnTo>
                    <a:pt x="35657" y="264033"/>
                  </a:lnTo>
                  <a:lnTo>
                    <a:pt x="37131" y="253283"/>
                  </a:lnTo>
                  <a:lnTo>
                    <a:pt x="39392" y="242752"/>
                  </a:lnTo>
                  <a:lnTo>
                    <a:pt x="42572" y="232743"/>
                  </a:lnTo>
                  <a:lnTo>
                    <a:pt x="46678" y="223386"/>
                  </a:lnTo>
                  <a:lnTo>
                    <a:pt x="51906" y="214965"/>
                  </a:lnTo>
                  <a:lnTo>
                    <a:pt x="58704" y="207986"/>
                  </a:lnTo>
                  <a:lnTo>
                    <a:pt x="67167" y="202599"/>
                  </a:lnTo>
                  <a:lnTo>
                    <a:pt x="76935" y="198965"/>
                  </a:lnTo>
                  <a:lnTo>
                    <a:pt x="87402" y="197417"/>
                  </a:lnTo>
                  <a:lnTo>
                    <a:pt x="98138" y="197941"/>
                  </a:lnTo>
                  <a:lnTo>
                    <a:pt x="108768" y="200563"/>
                  </a:lnTo>
                  <a:lnTo>
                    <a:pt x="118898" y="205513"/>
                  </a:lnTo>
                  <a:lnTo>
                    <a:pt x="128369" y="212689"/>
                  </a:lnTo>
                  <a:lnTo>
                    <a:pt x="137049" y="221573"/>
                  </a:lnTo>
                  <a:lnTo>
                    <a:pt x="144740" y="231437"/>
                  </a:lnTo>
                  <a:lnTo>
                    <a:pt x="151440" y="241764"/>
                  </a:lnTo>
                  <a:lnTo>
                    <a:pt x="157450" y="252119"/>
                  </a:lnTo>
                  <a:lnTo>
                    <a:pt x="163262" y="262064"/>
                  </a:lnTo>
                  <a:lnTo>
                    <a:pt x="169165" y="271428"/>
                  </a:lnTo>
                  <a:lnTo>
                    <a:pt x="174776" y="280716"/>
                  </a:lnTo>
                  <a:lnTo>
                    <a:pt x="179178" y="290946"/>
                  </a:lnTo>
                  <a:lnTo>
                    <a:pt x="181947" y="302603"/>
                  </a:lnTo>
                  <a:lnTo>
                    <a:pt x="182973" y="315200"/>
                  </a:lnTo>
                  <a:lnTo>
                    <a:pt x="182216" y="327588"/>
                  </a:lnTo>
                  <a:lnTo>
                    <a:pt x="179845" y="339099"/>
                  </a:lnTo>
                  <a:lnTo>
                    <a:pt x="176000" y="349420"/>
                  </a:lnTo>
                  <a:lnTo>
                    <a:pt x="170685" y="358345"/>
                  </a:lnTo>
                  <a:lnTo>
                    <a:pt x="164037" y="365925"/>
                  </a:lnTo>
                  <a:lnTo>
                    <a:pt x="156134" y="372047"/>
                  </a:lnTo>
                  <a:lnTo>
                    <a:pt x="146929" y="376351"/>
                  </a:lnTo>
                  <a:lnTo>
                    <a:pt x="136524" y="378803"/>
                  </a:lnTo>
                  <a:lnTo>
                    <a:pt x="125452" y="379487"/>
                  </a:lnTo>
                  <a:lnTo>
                    <a:pt x="114561" y="378435"/>
                  </a:lnTo>
                  <a:lnTo>
                    <a:pt x="104323" y="375848"/>
                  </a:lnTo>
                  <a:lnTo>
                    <a:pt x="95133" y="372333"/>
                  </a:lnTo>
                  <a:lnTo>
                    <a:pt x="86584" y="368465"/>
                  </a:lnTo>
                  <a:lnTo>
                    <a:pt x="77932" y="363907"/>
                  </a:lnTo>
                  <a:lnTo>
                    <a:pt x="67779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46121" y="3791060"/>
              <a:ext cx="127433" cy="176934"/>
            </a:xfrm>
            <a:custGeom>
              <a:avLst/>
              <a:gdLst/>
              <a:ahLst/>
              <a:cxnLst/>
              <a:rect l="0" t="0" r="0" b="0"/>
              <a:pathLst>
                <a:path w="127433" h="176934">
                  <a:moveTo>
                    <a:pt x="4055" y="40063"/>
                  </a:moveTo>
                  <a:lnTo>
                    <a:pt x="15723" y="42997"/>
                  </a:lnTo>
                  <a:lnTo>
                    <a:pt x="26211" y="45779"/>
                  </a:lnTo>
                  <a:lnTo>
                    <a:pt x="36513" y="48678"/>
                  </a:lnTo>
                  <a:lnTo>
                    <a:pt x="46815" y="51719"/>
                  </a:lnTo>
                  <a:lnTo>
                    <a:pt x="57158" y="54884"/>
                  </a:lnTo>
                  <a:lnTo>
                    <a:pt x="67553" y="58139"/>
                  </a:lnTo>
                  <a:lnTo>
                    <a:pt x="78154" y="61131"/>
                  </a:lnTo>
                  <a:lnTo>
                    <a:pt x="89261" y="63225"/>
                  </a:lnTo>
                  <a:lnTo>
                    <a:pt x="100967" y="64143"/>
                  </a:lnTo>
                  <a:lnTo>
                    <a:pt x="112244" y="63753"/>
                  </a:lnTo>
                  <a:lnTo>
                    <a:pt x="120994" y="61219"/>
                  </a:lnTo>
                  <a:lnTo>
                    <a:pt x="126021" y="56219"/>
                  </a:lnTo>
                  <a:lnTo>
                    <a:pt x="127432" y="49855"/>
                  </a:lnTo>
                  <a:lnTo>
                    <a:pt x="126095" y="42540"/>
                  </a:lnTo>
                  <a:lnTo>
                    <a:pt x="122695" y="34585"/>
                  </a:lnTo>
                  <a:lnTo>
                    <a:pt x="117548" y="26447"/>
                  </a:lnTo>
                  <a:lnTo>
                    <a:pt x="110941" y="18419"/>
                  </a:lnTo>
                  <a:lnTo>
                    <a:pt x="102863" y="11092"/>
                  </a:lnTo>
                  <a:lnTo>
                    <a:pt x="92992" y="5395"/>
                  </a:lnTo>
                  <a:lnTo>
                    <a:pt x="81312" y="1689"/>
                  </a:lnTo>
                  <a:lnTo>
                    <a:pt x="68398" y="0"/>
                  </a:lnTo>
                  <a:lnTo>
                    <a:pt x="55197" y="298"/>
                  </a:lnTo>
                  <a:lnTo>
                    <a:pt x="42301" y="2353"/>
                  </a:lnTo>
                  <a:lnTo>
                    <a:pt x="30562" y="5984"/>
                  </a:lnTo>
                  <a:lnTo>
                    <a:pt x="21201" y="11153"/>
                  </a:lnTo>
                  <a:lnTo>
                    <a:pt x="14648" y="17703"/>
                  </a:lnTo>
                  <a:lnTo>
                    <a:pt x="10351" y="25539"/>
                  </a:lnTo>
                  <a:lnTo>
                    <a:pt x="7210" y="34700"/>
                  </a:lnTo>
                  <a:lnTo>
                    <a:pt x="4462" y="45081"/>
                  </a:lnTo>
                  <a:lnTo>
                    <a:pt x="2069" y="56306"/>
                  </a:lnTo>
                  <a:lnTo>
                    <a:pt x="503" y="67833"/>
                  </a:lnTo>
                  <a:lnTo>
                    <a:pt x="0" y="79324"/>
                  </a:lnTo>
                  <a:lnTo>
                    <a:pt x="507" y="90649"/>
                  </a:lnTo>
                  <a:lnTo>
                    <a:pt x="1851" y="101786"/>
                  </a:lnTo>
                  <a:lnTo>
                    <a:pt x="3845" y="112755"/>
                  </a:lnTo>
                  <a:lnTo>
                    <a:pt x="6642" y="123426"/>
                  </a:lnTo>
                  <a:lnTo>
                    <a:pt x="10724" y="133526"/>
                  </a:lnTo>
                  <a:lnTo>
                    <a:pt x="16252" y="142944"/>
                  </a:lnTo>
                  <a:lnTo>
                    <a:pt x="23251" y="151404"/>
                  </a:lnTo>
                  <a:lnTo>
                    <a:pt x="31776" y="158409"/>
                  </a:lnTo>
                  <a:lnTo>
                    <a:pt x="41686" y="163822"/>
                  </a:lnTo>
                  <a:lnTo>
                    <a:pt x="52310" y="167822"/>
                  </a:lnTo>
                  <a:lnTo>
                    <a:pt x="63694" y="171112"/>
                  </a:lnTo>
                  <a:lnTo>
                    <a:pt x="77952" y="173984"/>
                  </a:lnTo>
                  <a:lnTo>
                    <a:pt x="98811" y="1769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91441" y="3592536"/>
              <a:ext cx="100891" cy="364929"/>
            </a:xfrm>
            <a:custGeom>
              <a:avLst/>
              <a:gdLst/>
              <a:ahLst/>
              <a:cxnLst/>
              <a:rect l="0" t="0" r="0" b="0"/>
              <a:pathLst>
                <a:path w="100891" h="364929">
                  <a:moveTo>
                    <a:pt x="79833" y="364928"/>
                  </a:moveTo>
                  <a:lnTo>
                    <a:pt x="76899" y="353260"/>
                  </a:lnTo>
                  <a:lnTo>
                    <a:pt x="74118" y="342771"/>
                  </a:lnTo>
                  <a:lnTo>
                    <a:pt x="71222" y="332465"/>
                  </a:lnTo>
                  <a:lnTo>
                    <a:pt x="68354" y="321991"/>
                  </a:lnTo>
                  <a:lnTo>
                    <a:pt x="65838" y="310999"/>
                  </a:lnTo>
                  <a:lnTo>
                    <a:pt x="63814" y="299361"/>
                  </a:lnTo>
                  <a:lnTo>
                    <a:pt x="61782" y="287279"/>
                  </a:lnTo>
                  <a:lnTo>
                    <a:pt x="58743" y="275173"/>
                  </a:lnTo>
                  <a:lnTo>
                    <a:pt x="54219" y="263282"/>
                  </a:lnTo>
                  <a:lnTo>
                    <a:pt x="48552" y="251348"/>
                  </a:lnTo>
                  <a:lnTo>
                    <a:pt x="42591" y="238737"/>
                  </a:lnTo>
                  <a:lnTo>
                    <a:pt x="36880" y="225140"/>
                  </a:lnTo>
                  <a:lnTo>
                    <a:pt x="31605" y="210566"/>
                  </a:lnTo>
                  <a:lnTo>
                    <a:pt x="26771" y="195172"/>
                  </a:lnTo>
                  <a:lnTo>
                    <a:pt x="22305" y="179145"/>
                  </a:lnTo>
                  <a:lnTo>
                    <a:pt x="18119" y="162653"/>
                  </a:lnTo>
                  <a:lnTo>
                    <a:pt x="14141" y="145830"/>
                  </a:lnTo>
                  <a:lnTo>
                    <a:pt x="10316" y="128776"/>
                  </a:lnTo>
                  <a:lnTo>
                    <a:pt x="6761" y="111562"/>
                  </a:lnTo>
                  <a:lnTo>
                    <a:pt x="3751" y="94240"/>
                  </a:lnTo>
                  <a:lnTo>
                    <a:pt x="1405" y="76857"/>
                  </a:lnTo>
                  <a:lnTo>
                    <a:pt x="0" y="59930"/>
                  </a:lnTo>
                  <a:lnTo>
                    <a:pt x="39" y="44395"/>
                  </a:lnTo>
                  <a:lnTo>
                    <a:pt x="1665" y="30666"/>
                  </a:lnTo>
                  <a:lnTo>
                    <a:pt x="4878" y="19144"/>
                  </a:lnTo>
                  <a:lnTo>
                    <a:pt x="9701" y="10451"/>
                  </a:lnTo>
                  <a:lnTo>
                    <a:pt x="15982" y="4645"/>
                  </a:lnTo>
                  <a:lnTo>
                    <a:pt x="23453" y="1338"/>
                  </a:lnTo>
                  <a:lnTo>
                    <a:pt x="31828" y="0"/>
                  </a:lnTo>
                  <a:lnTo>
                    <a:pt x="40861" y="131"/>
                  </a:lnTo>
                  <a:lnTo>
                    <a:pt x="50195" y="1484"/>
                  </a:lnTo>
                  <a:lnTo>
                    <a:pt x="59380" y="4052"/>
                  </a:lnTo>
                  <a:lnTo>
                    <a:pt x="68176" y="7728"/>
                  </a:lnTo>
                  <a:lnTo>
                    <a:pt x="76244" y="12009"/>
                  </a:lnTo>
                  <a:lnTo>
                    <a:pt x="83844" y="16491"/>
                  </a:lnTo>
                  <a:lnTo>
                    <a:pt x="91641" y="21565"/>
                  </a:lnTo>
                  <a:lnTo>
                    <a:pt x="100890" y="280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44932" y="381006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67"/>
                  </a:lnTo>
                  <a:lnTo>
                    <a:pt x="92949" y="707"/>
                  </a:lnTo>
                  <a:lnTo>
                    <a:pt x="81355" y="1999"/>
                  </a:lnTo>
                  <a:lnTo>
                    <a:pt x="69237" y="3696"/>
                  </a:lnTo>
                  <a:lnTo>
                    <a:pt x="55216" y="5546"/>
                  </a:lnTo>
                  <a:lnTo>
                    <a:pt x="3470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09034" y="3831122"/>
              <a:ext cx="107674" cy="128911"/>
            </a:xfrm>
            <a:custGeom>
              <a:avLst/>
              <a:gdLst/>
              <a:ahLst/>
              <a:cxnLst/>
              <a:rect l="0" t="0" r="0" b="0"/>
              <a:pathLst>
                <a:path w="107674" h="128911">
                  <a:moveTo>
                    <a:pt x="78054" y="10529"/>
                  </a:moveTo>
                  <a:lnTo>
                    <a:pt x="69252" y="7796"/>
                  </a:lnTo>
                  <a:lnTo>
                    <a:pt x="60905" y="6935"/>
                  </a:lnTo>
                  <a:lnTo>
                    <a:pt x="52210" y="7925"/>
                  </a:lnTo>
                  <a:lnTo>
                    <a:pt x="43263" y="10464"/>
                  </a:lnTo>
                  <a:lnTo>
                    <a:pt x="34417" y="14247"/>
                  </a:lnTo>
                  <a:lnTo>
                    <a:pt x="25886" y="18992"/>
                  </a:lnTo>
                  <a:lnTo>
                    <a:pt x="18043" y="24771"/>
                  </a:lnTo>
                  <a:lnTo>
                    <a:pt x="11463" y="31998"/>
                  </a:lnTo>
                  <a:lnTo>
                    <a:pt x="6344" y="40777"/>
                  </a:lnTo>
                  <a:lnTo>
                    <a:pt x="2722" y="50772"/>
                  </a:lnTo>
                  <a:lnTo>
                    <a:pt x="650" y="61398"/>
                  </a:lnTo>
                  <a:lnTo>
                    <a:pt x="0" y="72243"/>
                  </a:lnTo>
                  <a:lnTo>
                    <a:pt x="680" y="82948"/>
                  </a:lnTo>
                  <a:lnTo>
                    <a:pt x="2723" y="93129"/>
                  </a:lnTo>
                  <a:lnTo>
                    <a:pt x="6029" y="102629"/>
                  </a:lnTo>
                  <a:lnTo>
                    <a:pt x="10705" y="111159"/>
                  </a:lnTo>
                  <a:lnTo>
                    <a:pt x="17123" y="118219"/>
                  </a:lnTo>
                  <a:lnTo>
                    <a:pt x="25327" y="123662"/>
                  </a:lnTo>
                  <a:lnTo>
                    <a:pt x="34921" y="127335"/>
                  </a:lnTo>
                  <a:lnTo>
                    <a:pt x="45272" y="128910"/>
                  </a:lnTo>
                  <a:lnTo>
                    <a:pt x="55929" y="128409"/>
                  </a:lnTo>
                  <a:lnTo>
                    <a:pt x="66507" y="125972"/>
                  </a:lnTo>
                  <a:lnTo>
                    <a:pt x="76601" y="121679"/>
                  </a:lnTo>
                  <a:lnTo>
                    <a:pt x="86039" y="115753"/>
                  </a:lnTo>
                  <a:lnTo>
                    <a:pt x="94357" y="108353"/>
                  </a:lnTo>
                  <a:lnTo>
                    <a:pt x="100741" y="99491"/>
                  </a:lnTo>
                  <a:lnTo>
                    <a:pt x="104924" y="89315"/>
                  </a:lnTo>
                  <a:lnTo>
                    <a:pt x="107105" y="78229"/>
                  </a:lnTo>
                  <a:lnTo>
                    <a:pt x="107673" y="66796"/>
                  </a:lnTo>
                  <a:lnTo>
                    <a:pt x="107012" y="55377"/>
                  </a:lnTo>
                  <a:lnTo>
                    <a:pt x="105133" y="44440"/>
                  </a:lnTo>
                  <a:lnTo>
                    <a:pt x="101678" y="34627"/>
                  </a:lnTo>
                  <a:lnTo>
                    <a:pt x="96587" y="26184"/>
                  </a:lnTo>
                  <a:lnTo>
                    <a:pt x="90335" y="19156"/>
                  </a:lnTo>
                  <a:lnTo>
                    <a:pt x="83041" y="12891"/>
                  </a:lnTo>
                  <a:lnTo>
                    <a:pt x="72945" y="6839"/>
                  </a:lnTo>
                  <a:lnTo>
                    <a:pt x="5699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50605" y="3789009"/>
              <a:ext cx="83882" cy="167797"/>
            </a:xfrm>
            <a:custGeom>
              <a:avLst/>
              <a:gdLst/>
              <a:ahLst/>
              <a:cxnLst/>
              <a:rect l="0" t="0" r="0" b="0"/>
              <a:pathLst>
                <a:path w="83882" h="167797">
                  <a:moveTo>
                    <a:pt x="31239" y="94756"/>
                  </a:moveTo>
                  <a:lnTo>
                    <a:pt x="31306" y="106424"/>
                  </a:lnTo>
                  <a:lnTo>
                    <a:pt x="31947" y="116913"/>
                  </a:lnTo>
                  <a:lnTo>
                    <a:pt x="33247" y="127215"/>
                  </a:lnTo>
                  <a:lnTo>
                    <a:pt x="35281" y="137516"/>
                  </a:lnTo>
                  <a:lnTo>
                    <a:pt x="38245" y="147860"/>
                  </a:lnTo>
                  <a:lnTo>
                    <a:pt x="42139" y="158176"/>
                  </a:lnTo>
                  <a:lnTo>
                    <a:pt x="45915" y="165863"/>
                  </a:lnTo>
                  <a:lnTo>
                    <a:pt x="47718" y="167796"/>
                  </a:lnTo>
                  <a:lnTo>
                    <a:pt x="46963" y="165162"/>
                  </a:lnTo>
                  <a:lnTo>
                    <a:pt x="44314" y="159592"/>
                  </a:lnTo>
                  <a:lnTo>
                    <a:pt x="40714" y="152196"/>
                  </a:lnTo>
                  <a:lnTo>
                    <a:pt x="36772" y="143668"/>
                  </a:lnTo>
                  <a:lnTo>
                    <a:pt x="32781" y="134427"/>
                  </a:lnTo>
                  <a:lnTo>
                    <a:pt x="28853" y="124734"/>
                  </a:lnTo>
                  <a:lnTo>
                    <a:pt x="25012" y="114752"/>
                  </a:lnTo>
                  <a:lnTo>
                    <a:pt x="21087" y="104583"/>
                  </a:lnTo>
                  <a:lnTo>
                    <a:pt x="16757" y="94291"/>
                  </a:lnTo>
                  <a:lnTo>
                    <a:pt x="11886" y="83918"/>
                  </a:lnTo>
                  <a:lnTo>
                    <a:pt x="6987" y="73494"/>
                  </a:lnTo>
                  <a:lnTo>
                    <a:pt x="3069" y="63034"/>
                  </a:lnTo>
                  <a:lnTo>
                    <a:pt x="632" y="52561"/>
                  </a:lnTo>
                  <a:lnTo>
                    <a:pt x="0" y="42408"/>
                  </a:lnTo>
                  <a:lnTo>
                    <a:pt x="1554" y="33196"/>
                  </a:lnTo>
                  <a:lnTo>
                    <a:pt x="5278" y="25192"/>
                  </a:lnTo>
                  <a:lnTo>
                    <a:pt x="11016" y="18496"/>
                  </a:lnTo>
                  <a:lnTo>
                    <a:pt x="18672" y="13215"/>
                  </a:lnTo>
                  <a:lnTo>
                    <a:pt x="27987" y="9256"/>
                  </a:lnTo>
                  <a:lnTo>
                    <a:pt x="38207" y="6387"/>
                  </a:lnTo>
                  <a:lnTo>
                    <a:pt x="49274" y="4050"/>
                  </a:lnTo>
                  <a:lnTo>
                    <a:pt x="63273" y="2039"/>
                  </a:lnTo>
                  <a:lnTo>
                    <a:pt x="8388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76600" y="3791419"/>
              <a:ext cx="110335" cy="185010"/>
            </a:xfrm>
            <a:custGeom>
              <a:avLst/>
              <a:gdLst/>
              <a:ahLst/>
              <a:cxnLst/>
              <a:rect l="0" t="0" r="0" b="0"/>
              <a:pathLst>
                <a:path w="110335" h="185010">
                  <a:moveTo>
                    <a:pt x="0" y="60760"/>
                  </a:moveTo>
                  <a:lnTo>
                    <a:pt x="3069" y="69428"/>
                  </a:lnTo>
                  <a:lnTo>
                    <a:pt x="7131" y="76494"/>
                  </a:lnTo>
                  <a:lnTo>
                    <a:pt x="12629" y="82595"/>
                  </a:lnTo>
                  <a:lnTo>
                    <a:pt x="19561" y="87824"/>
                  </a:lnTo>
                  <a:lnTo>
                    <a:pt x="28007" y="92037"/>
                  </a:lnTo>
                  <a:lnTo>
                    <a:pt x="37848" y="95234"/>
                  </a:lnTo>
                  <a:lnTo>
                    <a:pt x="48513" y="97229"/>
                  </a:lnTo>
                  <a:lnTo>
                    <a:pt x="59118" y="97596"/>
                  </a:lnTo>
                  <a:lnTo>
                    <a:pt x="69167" y="96245"/>
                  </a:lnTo>
                  <a:lnTo>
                    <a:pt x="78537" y="93219"/>
                  </a:lnTo>
                  <a:lnTo>
                    <a:pt x="87290" y="88522"/>
                  </a:lnTo>
                  <a:lnTo>
                    <a:pt x="95529" y="82330"/>
                  </a:lnTo>
                  <a:lnTo>
                    <a:pt x="102724" y="75090"/>
                  </a:lnTo>
                  <a:lnTo>
                    <a:pt x="107748" y="67400"/>
                  </a:lnTo>
                  <a:lnTo>
                    <a:pt x="110166" y="59637"/>
                  </a:lnTo>
                  <a:lnTo>
                    <a:pt x="110334" y="51800"/>
                  </a:lnTo>
                  <a:lnTo>
                    <a:pt x="109002" y="43626"/>
                  </a:lnTo>
                  <a:lnTo>
                    <a:pt x="106766" y="34987"/>
                  </a:lnTo>
                  <a:lnTo>
                    <a:pt x="103677" y="26219"/>
                  </a:lnTo>
                  <a:lnTo>
                    <a:pt x="99335" y="18011"/>
                  </a:lnTo>
                  <a:lnTo>
                    <a:pt x="93605" y="10726"/>
                  </a:lnTo>
                  <a:lnTo>
                    <a:pt x="86624" y="4869"/>
                  </a:lnTo>
                  <a:lnTo>
                    <a:pt x="78634" y="1223"/>
                  </a:lnTo>
                  <a:lnTo>
                    <a:pt x="69890" y="0"/>
                  </a:lnTo>
                  <a:lnTo>
                    <a:pt x="60765" y="944"/>
                  </a:lnTo>
                  <a:lnTo>
                    <a:pt x="51726" y="3621"/>
                  </a:lnTo>
                  <a:lnTo>
                    <a:pt x="43031" y="7609"/>
                  </a:lnTo>
                  <a:lnTo>
                    <a:pt x="35059" y="12876"/>
                  </a:lnTo>
                  <a:lnTo>
                    <a:pt x="28383" y="19758"/>
                  </a:lnTo>
                  <a:lnTo>
                    <a:pt x="23186" y="28306"/>
                  </a:lnTo>
                  <a:lnTo>
                    <a:pt x="19171" y="38146"/>
                  </a:lnTo>
                  <a:lnTo>
                    <a:pt x="15770" y="48667"/>
                  </a:lnTo>
                  <a:lnTo>
                    <a:pt x="12592" y="59452"/>
                  </a:lnTo>
                  <a:lnTo>
                    <a:pt x="9606" y="70456"/>
                  </a:lnTo>
                  <a:lnTo>
                    <a:pt x="7045" y="81903"/>
                  </a:lnTo>
                  <a:lnTo>
                    <a:pt x="5032" y="93894"/>
                  </a:lnTo>
                  <a:lnTo>
                    <a:pt x="3866" y="106234"/>
                  </a:lnTo>
                  <a:lnTo>
                    <a:pt x="4074" y="118526"/>
                  </a:lnTo>
                  <a:lnTo>
                    <a:pt x="5817" y="130533"/>
                  </a:lnTo>
                  <a:lnTo>
                    <a:pt x="9109" y="142037"/>
                  </a:lnTo>
                  <a:lnTo>
                    <a:pt x="13985" y="152763"/>
                  </a:lnTo>
                  <a:lnTo>
                    <a:pt x="20303" y="162628"/>
                  </a:lnTo>
                  <a:lnTo>
                    <a:pt x="27798" y="171235"/>
                  </a:lnTo>
                  <a:lnTo>
                    <a:pt x="36189" y="177813"/>
                  </a:lnTo>
                  <a:lnTo>
                    <a:pt x="45234" y="182125"/>
                  </a:lnTo>
                  <a:lnTo>
                    <a:pt x="54667" y="184365"/>
                  </a:lnTo>
                  <a:lnTo>
                    <a:pt x="65344" y="185009"/>
                  </a:lnTo>
                  <a:lnTo>
                    <a:pt x="80431" y="182994"/>
                  </a:lnTo>
                  <a:lnTo>
                    <a:pt x="105285" y="1765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30556" y="3673195"/>
              <a:ext cx="40885" cy="347441"/>
            </a:xfrm>
            <a:custGeom>
              <a:avLst/>
              <a:gdLst/>
              <a:ahLst/>
              <a:cxnLst/>
              <a:rect l="0" t="0" r="0" b="0"/>
              <a:pathLst>
                <a:path w="40885" h="347441">
                  <a:moveTo>
                    <a:pt x="9298" y="0"/>
                  </a:moveTo>
                  <a:lnTo>
                    <a:pt x="6432" y="9002"/>
                  </a:lnTo>
                  <a:lnTo>
                    <a:pt x="4289" y="19269"/>
                  </a:lnTo>
                  <a:lnTo>
                    <a:pt x="2687" y="31849"/>
                  </a:lnTo>
                  <a:lnTo>
                    <a:pt x="1506" y="46203"/>
                  </a:lnTo>
                  <a:lnTo>
                    <a:pt x="657" y="61351"/>
                  </a:lnTo>
                  <a:lnTo>
                    <a:pt x="69" y="76631"/>
                  </a:lnTo>
                  <a:lnTo>
                    <a:pt x="0" y="91593"/>
                  </a:lnTo>
                  <a:lnTo>
                    <a:pt x="1013" y="105846"/>
                  </a:lnTo>
                  <a:lnTo>
                    <a:pt x="3316" y="119278"/>
                  </a:lnTo>
                  <a:lnTo>
                    <a:pt x="6491" y="132125"/>
                  </a:lnTo>
                  <a:lnTo>
                    <a:pt x="9700" y="144838"/>
                  </a:lnTo>
                  <a:lnTo>
                    <a:pt x="12450" y="157706"/>
                  </a:lnTo>
                  <a:lnTo>
                    <a:pt x="14768" y="171150"/>
                  </a:lnTo>
                  <a:lnTo>
                    <a:pt x="17006" y="185781"/>
                  </a:lnTo>
                  <a:lnTo>
                    <a:pt x="19394" y="201813"/>
                  </a:lnTo>
                  <a:lnTo>
                    <a:pt x="21844" y="218972"/>
                  </a:lnTo>
                  <a:lnTo>
                    <a:pt x="24044" y="236707"/>
                  </a:lnTo>
                  <a:lnTo>
                    <a:pt x="25827" y="254620"/>
                  </a:lnTo>
                  <a:lnTo>
                    <a:pt x="27381" y="272155"/>
                  </a:lnTo>
                  <a:lnTo>
                    <a:pt x="29412" y="290450"/>
                  </a:lnTo>
                  <a:lnTo>
                    <a:pt x="33214" y="313341"/>
                  </a:lnTo>
                  <a:lnTo>
                    <a:pt x="40884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02984" y="384165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0"/>
                  </a:lnTo>
                  <a:lnTo>
                    <a:pt x="229819" y="0"/>
                  </a:lnTo>
                  <a:lnTo>
                    <a:pt x="218216" y="5"/>
                  </a:lnTo>
                  <a:lnTo>
                    <a:pt x="205883" y="178"/>
                  </a:lnTo>
                  <a:lnTo>
                    <a:pt x="192574" y="826"/>
                  </a:lnTo>
                  <a:lnTo>
                    <a:pt x="178265" y="2074"/>
                  </a:lnTo>
                  <a:lnTo>
                    <a:pt x="163089" y="3727"/>
                  </a:lnTo>
                  <a:lnTo>
                    <a:pt x="147225" y="5376"/>
                  </a:lnTo>
                  <a:lnTo>
                    <a:pt x="130859" y="6783"/>
                  </a:lnTo>
                  <a:lnTo>
                    <a:pt x="114295" y="8048"/>
                  </a:lnTo>
                  <a:lnTo>
                    <a:pt x="97949" y="9505"/>
                  </a:lnTo>
                  <a:lnTo>
                    <a:pt x="82038" y="11332"/>
                  </a:lnTo>
                  <a:lnTo>
                    <a:pt x="66805" y="13398"/>
                  </a:lnTo>
                  <a:lnTo>
                    <a:pt x="50902" y="15549"/>
                  </a:lnTo>
                  <a:lnTo>
                    <a:pt x="30701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287254" y="3641609"/>
              <a:ext cx="368497" cy="342228"/>
            </a:xfrm>
            <a:custGeom>
              <a:avLst/>
              <a:gdLst/>
              <a:ahLst/>
              <a:cxnLst/>
              <a:rect l="0" t="0" r="0" b="0"/>
              <a:pathLst>
                <a:path w="368497" h="3422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8" y="92490"/>
                  </a:lnTo>
                  <a:lnTo>
                    <a:pt x="3904" y="110487"/>
                  </a:lnTo>
                  <a:lnTo>
                    <a:pt x="6201" y="127795"/>
                  </a:lnTo>
                  <a:lnTo>
                    <a:pt x="8852" y="143849"/>
                  </a:lnTo>
                  <a:lnTo>
                    <a:pt x="11598" y="159083"/>
                  </a:lnTo>
                  <a:lnTo>
                    <a:pt x="14053" y="174606"/>
                  </a:lnTo>
                  <a:lnTo>
                    <a:pt x="16040" y="191045"/>
                  </a:lnTo>
                  <a:lnTo>
                    <a:pt x="17710" y="208209"/>
                  </a:lnTo>
                  <a:lnTo>
                    <a:pt x="19446" y="225364"/>
                  </a:lnTo>
                  <a:lnTo>
                    <a:pt x="21467" y="242054"/>
                  </a:lnTo>
                  <a:lnTo>
                    <a:pt x="23828" y="257991"/>
                  </a:lnTo>
                  <a:lnTo>
                    <a:pt x="26492" y="272913"/>
                  </a:lnTo>
                  <a:lnTo>
                    <a:pt x="29376" y="286717"/>
                  </a:lnTo>
                  <a:lnTo>
                    <a:pt x="31697" y="296811"/>
                  </a:lnTo>
                  <a:lnTo>
                    <a:pt x="32671" y="299633"/>
                  </a:lnTo>
                  <a:lnTo>
                    <a:pt x="32843" y="295919"/>
                  </a:lnTo>
                  <a:lnTo>
                    <a:pt x="32694" y="287702"/>
                  </a:lnTo>
                  <a:lnTo>
                    <a:pt x="32458" y="276834"/>
                  </a:lnTo>
                  <a:lnTo>
                    <a:pt x="32233" y="264514"/>
                  </a:lnTo>
                  <a:lnTo>
                    <a:pt x="32050" y="251416"/>
                  </a:lnTo>
                  <a:lnTo>
                    <a:pt x="31910" y="237903"/>
                  </a:lnTo>
                  <a:lnTo>
                    <a:pt x="31828" y="224186"/>
                  </a:lnTo>
                  <a:lnTo>
                    <a:pt x="32447" y="211185"/>
                  </a:lnTo>
                  <a:lnTo>
                    <a:pt x="34992" y="200492"/>
                  </a:lnTo>
                  <a:lnTo>
                    <a:pt x="39961" y="192787"/>
                  </a:lnTo>
                  <a:lnTo>
                    <a:pt x="46896" y="188088"/>
                  </a:lnTo>
                  <a:lnTo>
                    <a:pt x="54770" y="186205"/>
                  </a:lnTo>
                  <a:lnTo>
                    <a:pt x="62876" y="186720"/>
                  </a:lnTo>
                  <a:lnTo>
                    <a:pt x="70892" y="189282"/>
                  </a:lnTo>
                  <a:lnTo>
                    <a:pt x="78712" y="193718"/>
                  </a:lnTo>
                  <a:lnTo>
                    <a:pt x="86328" y="199764"/>
                  </a:lnTo>
                  <a:lnTo>
                    <a:pt x="93609" y="207089"/>
                  </a:lnTo>
                  <a:lnTo>
                    <a:pt x="100286" y="215374"/>
                  </a:lnTo>
                  <a:lnTo>
                    <a:pt x="106261" y="224358"/>
                  </a:lnTo>
                  <a:lnTo>
                    <a:pt x="111427" y="234000"/>
                  </a:lnTo>
                  <a:lnTo>
                    <a:pt x="115601" y="244458"/>
                  </a:lnTo>
                  <a:lnTo>
                    <a:pt x="118782" y="255749"/>
                  </a:lnTo>
                  <a:lnTo>
                    <a:pt x="121276" y="267603"/>
                  </a:lnTo>
                  <a:lnTo>
                    <a:pt x="123573" y="279560"/>
                  </a:lnTo>
                  <a:lnTo>
                    <a:pt x="126000" y="291276"/>
                  </a:lnTo>
                  <a:lnTo>
                    <a:pt x="129543" y="300246"/>
                  </a:lnTo>
                  <a:lnTo>
                    <a:pt x="134436" y="303344"/>
                  </a:lnTo>
                  <a:lnTo>
                    <a:pt x="139133" y="301441"/>
                  </a:lnTo>
                  <a:lnTo>
                    <a:pt x="143334" y="296251"/>
                  </a:lnTo>
                  <a:lnTo>
                    <a:pt x="147527" y="289368"/>
                  </a:lnTo>
                  <a:lnTo>
                    <a:pt x="152487" y="282201"/>
                  </a:lnTo>
                  <a:lnTo>
                    <a:pt x="158567" y="275487"/>
                  </a:lnTo>
                  <a:lnTo>
                    <a:pt x="165749" y="269447"/>
                  </a:lnTo>
                  <a:lnTo>
                    <a:pt x="173856" y="264053"/>
                  </a:lnTo>
                  <a:lnTo>
                    <a:pt x="182677" y="259189"/>
                  </a:lnTo>
                  <a:lnTo>
                    <a:pt x="192020" y="254728"/>
                  </a:lnTo>
                  <a:lnTo>
                    <a:pt x="201735" y="250561"/>
                  </a:lnTo>
                  <a:lnTo>
                    <a:pt x="211709" y="246600"/>
                  </a:lnTo>
                  <a:lnTo>
                    <a:pt x="221863" y="242785"/>
                  </a:lnTo>
                  <a:lnTo>
                    <a:pt x="232139" y="239068"/>
                  </a:lnTo>
                  <a:lnTo>
                    <a:pt x="242494" y="235415"/>
                  </a:lnTo>
                  <a:lnTo>
                    <a:pt x="252735" y="231639"/>
                  </a:lnTo>
                  <a:lnTo>
                    <a:pt x="262540" y="227419"/>
                  </a:lnTo>
                  <a:lnTo>
                    <a:pt x="271759" y="222610"/>
                  </a:lnTo>
                  <a:lnTo>
                    <a:pt x="280255" y="217074"/>
                  </a:lnTo>
                  <a:lnTo>
                    <a:pt x="287816" y="210600"/>
                  </a:lnTo>
                  <a:lnTo>
                    <a:pt x="294412" y="203169"/>
                  </a:lnTo>
                  <a:lnTo>
                    <a:pt x="299839" y="194907"/>
                  </a:lnTo>
                  <a:lnTo>
                    <a:pt x="303664" y="185991"/>
                  </a:lnTo>
                  <a:lnTo>
                    <a:pt x="305778" y="176593"/>
                  </a:lnTo>
                  <a:lnTo>
                    <a:pt x="305892" y="167012"/>
                  </a:lnTo>
                  <a:lnTo>
                    <a:pt x="303393" y="157660"/>
                  </a:lnTo>
                  <a:lnTo>
                    <a:pt x="298194" y="148757"/>
                  </a:lnTo>
                  <a:lnTo>
                    <a:pt x="290804" y="140815"/>
                  </a:lnTo>
                  <a:lnTo>
                    <a:pt x="282027" y="134691"/>
                  </a:lnTo>
                  <a:lnTo>
                    <a:pt x="272466" y="130692"/>
                  </a:lnTo>
                  <a:lnTo>
                    <a:pt x="262645" y="128804"/>
                  </a:lnTo>
                  <a:lnTo>
                    <a:pt x="253067" y="128967"/>
                  </a:lnTo>
                  <a:lnTo>
                    <a:pt x="243970" y="130931"/>
                  </a:lnTo>
                  <a:lnTo>
                    <a:pt x="235543" y="134501"/>
                  </a:lnTo>
                  <a:lnTo>
                    <a:pt x="228021" y="139629"/>
                  </a:lnTo>
                  <a:lnTo>
                    <a:pt x="221440" y="146152"/>
                  </a:lnTo>
                  <a:lnTo>
                    <a:pt x="215678" y="153970"/>
                  </a:lnTo>
                  <a:lnTo>
                    <a:pt x="210566" y="163118"/>
                  </a:lnTo>
                  <a:lnTo>
                    <a:pt x="205937" y="173496"/>
                  </a:lnTo>
                  <a:lnTo>
                    <a:pt x="201655" y="184888"/>
                  </a:lnTo>
                  <a:lnTo>
                    <a:pt x="197620" y="197059"/>
                  </a:lnTo>
                  <a:lnTo>
                    <a:pt x="193762" y="209802"/>
                  </a:lnTo>
                  <a:lnTo>
                    <a:pt x="190358" y="222951"/>
                  </a:lnTo>
                  <a:lnTo>
                    <a:pt x="187983" y="236384"/>
                  </a:lnTo>
                  <a:lnTo>
                    <a:pt x="186875" y="250007"/>
                  </a:lnTo>
                  <a:lnTo>
                    <a:pt x="187117" y="263596"/>
                  </a:lnTo>
                  <a:lnTo>
                    <a:pt x="188800" y="276801"/>
                  </a:lnTo>
                  <a:lnTo>
                    <a:pt x="191827" y="289452"/>
                  </a:lnTo>
                  <a:lnTo>
                    <a:pt x="196132" y="301235"/>
                  </a:lnTo>
                  <a:lnTo>
                    <a:pt x="201762" y="311624"/>
                  </a:lnTo>
                  <a:lnTo>
                    <a:pt x="208629" y="320458"/>
                  </a:lnTo>
                  <a:lnTo>
                    <a:pt x="216849" y="327729"/>
                  </a:lnTo>
                  <a:lnTo>
                    <a:pt x="226800" y="333404"/>
                  </a:lnTo>
                  <a:lnTo>
                    <a:pt x="238530" y="337627"/>
                  </a:lnTo>
                  <a:lnTo>
                    <a:pt x="251645" y="340500"/>
                  </a:lnTo>
                  <a:lnTo>
                    <a:pt x="265510" y="341995"/>
                  </a:lnTo>
                  <a:lnTo>
                    <a:pt x="279682" y="342227"/>
                  </a:lnTo>
                  <a:lnTo>
                    <a:pt x="293772" y="341420"/>
                  </a:lnTo>
                  <a:lnTo>
                    <a:pt x="307378" y="339816"/>
                  </a:lnTo>
                  <a:lnTo>
                    <a:pt x="320327" y="337632"/>
                  </a:lnTo>
                  <a:lnTo>
                    <a:pt x="332196" y="335192"/>
                  </a:lnTo>
                  <a:lnTo>
                    <a:pt x="343382" y="332684"/>
                  </a:lnTo>
                  <a:lnTo>
                    <a:pt x="354865" y="329892"/>
                  </a:lnTo>
                  <a:lnTo>
                    <a:pt x="368496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 rot="321000">
            <a:off x="983744" y="4365537"/>
            <a:ext cx="1845933" cy="484904"/>
            <a:chOff x="983744" y="4365537"/>
            <a:chExt cx="1845933" cy="484904"/>
          </a:xfrm>
        </p:grpSpPr>
        <p:sp>
          <p:nvSpPr>
            <p:cNvPr id="98" name="Freeform 97"/>
            <p:cNvSpPr/>
            <p:nvPr/>
          </p:nvSpPr>
          <p:spPr>
            <a:xfrm>
              <a:off x="983744" y="4544518"/>
              <a:ext cx="213964" cy="305327"/>
            </a:xfrm>
            <a:custGeom>
              <a:avLst/>
              <a:gdLst/>
              <a:ahLst/>
              <a:cxnLst/>
              <a:rect l="0" t="0" r="0" b="0"/>
              <a:pathLst>
                <a:path w="213964" h="305327">
                  <a:moveTo>
                    <a:pt x="129764" y="0"/>
                  </a:moveTo>
                  <a:lnTo>
                    <a:pt x="118096" y="5867"/>
                  </a:lnTo>
                  <a:lnTo>
                    <a:pt x="107608" y="11432"/>
                  </a:lnTo>
                  <a:lnTo>
                    <a:pt x="97311" y="17231"/>
                  </a:lnTo>
                  <a:lnTo>
                    <a:pt x="87182" y="23312"/>
                  </a:lnTo>
                  <a:lnTo>
                    <a:pt x="77487" y="29642"/>
                  </a:lnTo>
                  <a:lnTo>
                    <a:pt x="68350" y="36170"/>
                  </a:lnTo>
                  <a:lnTo>
                    <a:pt x="59748" y="42846"/>
                  </a:lnTo>
                  <a:lnTo>
                    <a:pt x="51586" y="49628"/>
                  </a:lnTo>
                  <a:lnTo>
                    <a:pt x="43762" y="56486"/>
                  </a:lnTo>
                  <a:lnTo>
                    <a:pt x="36186" y="63395"/>
                  </a:lnTo>
                  <a:lnTo>
                    <a:pt x="28784" y="70341"/>
                  </a:lnTo>
                  <a:lnTo>
                    <a:pt x="21514" y="77319"/>
                  </a:lnTo>
                  <a:lnTo>
                    <a:pt x="14665" y="84650"/>
                  </a:lnTo>
                  <a:lnTo>
                    <a:pt x="8824" y="92943"/>
                  </a:lnTo>
                  <a:lnTo>
                    <a:pt x="4241" y="102444"/>
                  </a:lnTo>
                  <a:lnTo>
                    <a:pt x="1165" y="112759"/>
                  </a:lnTo>
                  <a:lnTo>
                    <a:pt x="0" y="123068"/>
                  </a:lnTo>
                  <a:lnTo>
                    <a:pt x="781" y="132874"/>
                  </a:lnTo>
                  <a:lnTo>
                    <a:pt x="3406" y="141557"/>
                  </a:lnTo>
                  <a:lnTo>
                    <a:pt x="7827" y="148245"/>
                  </a:lnTo>
                  <a:lnTo>
                    <a:pt x="13834" y="152660"/>
                  </a:lnTo>
                  <a:lnTo>
                    <a:pt x="21119" y="155011"/>
                  </a:lnTo>
                  <a:lnTo>
                    <a:pt x="29370" y="155699"/>
                  </a:lnTo>
                  <a:lnTo>
                    <a:pt x="38324" y="155132"/>
                  </a:lnTo>
                  <a:lnTo>
                    <a:pt x="47774" y="153655"/>
                  </a:lnTo>
                  <a:lnTo>
                    <a:pt x="57570" y="151536"/>
                  </a:lnTo>
                  <a:lnTo>
                    <a:pt x="67608" y="148979"/>
                  </a:lnTo>
                  <a:lnTo>
                    <a:pt x="77976" y="146453"/>
                  </a:lnTo>
                  <a:lnTo>
                    <a:pt x="88929" y="144670"/>
                  </a:lnTo>
                  <a:lnTo>
                    <a:pt x="100556" y="143955"/>
                  </a:lnTo>
                  <a:lnTo>
                    <a:pt x="112637" y="144290"/>
                  </a:lnTo>
                  <a:lnTo>
                    <a:pt x="124746" y="145503"/>
                  </a:lnTo>
                  <a:lnTo>
                    <a:pt x="136633" y="147396"/>
                  </a:lnTo>
                  <a:lnTo>
                    <a:pt x="148224" y="149954"/>
                  </a:lnTo>
                  <a:lnTo>
                    <a:pt x="159540" y="153340"/>
                  </a:lnTo>
                  <a:lnTo>
                    <a:pt x="170624" y="157582"/>
                  </a:lnTo>
                  <a:lnTo>
                    <a:pt x="181203" y="162735"/>
                  </a:lnTo>
                  <a:lnTo>
                    <a:pt x="190709" y="168950"/>
                  </a:lnTo>
                  <a:lnTo>
                    <a:pt x="198909" y="176208"/>
                  </a:lnTo>
                  <a:lnTo>
                    <a:pt x="205568" y="184353"/>
                  </a:lnTo>
                  <a:lnTo>
                    <a:pt x="210292" y="193192"/>
                  </a:lnTo>
                  <a:lnTo>
                    <a:pt x="213056" y="202538"/>
                  </a:lnTo>
                  <a:lnTo>
                    <a:pt x="213963" y="212085"/>
                  </a:lnTo>
                  <a:lnTo>
                    <a:pt x="213067" y="221413"/>
                  </a:lnTo>
                  <a:lnTo>
                    <a:pt x="210575" y="230314"/>
                  </a:lnTo>
                  <a:lnTo>
                    <a:pt x="206633" y="238764"/>
                  </a:lnTo>
                  <a:lnTo>
                    <a:pt x="201248" y="246827"/>
                  </a:lnTo>
                  <a:lnTo>
                    <a:pt x="194549" y="254580"/>
                  </a:lnTo>
                  <a:lnTo>
                    <a:pt x="186612" y="261942"/>
                  </a:lnTo>
                  <a:lnTo>
                    <a:pt x="177382" y="268666"/>
                  </a:lnTo>
                  <a:lnTo>
                    <a:pt x="166950" y="274669"/>
                  </a:lnTo>
                  <a:lnTo>
                    <a:pt x="155521" y="279853"/>
                  </a:lnTo>
                  <a:lnTo>
                    <a:pt x="143325" y="284038"/>
                  </a:lnTo>
                  <a:lnTo>
                    <a:pt x="130566" y="287226"/>
                  </a:lnTo>
                  <a:lnTo>
                    <a:pt x="117407" y="289724"/>
                  </a:lnTo>
                  <a:lnTo>
                    <a:pt x="103966" y="292023"/>
                  </a:lnTo>
                  <a:lnTo>
                    <a:pt x="90351" y="294423"/>
                  </a:lnTo>
                  <a:lnTo>
                    <a:pt x="77229" y="296878"/>
                  </a:lnTo>
                  <a:lnTo>
                    <a:pt x="64543" y="299332"/>
                  </a:lnTo>
                  <a:lnTo>
                    <a:pt x="51180" y="302007"/>
                  </a:lnTo>
                  <a:lnTo>
                    <a:pt x="35008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29870" y="4481943"/>
              <a:ext cx="20537" cy="368498"/>
            </a:xfrm>
            <a:custGeom>
              <a:avLst/>
              <a:gdLst/>
              <a:ahLst/>
              <a:cxnLst/>
              <a:rect l="0" t="0" r="0" b="0"/>
              <a:pathLst>
                <a:path w="20537" h="368498">
                  <a:moveTo>
                    <a:pt x="20536" y="0"/>
                  </a:moveTo>
                  <a:lnTo>
                    <a:pt x="17602" y="8801"/>
                  </a:lnTo>
                  <a:lnTo>
                    <a:pt x="14820" y="17147"/>
                  </a:lnTo>
                  <a:lnTo>
                    <a:pt x="11925" y="25864"/>
                  </a:lnTo>
                  <a:lnTo>
                    <a:pt x="9058" y="35677"/>
                  </a:lnTo>
                  <a:lnTo>
                    <a:pt x="6541" y="47765"/>
                  </a:lnTo>
                  <a:lnTo>
                    <a:pt x="4530" y="62561"/>
                  </a:lnTo>
                  <a:lnTo>
                    <a:pt x="3018" y="79531"/>
                  </a:lnTo>
                  <a:lnTo>
                    <a:pt x="1923" y="97595"/>
                  </a:lnTo>
                  <a:lnTo>
                    <a:pt x="1150" y="115994"/>
                  </a:lnTo>
                  <a:lnTo>
                    <a:pt x="614" y="134208"/>
                  </a:lnTo>
                  <a:lnTo>
                    <a:pt x="246" y="151802"/>
                  </a:lnTo>
                  <a:lnTo>
                    <a:pt x="0" y="168622"/>
                  </a:lnTo>
                  <a:lnTo>
                    <a:pt x="3" y="184558"/>
                  </a:lnTo>
                  <a:lnTo>
                    <a:pt x="537" y="199436"/>
                  </a:lnTo>
                  <a:lnTo>
                    <a:pt x="1709" y="213280"/>
                  </a:lnTo>
                  <a:lnTo>
                    <a:pt x="3310" y="226733"/>
                  </a:lnTo>
                  <a:lnTo>
                    <a:pt x="4924" y="240914"/>
                  </a:lnTo>
                  <a:lnTo>
                    <a:pt x="6303" y="256383"/>
                  </a:lnTo>
                  <a:lnTo>
                    <a:pt x="7381" y="272860"/>
                  </a:lnTo>
                  <a:lnTo>
                    <a:pt x="8179" y="289540"/>
                  </a:lnTo>
                  <a:lnTo>
                    <a:pt x="8750" y="305890"/>
                  </a:lnTo>
                  <a:lnTo>
                    <a:pt x="9151" y="321139"/>
                  </a:lnTo>
                  <a:lnTo>
                    <a:pt x="9471" y="335624"/>
                  </a:lnTo>
                  <a:lnTo>
                    <a:pt x="9741" y="350610"/>
                  </a:lnTo>
                  <a:lnTo>
                    <a:pt x="10008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34593" y="458724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6429" y="67"/>
                  </a:lnTo>
                  <a:lnTo>
                    <a:pt x="192518" y="708"/>
                  </a:lnTo>
                  <a:lnTo>
                    <a:pt x="178025" y="2000"/>
                  </a:lnTo>
                  <a:lnTo>
                    <a:pt x="162996" y="3687"/>
                  </a:lnTo>
                  <a:lnTo>
                    <a:pt x="147820" y="5355"/>
                  </a:lnTo>
                  <a:lnTo>
                    <a:pt x="132753" y="6777"/>
                  </a:lnTo>
                  <a:lnTo>
                    <a:pt x="117888" y="8221"/>
                  </a:lnTo>
                  <a:lnTo>
                    <a:pt x="103229" y="10328"/>
                  </a:lnTo>
                  <a:lnTo>
                    <a:pt x="88745" y="13409"/>
                  </a:lnTo>
                  <a:lnTo>
                    <a:pt x="74563" y="17293"/>
                  </a:lnTo>
                  <a:lnTo>
                    <a:pt x="60953" y="21518"/>
                  </a:lnTo>
                  <a:lnTo>
                    <a:pt x="48031" y="25763"/>
                  </a:lnTo>
                  <a:lnTo>
                    <a:pt x="36193" y="29745"/>
                  </a:lnTo>
                  <a:lnTo>
                    <a:pt x="25040" y="33530"/>
                  </a:lnTo>
                  <a:lnTo>
                    <a:pt x="13590" y="37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58832" y="4618254"/>
              <a:ext cx="118016" cy="186554"/>
            </a:xfrm>
            <a:custGeom>
              <a:avLst/>
              <a:gdLst/>
              <a:ahLst/>
              <a:cxnLst/>
              <a:rect l="0" t="0" r="0" b="0"/>
              <a:pathLst>
                <a:path w="118016" h="186554">
                  <a:moveTo>
                    <a:pt x="70395" y="0"/>
                  </a:moveTo>
                  <a:lnTo>
                    <a:pt x="58727" y="134"/>
                  </a:lnTo>
                  <a:lnTo>
                    <a:pt x="48238" y="1414"/>
                  </a:lnTo>
                  <a:lnTo>
                    <a:pt x="37950" y="4017"/>
                  </a:lnTo>
                  <a:lnTo>
                    <a:pt x="28167" y="8082"/>
                  </a:lnTo>
                  <a:lnTo>
                    <a:pt x="19769" y="14012"/>
                  </a:lnTo>
                  <a:lnTo>
                    <a:pt x="13139" y="21851"/>
                  </a:lnTo>
                  <a:lnTo>
                    <a:pt x="8187" y="31349"/>
                  </a:lnTo>
                  <a:lnTo>
                    <a:pt x="4619" y="42156"/>
                  </a:lnTo>
                  <a:lnTo>
                    <a:pt x="2112" y="53939"/>
                  </a:lnTo>
                  <a:lnTo>
                    <a:pt x="544" y="66424"/>
                  </a:lnTo>
                  <a:lnTo>
                    <a:pt x="0" y="79401"/>
                  </a:lnTo>
                  <a:lnTo>
                    <a:pt x="443" y="92715"/>
                  </a:lnTo>
                  <a:lnTo>
                    <a:pt x="1720" y="106096"/>
                  </a:lnTo>
                  <a:lnTo>
                    <a:pt x="3647" y="119159"/>
                  </a:lnTo>
                  <a:lnTo>
                    <a:pt x="6064" y="131720"/>
                  </a:lnTo>
                  <a:lnTo>
                    <a:pt x="9161" y="143613"/>
                  </a:lnTo>
                  <a:lnTo>
                    <a:pt x="13451" y="154607"/>
                  </a:lnTo>
                  <a:lnTo>
                    <a:pt x="19117" y="164657"/>
                  </a:lnTo>
                  <a:lnTo>
                    <a:pt x="26042" y="173389"/>
                  </a:lnTo>
                  <a:lnTo>
                    <a:pt x="33986" y="180051"/>
                  </a:lnTo>
                  <a:lnTo>
                    <a:pt x="42701" y="184416"/>
                  </a:lnTo>
                  <a:lnTo>
                    <a:pt x="51976" y="186550"/>
                  </a:lnTo>
                  <a:lnTo>
                    <a:pt x="61646" y="186553"/>
                  </a:lnTo>
                  <a:lnTo>
                    <a:pt x="71583" y="184695"/>
                  </a:lnTo>
                  <a:lnTo>
                    <a:pt x="81372" y="181027"/>
                  </a:lnTo>
                  <a:lnTo>
                    <a:pt x="90339" y="175300"/>
                  </a:lnTo>
                  <a:lnTo>
                    <a:pt x="98178" y="167558"/>
                  </a:lnTo>
                  <a:lnTo>
                    <a:pt x="104763" y="157937"/>
                  </a:lnTo>
                  <a:lnTo>
                    <a:pt x="109971" y="146506"/>
                  </a:lnTo>
                  <a:lnTo>
                    <a:pt x="113876" y="133491"/>
                  </a:lnTo>
                  <a:lnTo>
                    <a:pt x="116534" y="119533"/>
                  </a:lnTo>
                  <a:lnTo>
                    <a:pt x="117885" y="105558"/>
                  </a:lnTo>
                  <a:lnTo>
                    <a:pt x="118015" y="92096"/>
                  </a:lnTo>
                  <a:lnTo>
                    <a:pt x="116970" y="79450"/>
                  </a:lnTo>
                  <a:lnTo>
                    <a:pt x="114674" y="67875"/>
                  </a:lnTo>
                  <a:lnTo>
                    <a:pt x="111204" y="57388"/>
                  </a:lnTo>
                  <a:lnTo>
                    <a:pt x="106756" y="47836"/>
                  </a:lnTo>
                  <a:lnTo>
                    <a:pt x="101554" y="39017"/>
                  </a:lnTo>
                  <a:lnTo>
                    <a:pt x="95798" y="30754"/>
                  </a:lnTo>
                  <a:lnTo>
                    <a:pt x="89565" y="23191"/>
                  </a:lnTo>
                  <a:lnTo>
                    <a:pt x="81997" y="16057"/>
                  </a:lnTo>
                  <a:lnTo>
                    <a:pt x="70199" y="8722"/>
                  </a:lnTo>
                  <a:lnTo>
                    <a:pt x="493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23632" y="4618256"/>
              <a:ext cx="105286" cy="154611"/>
            </a:xfrm>
            <a:custGeom>
              <a:avLst/>
              <a:gdLst/>
              <a:ahLst/>
              <a:cxnLst/>
              <a:rect l="0" t="0" r="0" b="0"/>
              <a:pathLst>
                <a:path w="105286" h="154611">
                  <a:moveTo>
                    <a:pt x="0" y="94756"/>
                  </a:moveTo>
                  <a:lnTo>
                    <a:pt x="5801" y="103558"/>
                  </a:lnTo>
                  <a:lnTo>
                    <a:pt x="10725" y="111904"/>
                  </a:lnTo>
                  <a:lnTo>
                    <a:pt x="15232" y="120598"/>
                  </a:lnTo>
                  <a:lnTo>
                    <a:pt x="19626" y="129546"/>
                  </a:lnTo>
                  <a:lnTo>
                    <a:pt x="24288" y="138393"/>
                  </a:lnTo>
                  <a:lnTo>
                    <a:pt x="29367" y="146880"/>
                  </a:lnTo>
                  <a:lnTo>
                    <a:pt x="33636" y="153124"/>
                  </a:lnTo>
                  <a:lnTo>
                    <a:pt x="35381" y="154610"/>
                  </a:lnTo>
                  <a:lnTo>
                    <a:pt x="34915" y="151644"/>
                  </a:lnTo>
                  <a:lnTo>
                    <a:pt x="33075" y="145289"/>
                  </a:lnTo>
                  <a:lnTo>
                    <a:pt x="30637" y="136508"/>
                  </a:lnTo>
                  <a:lnTo>
                    <a:pt x="28264" y="126040"/>
                  </a:lnTo>
                  <a:lnTo>
                    <a:pt x="26280" y="114417"/>
                  </a:lnTo>
                  <a:lnTo>
                    <a:pt x="24920" y="102174"/>
                  </a:lnTo>
                  <a:lnTo>
                    <a:pt x="24442" y="89873"/>
                  </a:lnTo>
                  <a:lnTo>
                    <a:pt x="24897" y="77823"/>
                  </a:lnTo>
                  <a:lnTo>
                    <a:pt x="26335" y="66271"/>
                  </a:lnTo>
                  <a:lnTo>
                    <a:pt x="28893" y="55504"/>
                  </a:lnTo>
                  <a:lnTo>
                    <a:pt x="32543" y="45598"/>
                  </a:lnTo>
                  <a:lnTo>
                    <a:pt x="37281" y="36623"/>
                  </a:lnTo>
                  <a:lnTo>
                    <a:pt x="43209" y="28731"/>
                  </a:lnTo>
                  <a:lnTo>
                    <a:pt x="50267" y="21905"/>
                  </a:lnTo>
                  <a:lnTo>
                    <a:pt x="58196" y="16133"/>
                  </a:lnTo>
                  <a:lnTo>
                    <a:pt x="67617" y="10928"/>
                  </a:lnTo>
                  <a:lnTo>
                    <a:pt x="81591" y="58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60471" y="4624981"/>
              <a:ext cx="210571" cy="149949"/>
            </a:xfrm>
            <a:custGeom>
              <a:avLst/>
              <a:gdLst/>
              <a:ahLst/>
              <a:cxnLst/>
              <a:rect l="0" t="0" r="0" b="0"/>
              <a:pathLst>
                <a:path w="210571" h="149949">
                  <a:moveTo>
                    <a:pt x="0" y="35388"/>
                  </a:moveTo>
                  <a:lnTo>
                    <a:pt x="2934" y="47123"/>
                  </a:lnTo>
                  <a:lnTo>
                    <a:pt x="5716" y="58252"/>
                  </a:lnTo>
                  <a:lnTo>
                    <a:pt x="8616" y="69845"/>
                  </a:lnTo>
                  <a:lnTo>
                    <a:pt x="11656" y="81834"/>
                  </a:lnTo>
                  <a:lnTo>
                    <a:pt x="14821" y="93846"/>
                  </a:lnTo>
                  <a:lnTo>
                    <a:pt x="18085" y="105648"/>
                  </a:lnTo>
                  <a:lnTo>
                    <a:pt x="21423" y="117174"/>
                  </a:lnTo>
                  <a:lnTo>
                    <a:pt x="24814" y="128443"/>
                  </a:lnTo>
                  <a:lnTo>
                    <a:pt x="28218" y="139430"/>
                  </a:lnTo>
                  <a:lnTo>
                    <a:pt x="30758" y="147624"/>
                  </a:lnTo>
                  <a:lnTo>
                    <a:pt x="31387" y="149948"/>
                  </a:lnTo>
                  <a:lnTo>
                    <a:pt x="30505" y="147561"/>
                  </a:lnTo>
                  <a:lnTo>
                    <a:pt x="28815" y="141963"/>
                  </a:lnTo>
                  <a:lnTo>
                    <a:pt x="26995" y="134002"/>
                  </a:lnTo>
                  <a:lnTo>
                    <a:pt x="25404" y="124267"/>
                  </a:lnTo>
                  <a:lnTo>
                    <a:pt x="24148" y="113227"/>
                  </a:lnTo>
                  <a:lnTo>
                    <a:pt x="23214" y="101254"/>
                  </a:lnTo>
                  <a:lnTo>
                    <a:pt x="22546" y="88630"/>
                  </a:lnTo>
                  <a:lnTo>
                    <a:pt x="22248" y="75720"/>
                  </a:lnTo>
                  <a:lnTo>
                    <a:pt x="22570" y="62976"/>
                  </a:lnTo>
                  <a:lnTo>
                    <a:pt x="23613" y="50643"/>
                  </a:lnTo>
                  <a:lnTo>
                    <a:pt x="25805" y="39413"/>
                  </a:lnTo>
                  <a:lnTo>
                    <a:pt x="29944" y="30460"/>
                  </a:lnTo>
                  <a:lnTo>
                    <a:pt x="36282" y="24231"/>
                  </a:lnTo>
                  <a:lnTo>
                    <a:pt x="44285" y="20846"/>
                  </a:lnTo>
                  <a:lnTo>
                    <a:pt x="52951" y="20454"/>
                  </a:lnTo>
                  <a:lnTo>
                    <a:pt x="61621" y="22819"/>
                  </a:lnTo>
                  <a:lnTo>
                    <a:pt x="69862" y="27455"/>
                  </a:lnTo>
                  <a:lnTo>
                    <a:pt x="77308" y="33829"/>
                  </a:lnTo>
                  <a:lnTo>
                    <a:pt x="83880" y="41443"/>
                  </a:lnTo>
                  <a:lnTo>
                    <a:pt x="90227" y="48689"/>
                  </a:lnTo>
                  <a:lnTo>
                    <a:pt x="96950" y="51947"/>
                  </a:lnTo>
                  <a:lnTo>
                    <a:pt x="103026" y="49563"/>
                  </a:lnTo>
                  <a:lnTo>
                    <a:pt x="107456" y="43358"/>
                  </a:lnTo>
                  <a:lnTo>
                    <a:pt x="110905" y="35007"/>
                  </a:lnTo>
                  <a:lnTo>
                    <a:pt x="114747" y="25917"/>
                  </a:lnTo>
                  <a:lnTo>
                    <a:pt x="119732" y="16887"/>
                  </a:lnTo>
                  <a:lnTo>
                    <a:pt x="126004" y="8875"/>
                  </a:lnTo>
                  <a:lnTo>
                    <a:pt x="133413" y="3158"/>
                  </a:lnTo>
                  <a:lnTo>
                    <a:pt x="141712" y="214"/>
                  </a:lnTo>
                  <a:lnTo>
                    <a:pt x="150345" y="0"/>
                  </a:lnTo>
                  <a:lnTo>
                    <a:pt x="158510" y="2348"/>
                  </a:lnTo>
                  <a:lnTo>
                    <a:pt x="165804" y="6885"/>
                  </a:lnTo>
                  <a:lnTo>
                    <a:pt x="172187" y="13146"/>
                  </a:lnTo>
                  <a:lnTo>
                    <a:pt x="177789" y="20693"/>
                  </a:lnTo>
                  <a:lnTo>
                    <a:pt x="182782" y="29166"/>
                  </a:lnTo>
                  <a:lnTo>
                    <a:pt x="187323" y="38292"/>
                  </a:lnTo>
                  <a:lnTo>
                    <a:pt x="191542" y="47868"/>
                  </a:lnTo>
                  <a:lnTo>
                    <a:pt x="195530" y="57758"/>
                  </a:lnTo>
                  <a:lnTo>
                    <a:pt x="199194" y="68027"/>
                  </a:lnTo>
                  <a:lnTo>
                    <a:pt x="202276" y="78913"/>
                  </a:lnTo>
                  <a:lnTo>
                    <a:pt x="204681" y="90482"/>
                  </a:lnTo>
                  <a:lnTo>
                    <a:pt x="206468" y="102060"/>
                  </a:lnTo>
                  <a:lnTo>
                    <a:pt x="207944" y="113460"/>
                  </a:lnTo>
                  <a:lnTo>
                    <a:pt x="209237" y="125685"/>
                  </a:lnTo>
                  <a:lnTo>
                    <a:pt x="210570" y="1406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92656" y="4386598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1" y="63812"/>
                  </a:lnTo>
                  <a:lnTo>
                    <a:pt x="8847" y="77027"/>
                  </a:lnTo>
                  <a:lnTo>
                    <a:pt x="11771" y="89652"/>
                  </a:lnTo>
                  <a:lnTo>
                    <a:pt x="14878" y="101731"/>
                  </a:lnTo>
                  <a:lnTo>
                    <a:pt x="18113" y="113384"/>
                  </a:lnTo>
                  <a:lnTo>
                    <a:pt x="21437" y="125209"/>
                  </a:lnTo>
                  <a:lnTo>
                    <a:pt x="24821" y="138219"/>
                  </a:lnTo>
                  <a:lnTo>
                    <a:pt x="28247" y="152866"/>
                  </a:lnTo>
                  <a:lnTo>
                    <a:pt x="31700" y="168774"/>
                  </a:lnTo>
                  <a:lnTo>
                    <a:pt x="35172" y="185064"/>
                  </a:lnTo>
                  <a:lnTo>
                    <a:pt x="38656" y="201163"/>
                  </a:lnTo>
                  <a:lnTo>
                    <a:pt x="42148" y="216698"/>
                  </a:lnTo>
                  <a:lnTo>
                    <a:pt x="45647" y="231350"/>
                  </a:lnTo>
                  <a:lnTo>
                    <a:pt x="49144" y="245054"/>
                  </a:lnTo>
                  <a:lnTo>
                    <a:pt x="52476" y="258086"/>
                  </a:lnTo>
                  <a:lnTo>
                    <a:pt x="55333" y="270925"/>
                  </a:lnTo>
                  <a:lnTo>
                    <a:pt x="57558" y="283796"/>
                  </a:lnTo>
                  <a:lnTo>
                    <a:pt x="58178" y="294250"/>
                  </a:lnTo>
                  <a:lnTo>
                    <a:pt x="56593" y="298526"/>
                  </a:lnTo>
                  <a:lnTo>
                    <a:pt x="54078" y="296767"/>
                  </a:lnTo>
                  <a:lnTo>
                    <a:pt x="51376" y="290670"/>
                  </a:lnTo>
                  <a:lnTo>
                    <a:pt x="48958" y="281739"/>
                  </a:lnTo>
                  <a:lnTo>
                    <a:pt x="47019" y="271002"/>
                  </a:lnTo>
                  <a:lnTo>
                    <a:pt x="45726" y="259278"/>
                  </a:lnTo>
                  <a:lnTo>
                    <a:pt x="45313" y="247287"/>
                  </a:lnTo>
                  <a:lnTo>
                    <a:pt x="45821" y="235421"/>
                  </a:lnTo>
                  <a:lnTo>
                    <a:pt x="47298" y="223813"/>
                  </a:lnTo>
                  <a:lnTo>
                    <a:pt x="49886" y="212472"/>
                  </a:lnTo>
                  <a:lnTo>
                    <a:pt x="53556" y="201373"/>
                  </a:lnTo>
                  <a:lnTo>
                    <a:pt x="58308" y="191120"/>
                  </a:lnTo>
                  <a:lnTo>
                    <a:pt x="64247" y="182897"/>
                  </a:lnTo>
                  <a:lnTo>
                    <a:pt x="71311" y="177188"/>
                  </a:lnTo>
                  <a:lnTo>
                    <a:pt x="79155" y="173999"/>
                  </a:lnTo>
                  <a:lnTo>
                    <a:pt x="87258" y="173214"/>
                  </a:lnTo>
                  <a:lnTo>
                    <a:pt x="95298" y="174511"/>
                  </a:lnTo>
                  <a:lnTo>
                    <a:pt x="103152" y="177786"/>
                  </a:lnTo>
                  <a:lnTo>
                    <a:pt x="110806" y="183240"/>
                  </a:lnTo>
                  <a:lnTo>
                    <a:pt x="118282" y="190788"/>
                  </a:lnTo>
                  <a:lnTo>
                    <a:pt x="125455" y="199937"/>
                  </a:lnTo>
                  <a:lnTo>
                    <a:pt x="132053" y="209985"/>
                  </a:lnTo>
                  <a:lnTo>
                    <a:pt x="137975" y="220445"/>
                  </a:lnTo>
                  <a:lnTo>
                    <a:pt x="143275" y="231060"/>
                  </a:lnTo>
                  <a:lnTo>
                    <a:pt x="148070" y="241712"/>
                  </a:lnTo>
                  <a:lnTo>
                    <a:pt x="152477" y="252360"/>
                  </a:lnTo>
                  <a:lnTo>
                    <a:pt x="156437" y="263155"/>
                  </a:lnTo>
                  <a:lnTo>
                    <a:pt x="159726" y="274402"/>
                  </a:lnTo>
                  <a:lnTo>
                    <a:pt x="162272" y="286217"/>
                  </a:lnTo>
                  <a:lnTo>
                    <a:pt x="164156" y="297960"/>
                  </a:lnTo>
                  <a:lnTo>
                    <a:pt x="165708" y="309490"/>
                  </a:lnTo>
                  <a:lnTo>
                    <a:pt x="167063" y="321822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13756" y="456558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9"/>
                  </a:lnTo>
                  <a:lnTo>
                    <a:pt x="6180" y="67100"/>
                  </a:lnTo>
                  <a:lnTo>
                    <a:pt x="8841" y="79495"/>
                  </a:lnTo>
                  <a:lnTo>
                    <a:pt x="11604" y="91361"/>
                  </a:lnTo>
                  <a:lnTo>
                    <a:pt x="14362" y="104017"/>
                  </a:lnTo>
                  <a:lnTo>
                    <a:pt x="17356" y="12081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13262" y="43971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19039" y="4365537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6" y="43069"/>
                  </a:lnTo>
                  <a:lnTo>
                    <a:pt x="11656" y="57925"/>
                  </a:lnTo>
                  <a:lnTo>
                    <a:pt x="14821" y="72453"/>
                  </a:lnTo>
                  <a:lnTo>
                    <a:pt x="18085" y="86281"/>
                  </a:lnTo>
                  <a:lnTo>
                    <a:pt x="21423" y="99838"/>
                  </a:lnTo>
                  <a:lnTo>
                    <a:pt x="24814" y="114146"/>
                  </a:lnTo>
                  <a:lnTo>
                    <a:pt x="28243" y="129733"/>
                  </a:lnTo>
                  <a:lnTo>
                    <a:pt x="31698" y="146474"/>
                  </a:lnTo>
                  <a:lnTo>
                    <a:pt x="35170" y="163869"/>
                  </a:lnTo>
                  <a:lnTo>
                    <a:pt x="38650" y="181534"/>
                  </a:lnTo>
                  <a:lnTo>
                    <a:pt x="41970" y="199108"/>
                  </a:lnTo>
                  <a:lnTo>
                    <a:pt x="44820" y="216201"/>
                  </a:lnTo>
                  <a:lnTo>
                    <a:pt x="47074" y="232644"/>
                  </a:lnTo>
                  <a:lnTo>
                    <a:pt x="48958" y="248251"/>
                  </a:lnTo>
                  <a:lnTo>
                    <a:pt x="51254" y="264453"/>
                  </a:lnTo>
                  <a:lnTo>
                    <a:pt x="55279" y="284907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34897" y="4453067"/>
              <a:ext cx="189514" cy="39402"/>
            </a:xfrm>
            <a:custGeom>
              <a:avLst/>
              <a:gdLst/>
              <a:ahLst/>
              <a:cxnLst/>
              <a:rect l="0" t="0" r="0" b="0"/>
              <a:pathLst>
                <a:path w="189514" h="39402">
                  <a:moveTo>
                    <a:pt x="189513" y="7816"/>
                  </a:moveTo>
                  <a:lnTo>
                    <a:pt x="180577" y="4949"/>
                  </a:lnTo>
                  <a:lnTo>
                    <a:pt x="170950" y="2807"/>
                  </a:lnTo>
                  <a:lnTo>
                    <a:pt x="159663" y="1209"/>
                  </a:lnTo>
                  <a:lnTo>
                    <a:pt x="146995" y="201"/>
                  </a:lnTo>
                  <a:lnTo>
                    <a:pt x="133516" y="0"/>
                  </a:lnTo>
                  <a:lnTo>
                    <a:pt x="119649" y="656"/>
                  </a:lnTo>
                  <a:lnTo>
                    <a:pt x="105786" y="2067"/>
                  </a:lnTo>
                  <a:lnTo>
                    <a:pt x="92342" y="4080"/>
                  </a:lnTo>
                  <a:lnTo>
                    <a:pt x="79494" y="6547"/>
                  </a:lnTo>
                  <a:lnTo>
                    <a:pt x="67226" y="9508"/>
                  </a:lnTo>
                  <a:lnTo>
                    <a:pt x="55441" y="13172"/>
                  </a:lnTo>
                  <a:lnTo>
                    <a:pt x="44040" y="17591"/>
                  </a:lnTo>
                  <a:lnTo>
                    <a:pt x="33378" y="22375"/>
                  </a:lnTo>
                  <a:lnTo>
                    <a:pt x="23214" y="27250"/>
                  </a:lnTo>
                  <a:lnTo>
                    <a:pt x="12654" y="32644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27187" y="4428698"/>
              <a:ext cx="189659" cy="284270"/>
            </a:xfrm>
            <a:custGeom>
              <a:avLst/>
              <a:gdLst/>
              <a:ahLst/>
              <a:cxnLst/>
              <a:rect l="0" t="0" r="0" b="0"/>
              <a:pathLst>
                <a:path w="189659" h="284270">
                  <a:moveTo>
                    <a:pt x="102422" y="0"/>
                  </a:moveTo>
                  <a:lnTo>
                    <a:pt x="93621" y="3000"/>
                  </a:lnTo>
                  <a:lnTo>
                    <a:pt x="85274" y="6423"/>
                  </a:lnTo>
                  <a:lnTo>
                    <a:pt x="76575" y="10619"/>
                  </a:lnTo>
                  <a:lnTo>
                    <a:pt x="67455" y="15519"/>
                  </a:lnTo>
                  <a:lnTo>
                    <a:pt x="57960" y="21001"/>
                  </a:lnTo>
                  <a:lnTo>
                    <a:pt x="48172" y="26931"/>
                  </a:lnTo>
                  <a:lnTo>
                    <a:pt x="38331" y="33193"/>
                  </a:lnTo>
                  <a:lnTo>
                    <a:pt x="28805" y="39691"/>
                  </a:lnTo>
                  <a:lnTo>
                    <a:pt x="19786" y="46364"/>
                  </a:lnTo>
                  <a:lnTo>
                    <a:pt x="11765" y="53489"/>
                  </a:lnTo>
                  <a:lnTo>
                    <a:pt x="5589" y="61642"/>
                  </a:lnTo>
                  <a:lnTo>
                    <a:pt x="1565" y="71041"/>
                  </a:lnTo>
                  <a:lnTo>
                    <a:pt x="0" y="80946"/>
                  </a:lnTo>
                  <a:lnTo>
                    <a:pt x="1444" y="89916"/>
                  </a:lnTo>
                  <a:lnTo>
                    <a:pt x="5895" y="97197"/>
                  </a:lnTo>
                  <a:lnTo>
                    <a:pt x="12763" y="102556"/>
                  </a:lnTo>
                  <a:lnTo>
                    <a:pt x="21184" y="105934"/>
                  </a:lnTo>
                  <a:lnTo>
                    <a:pt x="30509" y="107539"/>
                  </a:lnTo>
                  <a:lnTo>
                    <a:pt x="40510" y="107872"/>
                  </a:lnTo>
                  <a:lnTo>
                    <a:pt x="51274" y="107589"/>
                  </a:lnTo>
                  <a:lnTo>
                    <a:pt x="62807" y="107121"/>
                  </a:lnTo>
                  <a:lnTo>
                    <a:pt x="75008" y="106831"/>
                  </a:lnTo>
                  <a:lnTo>
                    <a:pt x="87738" y="107096"/>
                  </a:lnTo>
                  <a:lnTo>
                    <a:pt x="100852" y="108066"/>
                  </a:lnTo>
                  <a:lnTo>
                    <a:pt x="113915" y="110024"/>
                  </a:lnTo>
                  <a:lnTo>
                    <a:pt x="126227" y="113466"/>
                  </a:lnTo>
                  <a:lnTo>
                    <a:pt x="137467" y="118519"/>
                  </a:lnTo>
                  <a:lnTo>
                    <a:pt x="147657" y="124842"/>
                  </a:lnTo>
                  <a:lnTo>
                    <a:pt x="156969" y="131843"/>
                  </a:lnTo>
                  <a:lnTo>
                    <a:pt x="165597" y="139111"/>
                  </a:lnTo>
                  <a:lnTo>
                    <a:pt x="173393" y="146769"/>
                  </a:lnTo>
                  <a:lnTo>
                    <a:pt x="179886" y="155347"/>
                  </a:lnTo>
                  <a:lnTo>
                    <a:pt x="184913" y="165071"/>
                  </a:lnTo>
                  <a:lnTo>
                    <a:pt x="188290" y="175551"/>
                  </a:lnTo>
                  <a:lnTo>
                    <a:pt x="189658" y="185978"/>
                  </a:lnTo>
                  <a:lnTo>
                    <a:pt x="189015" y="195881"/>
                  </a:lnTo>
                  <a:lnTo>
                    <a:pt x="186481" y="205140"/>
                  </a:lnTo>
                  <a:lnTo>
                    <a:pt x="182122" y="213812"/>
                  </a:lnTo>
                  <a:lnTo>
                    <a:pt x="176156" y="222008"/>
                  </a:lnTo>
                  <a:lnTo>
                    <a:pt x="168898" y="229681"/>
                  </a:lnTo>
                  <a:lnTo>
                    <a:pt x="160665" y="236622"/>
                  </a:lnTo>
                  <a:lnTo>
                    <a:pt x="151724" y="242778"/>
                  </a:lnTo>
                  <a:lnTo>
                    <a:pt x="142282" y="248236"/>
                  </a:lnTo>
                  <a:lnTo>
                    <a:pt x="132491" y="253137"/>
                  </a:lnTo>
                  <a:lnTo>
                    <a:pt x="122457" y="257620"/>
                  </a:lnTo>
                  <a:lnTo>
                    <a:pt x="112091" y="261802"/>
                  </a:lnTo>
                  <a:lnTo>
                    <a:pt x="101140" y="265771"/>
                  </a:lnTo>
                  <a:lnTo>
                    <a:pt x="89528" y="269587"/>
                  </a:lnTo>
                  <a:lnTo>
                    <a:pt x="77921" y="273147"/>
                  </a:lnTo>
                  <a:lnTo>
                    <a:pt x="66499" y="276537"/>
                  </a:lnTo>
                  <a:lnTo>
                    <a:pt x="54256" y="280056"/>
                  </a:lnTo>
                  <a:lnTo>
                    <a:pt x="39251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19147" y="467134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693274" y="1161490"/>
            <a:ext cx="2967664" cy="547784"/>
            <a:chOff x="2693274" y="1161490"/>
            <a:chExt cx="2967664" cy="547784"/>
          </a:xfrm>
        </p:grpSpPr>
        <p:sp>
          <p:nvSpPr>
            <p:cNvPr id="112" name="Freeform 111"/>
            <p:cNvSpPr/>
            <p:nvPr/>
          </p:nvSpPr>
          <p:spPr>
            <a:xfrm>
              <a:off x="2693274" y="1361532"/>
              <a:ext cx="323452" cy="347742"/>
            </a:xfrm>
            <a:custGeom>
              <a:avLst/>
              <a:gdLst/>
              <a:ahLst/>
              <a:cxnLst/>
              <a:rect l="0" t="0" r="0" b="0"/>
              <a:pathLst>
                <a:path w="323452" h="347742">
                  <a:moveTo>
                    <a:pt x="31435" y="0"/>
                  </a:moveTo>
                  <a:lnTo>
                    <a:pt x="20257" y="11178"/>
                  </a:lnTo>
                  <a:lnTo>
                    <a:pt x="14769" y="29144"/>
                  </a:lnTo>
                  <a:lnTo>
                    <a:pt x="3721" y="85076"/>
                  </a:lnTo>
                  <a:lnTo>
                    <a:pt x="614" y="137731"/>
                  </a:lnTo>
                  <a:lnTo>
                    <a:pt x="0" y="198781"/>
                  </a:lnTo>
                  <a:lnTo>
                    <a:pt x="1049" y="258761"/>
                  </a:lnTo>
                  <a:lnTo>
                    <a:pt x="9434" y="300368"/>
                  </a:lnTo>
                  <a:lnTo>
                    <a:pt x="20097" y="324179"/>
                  </a:lnTo>
                  <a:lnTo>
                    <a:pt x="38874" y="340222"/>
                  </a:lnTo>
                  <a:lnTo>
                    <a:pt x="50432" y="346137"/>
                  </a:lnTo>
                  <a:lnTo>
                    <a:pt x="61647" y="347741"/>
                  </a:lnTo>
                  <a:lnTo>
                    <a:pt x="83467" y="343285"/>
                  </a:lnTo>
                  <a:lnTo>
                    <a:pt x="101743" y="327266"/>
                  </a:lnTo>
                  <a:lnTo>
                    <a:pt x="143831" y="271623"/>
                  </a:lnTo>
                  <a:lnTo>
                    <a:pt x="160611" y="231208"/>
                  </a:lnTo>
                  <a:lnTo>
                    <a:pt x="164346" y="230178"/>
                  </a:lnTo>
                  <a:lnTo>
                    <a:pt x="168006" y="235340"/>
                  </a:lnTo>
                  <a:lnTo>
                    <a:pt x="176361" y="253164"/>
                  </a:lnTo>
                  <a:lnTo>
                    <a:pt x="187873" y="268885"/>
                  </a:lnTo>
                  <a:lnTo>
                    <a:pt x="213098" y="285300"/>
                  </a:lnTo>
                  <a:lnTo>
                    <a:pt x="248388" y="291983"/>
                  </a:lnTo>
                  <a:lnTo>
                    <a:pt x="259128" y="289412"/>
                  </a:lnTo>
                  <a:lnTo>
                    <a:pt x="277302" y="277196"/>
                  </a:lnTo>
                  <a:lnTo>
                    <a:pt x="300686" y="244999"/>
                  </a:lnTo>
                  <a:lnTo>
                    <a:pt x="316844" y="205823"/>
                  </a:lnTo>
                  <a:lnTo>
                    <a:pt x="323451" y="164580"/>
                  </a:lnTo>
                  <a:lnTo>
                    <a:pt x="317278" y="109892"/>
                  </a:lnTo>
                  <a:lnTo>
                    <a:pt x="301674" y="64081"/>
                  </a:lnTo>
                  <a:lnTo>
                    <a:pt x="27359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07028" y="1414174"/>
              <a:ext cx="28294" cy="252685"/>
            </a:xfrm>
            <a:custGeom>
              <a:avLst/>
              <a:gdLst/>
              <a:ahLst/>
              <a:cxnLst/>
              <a:rect l="0" t="0" r="0" b="0"/>
              <a:pathLst>
                <a:path w="28294" h="252685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6183" y="205135"/>
                  </a:lnTo>
                  <a:lnTo>
                    <a:pt x="2829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72149" y="12246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77434" y="1214133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5971"/>
                  </a:lnTo>
                  <a:lnTo>
                    <a:pt x="0" y="229403"/>
                  </a:lnTo>
                  <a:lnTo>
                    <a:pt x="0" y="287339"/>
                  </a:lnTo>
                  <a:lnTo>
                    <a:pt x="11453" y="346458"/>
                  </a:lnTo>
                  <a:lnTo>
                    <a:pt x="28547" y="401166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93248" y="1172019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1169" y="217740"/>
                  </a:lnTo>
                  <a:lnTo>
                    <a:pt x="7235" y="266637"/>
                  </a:lnTo>
                  <a:lnTo>
                    <a:pt x="12997" y="325673"/>
                  </a:lnTo>
                  <a:lnTo>
                    <a:pt x="19465" y="382395"/>
                  </a:lnTo>
                  <a:lnTo>
                    <a:pt x="30318" y="430254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37598" y="1161490"/>
              <a:ext cx="250490" cy="431670"/>
            </a:xfrm>
            <a:custGeom>
              <a:avLst/>
              <a:gdLst/>
              <a:ahLst/>
              <a:cxnLst/>
              <a:rect l="0" t="0" r="0" b="0"/>
              <a:pathLst>
                <a:path w="250490" h="43167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6" y="191212"/>
                  </a:lnTo>
                  <a:lnTo>
                    <a:pt x="18979" y="249158"/>
                  </a:lnTo>
                  <a:lnTo>
                    <a:pt x="26987" y="305670"/>
                  </a:lnTo>
                  <a:lnTo>
                    <a:pt x="29074" y="366203"/>
                  </a:lnTo>
                  <a:lnTo>
                    <a:pt x="29372" y="303139"/>
                  </a:lnTo>
                  <a:lnTo>
                    <a:pt x="34976" y="248742"/>
                  </a:lnTo>
                  <a:lnTo>
                    <a:pt x="43961" y="227146"/>
                  </a:lnTo>
                  <a:lnTo>
                    <a:pt x="68794" y="194217"/>
                  </a:lnTo>
                  <a:lnTo>
                    <a:pt x="88627" y="185755"/>
                  </a:lnTo>
                  <a:lnTo>
                    <a:pt x="100467" y="183498"/>
                  </a:lnTo>
                  <a:lnTo>
                    <a:pt x="126101" y="187230"/>
                  </a:lnTo>
                  <a:lnTo>
                    <a:pt x="139488" y="191500"/>
                  </a:lnTo>
                  <a:lnTo>
                    <a:pt x="160601" y="208724"/>
                  </a:lnTo>
                  <a:lnTo>
                    <a:pt x="200611" y="271375"/>
                  </a:lnTo>
                  <a:lnTo>
                    <a:pt x="219853" y="312684"/>
                  </a:lnTo>
                  <a:lnTo>
                    <a:pt x="230660" y="365445"/>
                  </a:lnTo>
                  <a:lnTo>
                    <a:pt x="247477" y="422042"/>
                  </a:lnTo>
                  <a:lnTo>
                    <a:pt x="25048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23611" y="1342805"/>
              <a:ext cx="227690" cy="271412"/>
            </a:xfrm>
            <a:custGeom>
              <a:avLst/>
              <a:gdLst/>
              <a:ahLst/>
              <a:cxnLst/>
              <a:rect l="0" t="0" r="0" b="0"/>
              <a:pathLst>
                <a:path w="227690" h="271412">
                  <a:moveTo>
                    <a:pt x="153989" y="29255"/>
                  </a:moveTo>
                  <a:lnTo>
                    <a:pt x="136008" y="13614"/>
                  </a:lnTo>
                  <a:lnTo>
                    <a:pt x="119092" y="5536"/>
                  </a:lnTo>
                  <a:lnTo>
                    <a:pt x="84248" y="0"/>
                  </a:lnTo>
                  <a:lnTo>
                    <a:pt x="60992" y="4945"/>
                  </a:lnTo>
                  <a:lnTo>
                    <a:pt x="49877" y="9539"/>
                  </a:lnTo>
                  <a:lnTo>
                    <a:pt x="41297" y="17281"/>
                  </a:lnTo>
                  <a:lnTo>
                    <a:pt x="9355" y="70948"/>
                  </a:lnTo>
                  <a:lnTo>
                    <a:pt x="0" y="108419"/>
                  </a:lnTo>
                  <a:lnTo>
                    <a:pt x="5245" y="161833"/>
                  </a:lnTo>
                  <a:lnTo>
                    <a:pt x="11062" y="185274"/>
                  </a:lnTo>
                  <a:lnTo>
                    <a:pt x="23785" y="204272"/>
                  </a:lnTo>
                  <a:lnTo>
                    <a:pt x="32092" y="212614"/>
                  </a:lnTo>
                  <a:lnTo>
                    <a:pt x="53799" y="221882"/>
                  </a:lnTo>
                  <a:lnTo>
                    <a:pt x="66139" y="224353"/>
                  </a:lnTo>
                  <a:lnTo>
                    <a:pt x="89209" y="220860"/>
                  </a:lnTo>
                  <a:lnTo>
                    <a:pt x="100273" y="216654"/>
                  </a:lnTo>
                  <a:lnTo>
                    <a:pt x="115688" y="202620"/>
                  </a:lnTo>
                  <a:lnTo>
                    <a:pt x="121436" y="193965"/>
                  </a:lnTo>
                  <a:lnTo>
                    <a:pt x="129526" y="153837"/>
                  </a:lnTo>
                  <a:lnTo>
                    <a:pt x="132259" y="96281"/>
                  </a:lnTo>
                  <a:lnTo>
                    <a:pt x="132733" y="63283"/>
                  </a:lnTo>
                  <a:lnTo>
                    <a:pt x="132844" y="70505"/>
                  </a:lnTo>
                  <a:lnTo>
                    <a:pt x="156643" y="130449"/>
                  </a:lnTo>
                  <a:lnTo>
                    <a:pt x="183267" y="186644"/>
                  </a:lnTo>
                  <a:lnTo>
                    <a:pt x="209549" y="247187"/>
                  </a:lnTo>
                  <a:lnTo>
                    <a:pt x="227689" y="271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93414" y="1329946"/>
              <a:ext cx="147400" cy="256790"/>
            </a:xfrm>
            <a:custGeom>
              <a:avLst/>
              <a:gdLst/>
              <a:ahLst/>
              <a:cxnLst/>
              <a:rect l="0" t="0" r="0" b="0"/>
              <a:pathLst>
                <a:path w="147400" h="256790">
                  <a:moveTo>
                    <a:pt x="0" y="52643"/>
                  </a:moveTo>
                  <a:lnTo>
                    <a:pt x="5589" y="114735"/>
                  </a:lnTo>
                  <a:lnTo>
                    <a:pt x="19128" y="166120"/>
                  </a:lnTo>
                  <a:lnTo>
                    <a:pt x="43119" y="215091"/>
                  </a:lnTo>
                  <a:lnTo>
                    <a:pt x="64799" y="253577"/>
                  </a:lnTo>
                  <a:lnTo>
                    <a:pt x="70105" y="256789"/>
                  </a:lnTo>
                  <a:lnTo>
                    <a:pt x="75983" y="255421"/>
                  </a:lnTo>
                  <a:lnTo>
                    <a:pt x="82241" y="250999"/>
                  </a:lnTo>
                  <a:lnTo>
                    <a:pt x="89194" y="230488"/>
                  </a:lnTo>
                  <a:lnTo>
                    <a:pt x="93657" y="175250"/>
                  </a:lnTo>
                  <a:lnTo>
                    <a:pt x="102944" y="119279"/>
                  </a:lnTo>
                  <a:lnTo>
                    <a:pt x="116044" y="66282"/>
                  </a:lnTo>
                  <a:lnTo>
                    <a:pt x="133391" y="1444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87185" y="1370757"/>
              <a:ext cx="237898" cy="251849"/>
            </a:xfrm>
            <a:custGeom>
              <a:avLst/>
              <a:gdLst/>
              <a:ahLst/>
              <a:cxnLst/>
              <a:rect l="0" t="0" r="0" b="0"/>
              <a:pathLst>
                <a:path w="237898" h="251849">
                  <a:moveTo>
                    <a:pt x="16799" y="106588"/>
                  </a:moveTo>
                  <a:lnTo>
                    <a:pt x="77909" y="88630"/>
                  </a:lnTo>
                  <a:lnTo>
                    <a:pt x="100111" y="81839"/>
                  </a:lnTo>
                  <a:lnTo>
                    <a:pt x="118557" y="68682"/>
                  </a:lnTo>
                  <a:lnTo>
                    <a:pt x="126751" y="60261"/>
                  </a:lnTo>
                  <a:lnTo>
                    <a:pt x="131045" y="49967"/>
                  </a:lnTo>
                  <a:lnTo>
                    <a:pt x="132695" y="26051"/>
                  </a:lnTo>
                  <a:lnTo>
                    <a:pt x="129158" y="16632"/>
                  </a:lnTo>
                  <a:lnTo>
                    <a:pt x="115869" y="3047"/>
                  </a:lnTo>
                  <a:lnTo>
                    <a:pt x="107412" y="126"/>
                  </a:lnTo>
                  <a:lnTo>
                    <a:pt x="88657" y="0"/>
                  </a:lnTo>
                  <a:lnTo>
                    <a:pt x="71742" y="6963"/>
                  </a:lnTo>
                  <a:lnTo>
                    <a:pt x="27414" y="38313"/>
                  </a:lnTo>
                  <a:lnTo>
                    <a:pt x="11378" y="56357"/>
                  </a:lnTo>
                  <a:lnTo>
                    <a:pt x="2691" y="79194"/>
                  </a:lnTo>
                  <a:lnTo>
                    <a:pt x="0" y="103771"/>
                  </a:lnTo>
                  <a:lnTo>
                    <a:pt x="2703" y="126393"/>
                  </a:lnTo>
                  <a:lnTo>
                    <a:pt x="16392" y="158860"/>
                  </a:lnTo>
                  <a:lnTo>
                    <a:pt x="55675" y="207715"/>
                  </a:lnTo>
                  <a:lnTo>
                    <a:pt x="82130" y="223639"/>
                  </a:lnTo>
                  <a:lnTo>
                    <a:pt x="143330" y="246769"/>
                  </a:lnTo>
                  <a:lnTo>
                    <a:pt x="180372" y="251848"/>
                  </a:lnTo>
                  <a:lnTo>
                    <a:pt x="215393" y="247764"/>
                  </a:lnTo>
                  <a:lnTo>
                    <a:pt x="227895" y="242253"/>
                  </a:lnTo>
                  <a:lnTo>
                    <a:pt x="237897" y="232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67422" y="1466817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2949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41347" y="1289098"/>
              <a:ext cx="178534" cy="323684"/>
            </a:xfrm>
            <a:custGeom>
              <a:avLst/>
              <a:gdLst/>
              <a:ahLst/>
              <a:cxnLst/>
              <a:rect l="0" t="0" r="0" b="0"/>
              <a:pathLst>
                <a:path w="178534" h="323684">
                  <a:moveTo>
                    <a:pt x="104833" y="93491"/>
                  </a:moveTo>
                  <a:lnTo>
                    <a:pt x="104833" y="71134"/>
                  </a:lnTo>
                  <a:lnTo>
                    <a:pt x="81114" y="9149"/>
                  </a:lnTo>
                  <a:lnTo>
                    <a:pt x="74983" y="3337"/>
                  </a:lnTo>
                  <a:lnTo>
                    <a:pt x="67386" y="633"/>
                  </a:lnTo>
                  <a:lnTo>
                    <a:pt x="58811" y="0"/>
                  </a:lnTo>
                  <a:lnTo>
                    <a:pt x="43045" y="5536"/>
                  </a:lnTo>
                  <a:lnTo>
                    <a:pt x="35565" y="10288"/>
                  </a:lnTo>
                  <a:lnTo>
                    <a:pt x="24135" y="24926"/>
                  </a:lnTo>
                  <a:lnTo>
                    <a:pt x="7264" y="68509"/>
                  </a:lnTo>
                  <a:lnTo>
                    <a:pt x="1073" y="130583"/>
                  </a:lnTo>
                  <a:lnTo>
                    <a:pt x="0" y="180650"/>
                  </a:lnTo>
                  <a:lnTo>
                    <a:pt x="2022" y="224471"/>
                  </a:lnTo>
                  <a:lnTo>
                    <a:pt x="23285" y="282228"/>
                  </a:lnTo>
                  <a:lnTo>
                    <a:pt x="39987" y="308770"/>
                  </a:lnTo>
                  <a:lnTo>
                    <a:pt x="62365" y="317852"/>
                  </a:lnTo>
                  <a:lnTo>
                    <a:pt x="124391" y="323683"/>
                  </a:lnTo>
                  <a:lnTo>
                    <a:pt x="178533" y="314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12562" y="1382589"/>
              <a:ext cx="130767" cy="205669"/>
            </a:xfrm>
            <a:custGeom>
              <a:avLst/>
              <a:gdLst/>
              <a:ahLst/>
              <a:cxnLst/>
              <a:rect l="0" t="0" r="0" b="0"/>
              <a:pathLst>
                <a:path w="130767" h="205669">
                  <a:moveTo>
                    <a:pt x="59961" y="0"/>
                  </a:moveTo>
                  <a:lnTo>
                    <a:pt x="43193" y="11178"/>
                  </a:lnTo>
                  <a:lnTo>
                    <a:pt x="31841" y="26025"/>
                  </a:lnTo>
                  <a:lnTo>
                    <a:pt x="7622" y="84664"/>
                  </a:lnTo>
                  <a:lnTo>
                    <a:pt x="0" y="119062"/>
                  </a:lnTo>
                  <a:lnTo>
                    <a:pt x="860" y="155770"/>
                  </a:lnTo>
                  <a:lnTo>
                    <a:pt x="6788" y="176856"/>
                  </a:lnTo>
                  <a:lnTo>
                    <a:pt x="17221" y="194026"/>
                  </a:lnTo>
                  <a:lnTo>
                    <a:pt x="25618" y="199540"/>
                  </a:lnTo>
                  <a:lnTo>
                    <a:pt x="47427" y="205668"/>
                  </a:lnTo>
                  <a:lnTo>
                    <a:pt x="69598" y="202152"/>
                  </a:lnTo>
                  <a:lnTo>
                    <a:pt x="89980" y="191621"/>
                  </a:lnTo>
                  <a:lnTo>
                    <a:pt x="106838" y="175242"/>
                  </a:lnTo>
                  <a:lnTo>
                    <a:pt x="123893" y="140701"/>
                  </a:lnTo>
                  <a:lnTo>
                    <a:pt x="130766" y="100830"/>
                  </a:lnTo>
                  <a:lnTo>
                    <a:pt x="127214" y="64971"/>
                  </a:lnTo>
                  <a:lnTo>
                    <a:pt x="113162" y="32119"/>
                  </a:lnTo>
                  <a:lnTo>
                    <a:pt x="97644" y="17004"/>
                  </a:lnTo>
                  <a:lnTo>
                    <a:pt x="80218" y="7557"/>
                  </a:lnTo>
                  <a:lnTo>
                    <a:pt x="494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01903" y="1393117"/>
              <a:ext cx="129844" cy="215728"/>
            </a:xfrm>
            <a:custGeom>
              <a:avLst/>
              <a:gdLst/>
              <a:ahLst/>
              <a:cxnLst/>
              <a:rect l="0" t="0" r="0" b="0"/>
              <a:pathLst>
                <a:path w="129844" h="215728">
                  <a:moveTo>
                    <a:pt x="28547" y="10529"/>
                  </a:moveTo>
                  <a:lnTo>
                    <a:pt x="10589" y="65573"/>
                  </a:lnTo>
                  <a:lnTo>
                    <a:pt x="0" y="116981"/>
                  </a:lnTo>
                  <a:lnTo>
                    <a:pt x="981" y="158274"/>
                  </a:lnTo>
                  <a:lnTo>
                    <a:pt x="6937" y="183818"/>
                  </a:lnTo>
                  <a:lnTo>
                    <a:pt x="17382" y="202970"/>
                  </a:lnTo>
                  <a:lnTo>
                    <a:pt x="25783" y="209013"/>
                  </a:lnTo>
                  <a:lnTo>
                    <a:pt x="47596" y="215727"/>
                  </a:lnTo>
                  <a:lnTo>
                    <a:pt x="57624" y="215178"/>
                  </a:lnTo>
                  <a:lnTo>
                    <a:pt x="75005" y="208329"/>
                  </a:lnTo>
                  <a:lnTo>
                    <a:pt x="97945" y="191319"/>
                  </a:lnTo>
                  <a:lnTo>
                    <a:pt x="119559" y="165871"/>
                  </a:lnTo>
                  <a:lnTo>
                    <a:pt x="127488" y="143131"/>
                  </a:lnTo>
                  <a:lnTo>
                    <a:pt x="129843" y="117426"/>
                  </a:lnTo>
                  <a:lnTo>
                    <a:pt x="118806" y="54473"/>
                  </a:lnTo>
                  <a:lnTo>
                    <a:pt x="103383" y="27189"/>
                  </a:lnTo>
                  <a:lnTo>
                    <a:pt x="87544" y="14814"/>
                  </a:lnTo>
                  <a:lnTo>
                    <a:pt x="67636" y="6584"/>
                  </a:lnTo>
                  <a:lnTo>
                    <a:pt x="180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90573" y="1214133"/>
              <a:ext cx="60976" cy="431669"/>
            </a:xfrm>
            <a:custGeom>
              <a:avLst/>
              <a:gdLst/>
              <a:ahLst/>
              <a:cxnLst/>
              <a:rect l="0" t="0" r="0" b="0"/>
              <a:pathLst>
                <a:path w="60976" h="43166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0"/>
                  </a:lnTo>
                  <a:lnTo>
                    <a:pt x="18792" y="186555"/>
                  </a:lnTo>
                  <a:lnTo>
                    <a:pt x="25730" y="235170"/>
                  </a:lnTo>
                  <a:lnTo>
                    <a:pt x="31786" y="294111"/>
                  </a:lnTo>
                  <a:lnTo>
                    <a:pt x="43901" y="350814"/>
                  </a:lnTo>
                  <a:lnTo>
                    <a:pt x="57918" y="406549"/>
                  </a:lnTo>
                  <a:lnTo>
                    <a:pt x="6097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83134" y="1398610"/>
              <a:ext cx="210571" cy="265355"/>
            </a:xfrm>
            <a:custGeom>
              <a:avLst/>
              <a:gdLst/>
              <a:ahLst/>
              <a:cxnLst/>
              <a:rect l="0" t="0" r="0" b="0"/>
              <a:pathLst>
                <a:path w="210571" h="265355">
                  <a:moveTo>
                    <a:pt x="0" y="99792"/>
                  </a:moveTo>
                  <a:lnTo>
                    <a:pt x="42691" y="96673"/>
                  </a:lnTo>
                  <a:lnTo>
                    <a:pt x="99728" y="86730"/>
                  </a:lnTo>
                  <a:lnTo>
                    <a:pt x="113734" y="72930"/>
                  </a:lnTo>
                  <a:lnTo>
                    <a:pt x="116767" y="63167"/>
                  </a:lnTo>
                  <a:lnTo>
                    <a:pt x="115446" y="28239"/>
                  </a:lnTo>
                  <a:lnTo>
                    <a:pt x="110581" y="5990"/>
                  </a:lnTo>
                  <a:lnTo>
                    <a:pt x="105306" y="992"/>
                  </a:lnTo>
                  <a:lnTo>
                    <a:pt x="98280" y="0"/>
                  </a:lnTo>
                  <a:lnTo>
                    <a:pt x="90086" y="1679"/>
                  </a:lnTo>
                  <a:lnTo>
                    <a:pt x="83454" y="7477"/>
                  </a:lnTo>
                  <a:lnTo>
                    <a:pt x="54894" y="63358"/>
                  </a:lnTo>
                  <a:lnTo>
                    <a:pt x="40311" y="103945"/>
                  </a:lnTo>
                  <a:lnTo>
                    <a:pt x="39760" y="145606"/>
                  </a:lnTo>
                  <a:lnTo>
                    <a:pt x="51224" y="193200"/>
                  </a:lnTo>
                  <a:lnTo>
                    <a:pt x="74806" y="233277"/>
                  </a:lnTo>
                  <a:lnTo>
                    <a:pt x="89399" y="248026"/>
                  </a:lnTo>
                  <a:lnTo>
                    <a:pt x="107583" y="258480"/>
                  </a:lnTo>
                  <a:lnTo>
                    <a:pt x="143140" y="265354"/>
                  </a:lnTo>
                  <a:lnTo>
                    <a:pt x="193241" y="259534"/>
                  </a:lnTo>
                  <a:lnTo>
                    <a:pt x="210570" y="257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73673" y="1238797"/>
              <a:ext cx="187265" cy="420014"/>
            </a:xfrm>
            <a:custGeom>
              <a:avLst/>
              <a:gdLst/>
              <a:ahLst/>
              <a:cxnLst/>
              <a:rect l="0" t="0" r="0" b="0"/>
              <a:pathLst>
                <a:path w="187265" h="420014">
                  <a:moveTo>
                    <a:pt x="135844" y="217491"/>
                  </a:moveTo>
                  <a:lnTo>
                    <a:pt x="126269" y="193445"/>
                  </a:lnTo>
                  <a:lnTo>
                    <a:pt x="115601" y="179118"/>
                  </a:lnTo>
                  <a:lnTo>
                    <a:pt x="90852" y="163487"/>
                  </a:lnTo>
                  <a:lnTo>
                    <a:pt x="81283" y="162771"/>
                  </a:lnTo>
                  <a:lnTo>
                    <a:pt x="61292" y="168215"/>
                  </a:lnTo>
                  <a:lnTo>
                    <a:pt x="35896" y="184433"/>
                  </a:lnTo>
                  <a:lnTo>
                    <a:pt x="23962" y="203579"/>
                  </a:lnTo>
                  <a:lnTo>
                    <a:pt x="4171" y="260329"/>
                  </a:lnTo>
                  <a:lnTo>
                    <a:pt x="0" y="313084"/>
                  </a:lnTo>
                  <a:lnTo>
                    <a:pt x="4766" y="368565"/>
                  </a:lnTo>
                  <a:lnTo>
                    <a:pt x="13637" y="390310"/>
                  </a:lnTo>
                  <a:lnTo>
                    <a:pt x="19278" y="399384"/>
                  </a:lnTo>
                  <a:lnTo>
                    <a:pt x="38023" y="412586"/>
                  </a:lnTo>
                  <a:lnTo>
                    <a:pt x="60783" y="420013"/>
                  </a:lnTo>
                  <a:lnTo>
                    <a:pt x="82597" y="419415"/>
                  </a:lnTo>
                  <a:lnTo>
                    <a:pt x="103990" y="409011"/>
                  </a:lnTo>
                  <a:lnTo>
                    <a:pt x="148460" y="371003"/>
                  </a:lnTo>
                  <a:lnTo>
                    <a:pt x="174558" y="332433"/>
                  </a:lnTo>
                  <a:lnTo>
                    <a:pt x="182296" y="310690"/>
                  </a:lnTo>
                  <a:lnTo>
                    <a:pt x="187264" y="255485"/>
                  </a:lnTo>
                  <a:lnTo>
                    <a:pt x="182656" y="194191"/>
                  </a:lnTo>
                  <a:lnTo>
                    <a:pt x="170481" y="137023"/>
                  </a:lnTo>
                  <a:lnTo>
                    <a:pt x="156811" y="83790"/>
                  </a:lnTo>
                  <a:lnTo>
                    <a:pt x="130936" y="22330"/>
                  </a:lnTo>
                  <a:lnTo>
                    <a:pt x="117675" y="3631"/>
                  </a:lnTo>
                  <a:lnTo>
                    <a:pt x="110864" y="48"/>
                  </a:lnTo>
                  <a:lnTo>
                    <a:pt x="103983" y="0"/>
                  </a:lnTo>
                  <a:lnTo>
                    <a:pt x="97056" y="2307"/>
                  </a:lnTo>
                  <a:lnTo>
                    <a:pt x="92438" y="8524"/>
                  </a:lnTo>
                  <a:lnTo>
                    <a:pt x="87307" y="27911"/>
                  </a:lnTo>
                  <a:lnTo>
                    <a:pt x="92418" y="78484"/>
                  </a:lnTo>
                  <a:lnTo>
                    <a:pt x="101573" y="133534"/>
                  </a:lnTo>
                  <a:lnTo>
                    <a:pt x="109318" y="189469"/>
                  </a:lnTo>
                  <a:lnTo>
                    <a:pt x="113707" y="245578"/>
                  </a:lnTo>
                  <a:lnTo>
                    <a:pt x="117693" y="298602"/>
                  </a:lnTo>
                  <a:lnTo>
                    <a:pt x="126652" y="360017"/>
                  </a:lnTo>
                  <a:lnTo>
                    <a:pt x="146373" y="417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244467" y="3327005"/>
            <a:ext cx="798269" cy="410612"/>
            <a:chOff x="2244467" y="3327005"/>
            <a:chExt cx="798269" cy="410612"/>
          </a:xfrm>
        </p:grpSpPr>
        <p:sp>
          <p:nvSpPr>
            <p:cNvPr id="129" name="Freeform 128"/>
            <p:cNvSpPr/>
            <p:nvPr/>
          </p:nvSpPr>
          <p:spPr>
            <a:xfrm>
              <a:off x="2244467" y="3369119"/>
              <a:ext cx="381362" cy="352036"/>
            </a:xfrm>
            <a:custGeom>
              <a:avLst/>
              <a:gdLst/>
              <a:ahLst/>
              <a:cxnLst/>
              <a:rect l="0" t="0" r="0" b="0"/>
              <a:pathLst>
                <a:path w="381362" h="352036">
                  <a:moveTo>
                    <a:pt x="19159" y="0"/>
                  </a:moveTo>
                  <a:lnTo>
                    <a:pt x="4505" y="53027"/>
                  </a:lnTo>
                  <a:lnTo>
                    <a:pt x="0" y="101110"/>
                  </a:lnTo>
                  <a:lnTo>
                    <a:pt x="6883" y="159702"/>
                  </a:lnTo>
                  <a:lnTo>
                    <a:pt x="16172" y="221104"/>
                  </a:lnTo>
                  <a:lnTo>
                    <a:pt x="27503" y="281932"/>
                  </a:lnTo>
                  <a:lnTo>
                    <a:pt x="45158" y="328290"/>
                  </a:lnTo>
                  <a:lnTo>
                    <a:pt x="58400" y="349067"/>
                  </a:lnTo>
                  <a:lnTo>
                    <a:pt x="65207" y="352035"/>
                  </a:lnTo>
                  <a:lnTo>
                    <a:pt x="72085" y="350503"/>
                  </a:lnTo>
                  <a:lnTo>
                    <a:pt x="79010" y="345973"/>
                  </a:lnTo>
                  <a:lnTo>
                    <a:pt x="89823" y="325341"/>
                  </a:lnTo>
                  <a:lnTo>
                    <a:pt x="110007" y="264461"/>
                  </a:lnTo>
                  <a:lnTo>
                    <a:pt x="127901" y="210734"/>
                  </a:lnTo>
                  <a:lnTo>
                    <a:pt x="138467" y="162265"/>
                  </a:lnTo>
                  <a:lnTo>
                    <a:pt x="153687" y="108221"/>
                  </a:lnTo>
                  <a:lnTo>
                    <a:pt x="165127" y="85533"/>
                  </a:lnTo>
                  <a:lnTo>
                    <a:pt x="173793" y="80418"/>
                  </a:lnTo>
                  <a:lnTo>
                    <a:pt x="184250" y="79348"/>
                  </a:lnTo>
                  <a:lnTo>
                    <a:pt x="195900" y="80975"/>
                  </a:lnTo>
                  <a:lnTo>
                    <a:pt x="203667" y="87908"/>
                  </a:lnTo>
                  <a:lnTo>
                    <a:pt x="222745" y="146035"/>
                  </a:lnTo>
                  <a:lnTo>
                    <a:pt x="231929" y="208195"/>
                  </a:lnTo>
                  <a:lnTo>
                    <a:pt x="247567" y="265239"/>
                  </a:lnTo>
                  <a:lnTo>
                    <a:pt x="261372" y="321931"/>
                  </a:lnTo>
                  <a:lnTo>
                    <a:pt x="264863" y="333944"/>
                  </a:lnTo>
                  <a:lnTo>
                    <a:pt x="269529" y="337272"/>
                  </a:lnTo>
                  <a:lnTo>
                    <a:pt x="274980" y="334813"/>
                  </a:lnTo>
                  <a:lnTo>
                    <a:pt x="286106" y="320771"/>
                  </a:lnTo>
                  <a:lnTo>
                    <a:pt x="306506" y="267412"/>
                  </a:lnTo>
                  <a:lnTo>
                    <a:pt x="320891" y="213523"/>
                  </a:lnTo>
                  <a:lnTo>
                    <a:pt x="338117" y="157817"/>
                  </a:lnTo>
                  <a:lnTo>
                    <a:pt x="362113" y="96128"/>
                  </a:lnTo>
                  <a:lnTo>
                    <a:pt x="380509" y="36706"/>
                  </a:lnTo>
                  <a:lnTo>
                    <a:pt x="381361" y="19043"/>
                  </a:lnTo>
                  <a:lnTo>
                    <a:pt x="3771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26880" y="3516518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16789" y="171554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705823" y="3369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69123" y="3379647"/>
              <a:ext cx="15686" cy="336913"/>
            </a:xfrm>
            <a:custGeom>
              <a:avLst/>
              <a:gdLst/>
              <a:ahLst/>
              <a:cxnLst/>
              <a:rect l="0" t="0" r="0" b="0"/>
              <a:pathLst>
                <a:path w="15686" h="336913">
                  <a:moveTo>
                    <a:pt x="15685" y="0"/>
                  </a:moveTo>
                  <a:lnTo>
                    <a:pt x="8449" y="28726"/>
                  </a:lnTo>
                  <a:lnTo>
                    <a:pt x="5807" y="92112"/>
                  </a:lnTo>
                  <a:lnTo>
                    <a:pt x="2230" y="145446"/>
                  </a:lnTo>
                  <a:lnTo>
                    <a:pt x="0" y="200633"/>
                  </a:lnTo>
                  <a:lnTo>
                    <a:pt x="4138" y="261900"/>
                  </a:lnTo>
                  <a:lnTo>
                    <a:pt x="5022" y="323799"/>
                  </a:lnTo>
                  <a:lnTo>
                    <a:pt x="515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979564" y="332700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20" y="60383"/>
                  </a:lnTo>
                  <a:lnTo>
                    <a:pt x="8334" y="111868"/>
                  </a:lnTo>
                  <a:lnTo>
                    <a:pt x="15684" y="165596"/>
                  </a:lnTo>
                  <a:lnTo>
                    <a:pt x="21166" y="219580"/>
                  </a:lnTo>
                  <a:lnTo>
                    <a:pt x="32300" y="282236"/>
                  </a:lnTo>
                  <a:lnTo>
                    <a:pt x="49228" y="344617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242800" y="3274362"/>
            <a:ext cx="2036686" cy="484312"/>
            <a:chOff x="3242800" y="3274362"/>
            <a:chExt cx="2036686" cy="484312"/>
          </a:xfrm>
        </p:grpSpPr>
        <p:sp>
          <p:nvSpPr>
            <p:cNvPr id="135" name="Freeform 134"/>
            <p:cNvSpPr/>
            <p:nvPr/>
          </p:nvSpPr>
          <p:spPr>
            <a:xfrm>
              <a:off x="3242800" y="3274362"/>
              <a:ext cx="126137" cy="484312"/>
            </a:xfrm>
            <a:custGeom>
              <a:avLst/>
              <a:gdLst/>
              <a:ahLst/>
              <a:cxnLst/>
              <a:rect l="0" t="0" r="0" b="0"/>
              <a:pathLst>
                <a:path w="126137" h="484312">
                  <a:moveTo>
                    <a:pt x="31562" y="0"/>
                  </a:moveTo>
                  <a:lnTo>
                    <a:pt x="16908" y="53028"/>
                  </a:lnTo>
                  <a:lnTo>
                    <a:pt x="6813" y="101110"/>
                  </a:lnTo>
                  <a:lnTo>
                    <a:pt x="1327" y="163429"/>
                  </a:lnTo>
                  <a:lnTo>
                    <a:pt x="377" y="211290"/>
                  </a:lnTo>
                  <a:lnTo>
                    <a:pt x="155" y="257294"/>
                  </a:lnTo>
                  <a:lnTo>
                    <a:pt x="56" y="302696"/>
                  </a:lnTo>
                  <a:lnTo>
                    <a:pt x="0" y="364598"/>
                  </a:lnTo>
                  <a:lnTo>
                    <a:pt x="1157" y="390161"/>
                  </a:lnTo>
                  <a:lnTo>
                    <a:pt x="3103" y="388789"/>
                  </a:lnTo>
                  <a:lnTo>
                    <a:pt x="25172" y="331482"/>
                  </a:lnTo>
                  <a:lnTo>
                    <a:pt x="50810" y="268824"/>
                  </a:lnTo>
                  <a:lnTo>
                    <a:pt x="70671" y="238879"/>
                  </a:lnTo>
                  <a:lnTo>
                    <a:pt x="78692" y="234122"/>
                  </a:lnTo>
                  <a:lnTo>
                    <a:pt x="96962" y="231956"/>
                  </a:lnTo>
                  <a:lnTo>
                    <a:pt x="104408" y="236526"/>
                  </a:lnTo>
                  <a:lnTo>
                    <a:pt x="115801" y="254081"/>
                  </a:lnTo>
                  <a:lnTo>
                    <a:pt x="123202" y="290273"/>
                  </a:lnTo>
                  <a:lnTo>
                    <a:pt x="125395" y="341811"/>
                  </a:lnTo>
                  <a:lnTo>
                    <a:pt x="126136" y="405297"/>
                  </a:lnTo>
                  <a:lnTo>
                    <a:pt x="123163" y="456659"/>
                  </a:lnTo>
                  <a:lnTo>
                    <a:pt x="11579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35175" y="3495461"/>
              <a:ext cx="133986" cy="242156"/>
            </a:xfrm>
            <a:custGeom>
              <a:avLst/>
              <a:gdLst/>
              <a:ahLst/>
              <a:cxnLst/>
              <a:rect l="0" t="0" r="0" b="0"/>
              <a:pathLst>
                <a:path w="133986" h="242156">
                  <a:moveTo>
                    <a:pt x="70814" y="0"/>
                  </a:moveTo>
                  <a:lnTo>
                    <a:pt x="54047" y="5589"/>
                  </a:lnTo>
                  <a:lnTo>
                    <a:pt x="47937" y="11915"/>
                  </a:lnTo>
                  <a:lnTo>
                    <a:pt x="20286" y="68711"/>
                  </a:lnTo>
                  <a:lnTo>
                    <a:pt x="2905" y="123234"/>
                  </a:lnTo>
                  <a:lnTo>
                    <a:pt x="0" y="163895"/>
                  </a:lnTo>
                  <a:lnTo>
                    <a:pt x="3467" y="187486"/>
                  </a:lnTo>
                  <a:lnTo>
                    <a:pt x="12026" y="206549"/>
                  </a:lnTo>
                  <a:lnTo>
                    <a:pt x="17584" y="214909"/>
                  </a:lnTo>
                  <a:lnTo>
                    <a:pt x="25969" y="219311"/>
                  </a:lnTo>
                  <a:lnTo>
                    <a:pt x="47763" y="221084"/>
                  </a:lnTo>
                  <a:lnTo>
                    <a:pt x="57787" y="216409"/>
                  </a:lnTo>
                  <a:lnTo>
                    <a:pt x="75163" y="198737"/>
                  </a:lnTo>
                  <a:lnTo>
                    <a:pt x="84445" y="172165"/>
                  </a:lnTo>
                  <a:lnTo>
                    <a:pt x="86551" y="127441"/>
                  </a:lnTo>
                  <a:lnTo>
                    <a:pt x="76783" y="70407"/>
                  </a:lnTo>
                  <a:lnTo>
                    <a:pt x="66994" y="33729"/>
                  </a:lnTo>
                  <a:lnTo>
                    <a:pt x="63588" y="30675"/>
                  </a:lnTo>
                  <a:lnTo>
                    <a:pt x="60148" y="33318"/>
                  </a:lnTo>
                  <a:lnTo>
                    <a:pt x="56684" y="39760"/>
                  </a:lnTo>
                  <a:lnTo>
                    <a:pt x="55956" y="56275"/>
                  </a:lnTo>
                  <a:lnTo>
                    <a:pt x="68121" y="108103"/>
                  </a:lnTo>
                  <a:lnTo>
                    <a:pt x="84624" y="167279"/>
                  </a:lnTo>
                  <a:lnTo>
                    <a:pt x="110067" y="218786"/>
                  </a:lnTo>
                  <a:lnTo>
                    <a:pt x="120625" y="231769"/>
                  </a:lnTo>
                  <a:lnTo>
                    <a:pt x="1339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90217" y="3369119"/>
              <a:ext cx="157929" cy="301791"/>
            </a:xfrm>
            <a:custGeom>
              <a:avLst/>
              <a:gdLst/>
              <a:ahLst/>
              <a:cxnLst/>
              <a:rect l="0" t="0" r="0" b="0"/>
              <a:pathLst>
                <a:path w="157929" h="301791">
                  <a:moveTo>
                    <a:pt x="0" y="21057"/>
                  </a:moveTo>
                  <a:lnTo>
                    <a:pt x="0" y="69987"/>
                  </a:lnTo>
                  <a:lnTo>
                    <a:pt x="5589" y="129118"/>
                  </a:lnTo>
                  <a:lnTo>
                    <a:pt x="17959" y="188198"/>
                  </a:lnTo>
                  <a:lnTo>
                    <a:pt x="28198" y="241376"/>
                  </a:lnTo>
                  <a:lnTo>
                    <a:pt x="35149" y="268715"/>
                  </a:lnTo>
                  <a:lnTo>
                    <a:pt x="48377" y="289444"/>
                  </a:lnTo>
                  <a:lnTo>
                    <a:pt x="56818" y="298248"/>
                  </a:lnTo>
                  <a:lnTo>
                    <a:pt x="64785" y="301777"/>
                  </a:lnTo>
                  <a:lnTo>
                    <a:pt x="72436" y="301790"/>
                  </a:lnTo>
                  <a:lnTo>
                    <a:pt x="79876" y="299459"/>
                  </a:lnTo>
                  <a:lnTo>
                    <a:pt x="94382" y="281272"/>
                  </a:lnTo>
                  <a:lnTo>
                    <a:pt x="117169" y="227525"/>
                  </a:lnTo>
                  <a:lnTo>
                    <a:pt x="131766" y="171848"/>
                  </a:lnTo>
                  <a:lnTo>
                    <a:pt x="138982" y="118909"/>
                  </a:lnTo>
                  <a:lnTo>
                    <a:pt x="145737" y="6313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15569" y="3464064"/>
              <a:ext cx="143147" cy="237470"/>
            </a:xfrm>
            <a:custGeom>
              <a:avLst/>
              <a:gdLst/>
              <a:ahLst/>
              <a:cxnLst/>
              <a:rect l="0" t="0" r="0" b="0"/>
              <a:pathLst>
                <a:path w="143147" h="237470">
                  <a:moveTo>
                    <a:pt x="6275" y="136682"/>
                  </a:moveTo>
                  <a:lnTo>
                    <a:pt x="37557" y="127107"/>
                  </a:lnTo>
                  <a:lnTo>
                    <a:pt x="61297" y="109148"/>
                  </a:lnTo>
                  <a:lnTo>
                    <a:pt x="81979" y="82120"/>
                  </a:lnTo>
                  <a:lnTo>
                    <a:pt x="91784" y="62130"/>
                  </a:lnTo>
                  <a:lnTo>
                    <a:pt x="93802" y="38427"/>
                  </a:lnTo>
                  <a:lnTo>
                    <a:pt x="92702" y="25555"/>
                  </a:lnTo>
                  <a:lnTo>
                    <a:pt x="88460" y="15804"/>
                  </a:lnTo>
                  <a:lnTo>
                    <a:pt x="74387" y="1850"/>
                  </a:lnTo>
                  <a:lnTo>
                    <a:pt x="65721" y="0"/>
                  </a:lnTo>
                  <a:lnTo>
                    <a:pt x="46734" y="4185"/>
                  </a:lnTo>
                  <a:lnTo>
                    <a:pt x="29716" y="20083"/>
                  </a:lnTo>
                  <a:lnTo>
                    <a:pt x="10101" y="55341"/>
                  </a:lnTo>
                  <a:lnTo>
                    <a:pt x="0" y="98543"/>
                  </a:lnTo>
                  <a:lnTo>
                    <a:pt x="126" y="145269"/>
                  </a:lnTo>
                  <a:lnTo>
                    <a:pt x="5882" y="173253"/>
                  </a:lnTo>
                  <a:lnTo>
                    <a:pt x="16239" y="197390"/>
                  </a:lnTo>
                  <a:lnTo>
                    <a:pt x="40813" y="225119"/>
                  </a:lnTo>
                  <a:lnTo>
                    <a:pt x="63349" y="234479"/>
                  </a:lnTo>
                  <a:lnTo>
                    <a:pt x="87793" y="237469"/>
                  </a:lnTo>
                  <a:lnTo>
                    <a:pt x="143146" y="231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70329" y="3421761"/>
              <a:ext cx="183185" cy="294799"/>
            </a:xfrm>
            <a:custGeom>
              <a:avLst/>
              <a:gdLst/>
              <a:ahLst/>
              <a:cxnLst/>
              <a:rect l="0" t="0" r="0" b="0"/>
              <a:pathLst>
                <a:path w="183185" h="294799">
                  <a:moveTo>
                    <a:pt x="56842" y="0"/>
                  </a:moveTo>
                  <a:lnTo>
                    <a:pt x="24057" y="53028"/>
                  </a:lnTo>
                  <a:lnTo>
                    <a:pt x="4504" y="114695"/>
                  </a:lnTo>
                  <a:lnTo>
                    <a:pt x="0" y="165005"/>
                  </a:lnTo>
                  <a:lnTo>
                    <a:pt x="6074" y="212667"/>
                  </a:lnTo>
                  <a:lnTo>
                    <a:pt x="14391" y="243088"/>
                  </a:lnTo>
                  <a:lnTo>
                    <a:pt x="29786" y="264407"/>
                  </a:lnTo>
                  <a:lnTo>
                    <a:pt x="39974" y="269858"/>
                  </a:lnTo>
                  <a:lnTo>
                    <a:pt x="63773" y="272795"/>
                  </a:lnTo>
                  <a:lnTo>
                    <a:pt x="74331" y="268431"/>
                  </a:lnTo>
                  <a:lnTo>
                    <a:pt x="92301" y="251104"/>
                  </a:lnTo>
                  <a:lnTo>
                    <a:pt x="109982" y="220631"/>
                  </a:lnTo>
                  <a:lnTo>
                    <a:pt x="125267" y="168147"/>
                  </a:lnTo>
                  <a:lnTo>
                    <a:pt x="127809" y="114942"/>
                  </a:lnTo>
                  <a:lnTo>
                    <a:pt x="118780" y="56977"/>
                  </a:lnTo>
                  <a:lnTo>
                    <a:pt x="105731" y="11385"/>
                  </a:lnTo>
                  <a:lnTo>
                    <a:pt x="102303" y="7590"/>
                  </a:lnTo>
                  <a:lnTo>
                    <a:pt x="98847" y="8570"/>
                  </a:lnTo>
                  <a:lnTo>
                    <a:pt x="95374" y="12732"/>
                  </a:lnTo>
                  <a:lnTo>
                    <a:pt x="90486" y="40947"/>
                  </a:lnTo>
                  <a:lnTo>
                    <a:pt x="97031" y="97723"/>
                  </a:lnTo>
                  <a:lnTo>
                    <a:pt x="107107" y="156932"/>
                  </a:lnTo>
                  <a:lnTo>
                    <a:pt x="129261" y="216028"/>
                  </a:lnTo>
                  <a:lnTo>
                    <a:pt x="163752" y="274759"/>
                  </a:lnTo>
                  <a:lnTo>
                    <a:pt x="171818" y="285892"/>
                  </a:lnTo>
                  <a:lnTo>
                    <a:pt x="18318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74570" y="3346336"/>
              <a:ext cx="168457" cy="308225"/>
            </a:xfrm>
            <a:custGeom>
              <a:avLst/>
              <a:gdLst/>
              <a:ahLst/>
              <a:cxnLst/>
              <a:rect l="0" t="0" r="0" b="0"/>
              <a:pathLst>
                <a:path w="168457" h="308225">
                  <a:moveTo>
                    <a:pt x="0" y="128068"/>
                  </a:moveTo>
                  <a:lnTo>
                    <a:pt x="3119" y="170759"/>
                  </a:lnTo>
                  <a:lnTo>
                    <a:pt x="21330" y="233403"/>
                  </a:lnTo>
                  <a:lnTo>
                    <a:pt x="42138" y="296528"/>
                  </a:lnTo>
                  <a:lnTo>
                    <a:pt x="45639" y="307055"/>
                  </a:lnTo>
                  <a:lnTo>
                    <a:pt x="46804" y="308224"/>
                  </a:lnTo>
                  <a:lnTo>
                    <a:pt x="35444" y="245491"/>
                  </a:lnTo>
                  <a:lnTo>
                    <a:pt x="29228" y="190863"/>
                  </a:lnTo>
                  <a:lnTo>
                    <a:pt x="16067" y="128235"/>
                  </a:lnTo>
                  <a:lnTo>
                    <a:pt x="25758" y="66537"/>
                  </a:lnTo>
                  <a:lnTo>
                    <a:pt x="41037" y="28208"/>
                  </a:lnTo>
                  <a:lnTo>
                    <a:pt x="59963" y="10376"/>
                  </a:lnTo>
                  <a:lnTo>
                    <a:pt x="71560" y="3983"/>
                  </a:lnTo>
                  <a:lnTo>
                    <a:pt x="93806" y="0"/>
                  </a:lnTo>
                  <a:lnTo>
                    <a:pt x="116561" y="3298"/>
                  </a:lnTo>
                  <a:lnTo>
                    <a:pt x="168456" y="22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64082" y="3367740"/>
              <a:ext cx="126344" cy="262333"/>
            </a:xfrm>
            <a:custGeom>
              <a:avLst/>
              <a:gdLst/>
              <a:ahLst/>
              <a:cxnLst/>
              <a:rect l="0" t="0" r="0" b="0"/>
              <a:pathLst>
                <a:path w="126344" h="262333">
                  <a:moveTo>
                    <a:pt x="0" y="127721"/>
                  </a:moveTo>
                  <a:lnTo>
                    <a:pt x="1171" y="178154"/>
                  </a:lnTo>
                  <a:lnTo>
                    <a:pt x="8406" y="231961"/>
                  </a:lnTo>
                  <a:lnTo>
                    <a:pt x="15619" y="262332"/>
                  </a:lnTo>
                  <a:lnTo>
                    <a:pt x="3894" y="206455"/>
                  </a:lnTo>
                  <a:lnTo>
                    <a:pt x="1154" y="148840"/>
                  </a:lnTo>
                  <a:lnTo>
                    <a:pt x="1512" y="94854"/>
                  </a:lnTo>
                  <a:lnTo>
                    <a:pt x="11521" y="37217"/>
                  </a:lnTo>
                  <a:lnTo>
                    <a:pt x="14700" y="25271"/>
                  </a:lnTo>
                  <a:lnTo>
                    <a:pt x="20329" y="16137"/>
                  </a:lnTo>
                  <a:lnTo>
                    <a:pt x="35941" y="2869"/>
                  </a:lnTo>
                  <a:lnTo>
                    <a:pt x="45018" y="32"/>
                  </a:lnTo>
                  <a:lnTo>
                    <a:pt x="64462" y="0"/>
                  </a:lnTo>
                  <a:lnTo>
                    <a:pt x="81682" y="7005"/>
                  </a:lnTo>
                  <a:lnTo>
                    <a:pt x="97135" y="19087"/>
                  </a:lnTo>
                  <a:lnTo>
                    <a:pt x="116648" y="43281"/>
                  </a:lnTo>
                  <a:lnTo>
                    <a:pt x="126343" y="64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85181" y="3495461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95709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758880" y="3400704"/>
              <a:ext cx="178986" cy="263338"/>
            </a:xfrm>
            <a:custGeom>
              <a:avLst/>
              <a:gdLst/>
              <a:ahLst/>
              <a:cxnLst/>
              <a:rect l="0" t="0" r="0" b="0"/>
              <a:pathLst>
                <a:path w="178986" h="263338">
                  <a:moveTo>
                    <a:pt x="0" y="21057"/>
                  </a:moveTo>
                  <a:lnTo>
                    <a:pt x="9066" y="79674"/>
                  </a:lnTo>
                  <a:lnTo>
                    <a:pt x="21789" y="139391"/>
                  </a:lnTo>
                  <a:lnTo>
                    <a:pt x="34922" y="176612"/>
                  </a:lnTo>
                  <a:lnTo>
                    <a:pt x="58715" y="232485"/>
                  </a:lnTo>
                  <a:lnTo>
                    <a:pt x="66260" y="258135"/>
                  </a:lnTo>
                  <a:lnTo>
                    <a:pt x="71080" y="263337"/>
                  </a:lnTo>
                  <a:lnTo>
                    <a:pt x="76632" y="263295"/>
                  </a:lnTo>
                  <a:lnTo>
                    <a:pt x="82674" y="259759"/>
                  </a:lnTo>
                  <a:lnTo>
                    <a:pt x="92506" y="240231"/>
                  </a:lnTo>
                  <a:lnTo>
                    <a:pt x="112008" y="180118"/>
                  </a:lnTo>
                  <a:lnTo>
                    <a:pt x="123165" y="133975"/>
                  </a:lnTo>
                  <a:lnTo>
                    <a:pt x="134329" y="73535"/>
                  </a:lnTo>
                  <a:lnTo>
                    <a:pt x="150710" y="23451"/>
                  </a:lnTo>
                  <a:lnTo>
                    <a:pt x="161739" y="5744"/>
                  </a:lnTo>
                  <a:lnTo>
                    <a:pt x="166318" y="265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90507" y="3579689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0" y="21057"/>
                  </a:moveTo>
                  <a:lnTo>
                    <a:pt x="28120" y="439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984097" y="3477873"/>
              <a:ext cx="164339" cy="231879"/>
            </a:xfrm>
            <a:custGeom>
              <a:avLst/>
              <a:gdLst/>
              <a:ahLst/>
              <a:cxnLst/>
              <a:rect l="0" t="0" r="0" b="0"/>
              <a:pathLst>
                <a:path w="164339" h="231879">
                  <a:moveTo>
                    <a:pt x="111695" y="49173"/>
                  </a:moveTo>
                  <a:lnTo>
                    <a:pt x="111695" y="26816"/>
                  </a:lnTo>
                  <a:lnTo>
                    <a:pt x="108186" y="17891"/>
                  </a:lnTo>
                  <a:lnTo>
                    <a:pt x="94928" y="1735"/>
                  </a:lnTo>
                  <a:lnTo>
                    <a:pt x="85309" y="0"/>
                  </a:lnTo>
                  <a:lnTo>
                    <a:pt x="62144" y="7432"/>
                  </a:lnTo>
                  <a:lnTo>
                    <a:pt x="33973" y="25757"/>
                  </a:lnTo>
                  <a:lnTo>
                    <a:pt x="10807" y="51594"/>
                  </a:lnTo>
                  <a:lnTo>
                    <a:pt x="2515" y="74426"/>
                  </a:lnTo>
                  <a:lnTo>
                    <a:pt x="0" y="100171"/>
                  </a:lnTo>
                  <a:lnTo>
                    <a:pt x="2781" y="127211"/>
                  </a:lnTo>
                  <a:lnTo>
                    <a:pt x="14156" y="151707"/>
                  </a:lnTo>
                  <a:lnTo>
                    <a:pt x="52837" y="204399"/>
                  </a:lnTo>
                  <a:lnTo>
                    <a:pt x="91490" y="226237"/>
                  </a:lnTo>
                  <a:lnTo>
                    <a:pt x="101735" y="230387"/>
                  </a:lnTo>
                  <a:lnTo>
                    <a:pt x="122476" y="231878"/>
                  </a:lnTo>
                  <a:lnTo>
                    <a:pt x="164338" y="228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65123" y="3274362"/>
              <a:ext cx="114363" cy="473784"/>
            </a:xfrm>
            <a:custGeom>
              <a:avLst/>
              <a:gdLst/>
              <a:ahLst/>
              <a:cxnLst/>
              <a:rect l="0" t="0" r="0" b="0"/>
              <a:pathLst>
                <a:path w="114363" h="473784">
                  <a:moveTo>
                    <a:pt x="57011" y="0"/>
                  </a:moveTo>
                  <a:lnTo>
                    <a:pt x="60131" y="42692"/>
                  </a:lnTo>
                  <a:lnTo>
                    <a:pt x="66565" y="103238"/>
                  </a:lnTo>
                  <a:lnTo>
                    <a:pt x="70467" y="158217"/>
                  </a:lnTo>
                  <a:lnTo>
                    <a:pt x="76567" y="214137"/>
                  </a:lnTo>
                  <a:lnTo>
                    <a:pt x="86177" y="271413"/>
                  </a:lnTo>
                  <a:lnTo>
                    <a:pt x="99341" y="334719"/>
                  </a:lnTo>
                  <a:lnTo>
                    <a:pt x="114362" y="391389"/>
                  </a:lnTo>
                  <a:lnTo>
                    <a:pt x="113962" y="390778"/>
                  </a:lnTo>
                  <a:lnTo>
                    <a:pt x="112526" y="386861"/>
                  </a:lnTo>
                  <a:lnTo>
                    <a:pt x="99326" y="370169"/>
                  </a:lnTo>
                  <a:lnTo>
                    <a:pt x="45576" y="329732"/>
                  </a:lnTo>
                  <a:lnTo>
                    <a:pt x="25023" y="325142"/>
                  </a:lnTo>
                  <a:lnTo>
                    <a:pt x="14629" y="325556"/>
                  </a:lnTo>
                  <a:lnTo>
                    <a:pt x="7699" y="331681"/>
                  </a:lnTo>
                  <a:lnTo>
                    <a:pt x="0" y="354084"/>
                  </a:lnTo>
                  <a:lnTo>
                    <a:pt x="2817" y="377299"/>
                  </a:lnTo>
                  <a:lnTo>
                    <a:pt x="23690" y="420799"/>
                  </a:lnTo>
                  <a:lnTo>
                    <a:pt x="43498" y="447036"/>
                  </a:lnTo>
                  <a:lnTo>
                    <a:pt x="69775" y="464038"/>
                  </a:lnTo>
                  <a:lnTo>
                    <a:pt x="99125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074735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CB371"/>
            </a:gs>
            <a:gs pos="100000">
              <a:srgbClr val="3CB371">
                <a:tint val="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965442" y="50903"/>
            <a:ext cx="1381365" cy="608611"/>
            <a:chOff x="2965442" y="50903"/>
            <a:chExt cx="1381365" cy="608611"/>
          </a:xfrm>
        </p:grpSpPr>
        <p:sp>
          <p:nvSpPr>
            <p:cNvPr id="2" name="Freeform 1"/>
            <p:cNvSpPr/>
            <p:nvPr/>
          </p:nvSpPr>
          <p:spPr>
            <a:xfrm>
              <a:off x="3137492" y="126341"/>
              <a:ext cx="20923" cy="463255"/>
            </a:xfrm>
            <a:custGeom>
              <a:avLst/>
              <a:gdLst/>
              <a:ahLst/>
              <a:cxnLst/>
              <a:rect l="0" t="0" r="0" b="0"/>
              <a:pathLst>
                <a:path w="20923" h="463255">
                  <a:moveTo>
                    <a:pt x="0" y="0"/>
                  </a:moveTo>
                  <a:lnTo>
                    <a:pt x="2867" y="14736"/>
                  </a:lnTo>
                  <a:lnTo>
                    <a:pt x="5009" y="29288"/>
                  </a:lnTo>
                  <a:lnTo>
                    <a:pt x="6616" y="45068"/>
                  </a:lnTo>
                  <a:lnTo>
                    <a:pt x="7970" y="61611"/>
                  </a:lnTo>
                  <a:lnTo>
                    <a:pt x="9466" y="77808"/>
                  </a:lnTo>
                  <a:lnTo>
                    <a:pt x="11313" y="93048"/>
                  </a:lnTo>
                  <a:lnTo>
                    <a:pt x="13380" y="107704"/>
                  </a:lnTo>
                  <a:lnTo>
                    <a:pt x="15312" y="122823"/>
                  </a:lnTo>
                  <a:lnTo>
                    <a:pt x="16908" y="138998"/>
                  </a:lnTo>
                  <a:lnTo>
                    <a:pt x="18132" y="156490"/>
                  </a:lnTo>
                  <a:lnTo>
                    <a:pt x="19028" y="175462"/>
                  </a:lnTo>
                  <a:lnTo>
                    <a:pt x="19665" y="195825"/>
                  </a:lnTo>
                  <a:lnTo>
                    <a:pt x="20110" y="217180"/>
                  </a:lnTo>
                  <a:lnTo>
                    <a:pt x="20416" y="238953"/>
                  </a:lnTo>
                  <a:lnTo>
                    <a:pt x="20625" y="260776"/>
                  </a:lnTo>
                  <a:lnTo>
                    <a:pt x="20767" y="282495"/>
                  </a:lnTo>
                  <a:lnTo>
                    <a:pt x="20863" y="304069"/>
                  </a:lnTo>
                  <a:lnTo>
                    <a:pt x="20922" y="325499"/>
                  </a:lnTo>
                  <a:lnTo>
                    <a:pt x="20792" y="346484"/>
                  </a:lnTo>
                  <a:lnTo>
                    <a:pt x="20173" y="366436"/>
                  </a:lnTo>
                  <a:lnTo>
                    <a:pt x="18944" y="385106"/>
                  </a:lnTo>
                  <a:lnTo>
                    <a:pt x="17295" y="402168"/>
                  </a:lnTo>
                  <a:lnTo>
                    <a:pt x="15479" y="418837"/>
                  </a:lnTo>
                  <a:lnTo>
                    <a:pt x="13333" y="437692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5442" y="50903"/>
              <a:ext cx="508963" cy="582853"/>
            </a:xfrm>
            <a:custGeom>
              <a:avLst/>
              <a:gdLst/>
              <a:ahLst/>
              <a:cxnLst/>
              <a:rect l="0" t="0" r="0" b="0"/>
              <a:pathLst>
                <a:path w="508963" h="582853">
                  <a:moveTo>
                    <a:pt x="3594" y="128081"/>
                  </a:moveTo>
                  <a:lnTo>
                    <a:pt x="861" y="119347"/>
                  </a:lnTo>
                  <a:lnTo>
                    <a:pt x="0" y="111640"/>
                  </a:lnTo>
                  <a:lnTo>
                    <a:pt x="990" y="104238"/>
                  </a:lnTo>
                  <a:lnTo>
                    <a:pt x="3529" y="96977"/>
                  </a:lnTo>
                  <a:lnTo>
                    <a:pt x="7313" y="89798"/>
                  </a:lnTo>
                  <a:lnTo>
                    <a:pt x="12048" y="82673"/>
                  </a:lnTo>
                  <a:lnTo>
                    <a:pt x="17481" y="75582"/>
                  </a:lnTo>
                  <a:lnTo>
                    <a:pt x="23411" y="68516"/>
                  </a:lnTo>
                  <a:lnTo>
                    <a:pt x="29698" y="61469"/>
                  </a:lnTo>
                  <a:lnTo>
                    <a:pt x="36561" y="54602"/>
                  </a:lnTo>
                  <a:lnTo>
                    <a:pt x="44538" y="48217"/>
                  </a:lnTo>
                  <a:lnTo>
                    <a:pt x="53836" y="42437"/>
                  </a:lnTo>
                  <a:lnTo>
                    <a:pt x="64353" y="37064"/>
                  </a:lnTo>
                  <a:lnTo>
                    <a:pt x="75863" y="31689"/>
                  </a:lnTo>
                  <a:lnTo>
                    <a:pt x="88126" y="26075"/>
                  </a:lnTo>
                  <a:lnTo>
                    <a:pt x="100936" y="20320"/>
                  </a:lnTo>
                  <a:lnTo>
                    <a:pt x="114133" y="14756"/>
                  </a:lnTo>
                  <a:lnTo>
                    <a:pt x="127600" y="9576"/>
                  </a:lnTo>
                  <a:lnTo>
                    <a:pt x="141252" y="5133"/>
                  </a:lnTo>
                  <a:lnTo>
                    <a:pt x="155030" y="1986"/>
                  </a:lnTo>
                  <a:lnTo>
                    <a:pt x="168889" y="320"/>
                  </a:lnTo>
                  <a:lnTo>
                    <a:pt x="182637" y="0"/>
                  </a:lnTo>
                  <a:lnTo>
                    <a:pt x="195948" y="766"/>
                  </a:lnTo>
                  <a:lnTo>
                    <a:pt x="208681" y="2357"/>
                  </a:lnTo>
                  <a:lnTo>
                    <a:pt x="220858" y="4710"/>
                  </a:lnTo>
                  <a:lnTo>
                    <a:pt x="232576" y="7959"/>
                  </a:lnTo>
                  <a:lnTo>
                    <a:pt x="243942" y="12105"/>
                  </a:lnTo>
                  <a:lnTo>
                    <a:pt x="255052" y="17022"/>
                  </a:lnTo>
                  <a:lnTo>
                    <a:pt x="265978" y="22548"/>
                  </a:lnTo>
                  <a:lnTo>
                    <a:pt x="276769" y="28529"/>
                  </a:lnTo>
                  <a:lnTo>
                    <a:pt x="287135" y="35003"/>
                  </a:lnTo>
                  <a:lnTo>
                    <a:pt x="296490" y="42181"/>
                  </a:lnTo>
                  <a:lnTo>
                    <a:pt x="304595" y="50121"/>
                  </a:lnTo>
                  <a:lnTo>
                    <a:pt x="311528" y="58742"/>
                  </a:lnTo>
                  <a:lnTo>
                    <a:pt x="317500" y="67907"/>
                  </a:lnTo>
                  <a:lnTo>
                    <a:pt x="322742" y="77481"/>
                  </a:lnTo>
                  <a:lnTo>
                    <a:pt x="327450" y="87350"/>
                  </a:lnTo>
                  <a:lnTo>
                    <a:pt x="331780" y="97428"/>
                  </a:lnTo>
                  <a:lnTo>
                    <a:pt x="335844" y="107656"/>
                  </a:lnTo>
                  <a:lnTo>
                    <a:pt x="339558" y="118151"/>
                  </a:lnTo>
                  <a:lnTo>
                    <a:pt x="342673" y="129188"/>
                  </a:lnTo>
                  <a:lnTo>
                    <a:pt x="345096" y="140877"/>
                  </a:lnTo>
                  <a:lnTo>
                    <a:pt x="346721" y="153168"/>
                  </a:lnTo>
                  <a:lnTo>
                    <a:pt x="347363" y="165952"/>
                  </a:lnTo>
                  <a:lnTo>
                    <a:pt x="347014" y="179104"/>
                  </a:lnTo>
                  <a:lnTo>
                    <a:pt x="345814" y="192359"/>
                  </a:lnTo>
                  <a:lnTo>
                    <a:pt x="343945" y="205331"/>
                  </a:lnTo>
                  <a:lnTo>
                    <a:pt x="341576" y="217832"/>
                  </a:lnTo>
                  <a:lnTo>
                    <a:pt x="338681" y="229853"/>
                  </a:lnTo>
                  <a:lnTo>
                    <a:pt x="335060" y="241465"/>
                  </a:lnTo>
                  <a:lnTo>
                    <a:pt x="330662" y="252756"/>
                  </a:lnTo>
                  <a:lnTo>
                    <a:pt x="325573" y="263644"/>
                  </a:lnTo>
                  <a:lnTo>
                    <a:pt x="319932" y="273891"/>
                  </a:lnTo>
                  <a:lnTo>
                    <a:pt x="313877" y="283415"/>
                  </a:lnTo>
                  <a:lnTo>
                    <a:pt x="307524" y="292287"/>
                  </a:lnTo>
                  <a:lnTo>
                    <a:pt x="300959" y="300633"/>
                  </a:lnTo>
                  <a:lnTo>
                    <a:pt x="294245" y="308577"/>
                  </a:lnTo>
                  <a:lnTo>
                    <a:pt x="287261" y="316066"/>
                  </a:lnTo>
                  <a:lnTo>
                    <a:pt x="279734" y="322876"/>
                  </a:lnTo>
                  <a:lnTo>
                    <a:pt x="271561" y="328927"/>
                  </a:lnTo>
                  <a:lnTo>
                    <a:pt x="262952" y="333803"/>
                  </a:lnTo>
                  <a:lnTo>
                    <a:pt x="254327" y="336716"/>
                  </a:lnTo>
                  <a:lnTo>
                    <a:pt x="246008" y="337432"/>
                  </a:lnTo>
                  <a:lnTo>
                    <a:pt x="240650" y="336903"/>
                  </a:lnTo>
                  <a:lnTo>
                    <a:pt x="240863" y="337063"/>
                  </a:lnTo>
                  <a:lnTo>
                    <a:pt x="244622" y="339112"/>
                  </a:lnTo>
                  <a:lnTo>
                    <a:pt x="250156" y="343209"/>
                  </a:lnTo>
                  <a:lnTo>
                    <a:pt x="256534" y="348901"/>
                  </a:lnTo>
                  <a:lnTo>
                    <a:pt x="263299" y="355486"/>
                  </a:lnTo>
                  <a:lnTo>
                    <a:pt x="270234" y="362482"/>
                  </a:lnTo>
                  <a:lnTo>
                    <a:pt x="277239" y="369959"/>
                  </a:lnTo>
                  <a:lnTo>
                    <a:pt x="284270" y="378419"/>
                  </a:lnTo>
                  <a:lnTo>
                    <a:pt x="291303" y="388069"/>
                  </a:lnTo>
                  <a:lnTo>
                    <a:pt x="298166" y="398669"/>
                  </a:lnTo>
                  <a:lnTo>
                    <a:pt x="304550" y="409710"/>
                  </a:lnTo>
                  <a:lnTo>
                    <a:pt x="310331" y="420839"/>
                  </a:lnTo>
                  <a:lnTo>
                    <a:pt x="315705" y="431735"/>
                  </a:lnTo>
                  <a:lnTo>
                    <a:pt x="321081" y="442045"/>
                  </a:lnTo>
                  <a:lnTo>
                    <a:pt x="326701" y="451646"/>
                  </a:lnTo>
                  <a:lnTo>
                    <a:pt x="332629" y="460753"/>
                  </a:lnTo>
                  <a:lnTo>
                    <a:pt x="338842" y="469796"/>
                  </a:lnTo>
                  <a:lnTo>
                    <a:pt x="345284" y="479035"/>
                  </a:lnTo>
                  <a:lnTo>
                    <a:pt x="351899" y="488547"/>
                  </a:lnTo>
                  <a:lnTo>
                    <a:pt x="358639" y="498320"/>
                  </a:lnTo>
                  <a:lnTo>
                    <a:pt x="365467" y="508302"/>
                  </a:lnTo>
                  <a:lnTo>
                    <a:pt x="372357" y="518276"/>
                  </a:lnTo>
                  <a:lnTo>
                    <a:pt x="379289" y="527893"/>
                  </a:lnTo>
                  <a:lnTo>
                    <a:pt x="386253" y="536983"/>
                  </a:lnTo>
                  <a:lnTo>
                    <a:pt x="393406" y="545391"/>
                  </a:lnTo>
                  <a:lnTo>
                    <a:pt x="401047" y="552892"/>
                  </a:lnTo>
                  <a:lnTo>
                    <a:pt x="409306" y="559455"/>
                  </a:lnTo>
                  <a:lnTo>
                    <a:pt x="418311" y="565202"/>
                  </a:lnTo>
                  <a:lnTo>
                    <a:pt x="428267" y="570305"/>
                  </a:lnTo>
                  <a:lnTo>
                    <a:pt x="439181" y="574917"/>
                  </a:lnTo>
                  <a:lnTo>
                    <a:pt x="450697" y="578832"/>
                  </a:lnTo>
                  <a:lnTo>
                    <a:pt x="463528" y="581762"/>
                  </a:lnTo>
                  <a:lnTo>
                    <a:pt x="481038" y="582852"/>
                  </a:lnTo>
                  <a:lnTo>
                    <a:pt x="508962" y="580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63651" y="353792"/>
              <a:ext cx="163396" cy="201372"/>
            </a:xfrm>
            <a:custGeom>
              <a:avLst/>
              <a:gdLst/>
              <a:ahLst/>
              <a:cxnLst/>
              <a:rect l="0" t="0" r="0" b="0"/>
              <a:pathLst>
                <a:path w="163396" h="201372">
                  <a:moveTo>
                    <a:pt x="15996" y="56819"/>
                  </a:moveTo>
                  <a:lnTo>
                    <a:pt x="24798" y="59753"/>
                  </a:lnTo>
                  <a:lnTo>
                    <a:pt x="33145" y="62535"/>
                  </a:lnTo>
                  <a:lnTo>
                    <a:pt x="41843" y="65425"/>
                  </a:lnTo>
                  <a:lnTo>
                    <a:pt x="50964" y="68120"/>
                  </a:lnTo>
                  <a:lnTo>
                    <a:pt x="60459" y="69988"/>
                  </a:lnTo>
                  <a:lnTo>
                    <a:pt x="70251" y="70746"/>
                  </a:lnTo>
                  <a:lnTo>
                    <a:pt x="80265" y="70433"/>
                  </a:lnTo>
                  <a:lnTo>
                    <a:pt x="90439" y="69231"/>
                  </a:lnTo>
                  <a:lnTo>
                    <a:pt x="100707" y="67334"/>
                  </a:lnTo>
                  <a:lnTo>
                    <a:pt x="110380" y="64434"/>
                  </a:lnTo>
                  <a:lnTo>
                    <a:pt x="118204" y="59752"/>
                  </a:lnTo>
                  <a:lnTo>
                    <a:pt x="123641" y="53018"/>
                  </a:lnTo>
                  <a:lnTo>
                    <a:pt x="126644" y="44734"/>
                  </a:lnTo>
                  <a:lnTo>
                    <a:pt x="127305" y="35871"/>
                  </a:lnTo>
                  <a:lnTo>
                    <a:pt x="125924" y="27070"/>
                  </a:lnTo>
                  <a:lnTo>
                    <a:pt x="122593" y="18910"/>
                  </a:lnTo>
                  <a:lnTo>
                    <a:pt x="117100" y="12049"/>
                  </a:lnTo>
                  <a:lnTo>
                    <a:pt x="109528" y="6709"/>
                  </a:lnTo>
                  <a:lnTo>
                    <a:pt x="100362" y="2923"/>
                  </a:lnTo>
                  <a:lnTo>
                    <a:pt x="90302" y="733"/>
                  </a:lnTo>
                  <a:lnTo>
                    <a:pt x="79835" y="0"/>
                  </a:lnTo>
                  <a:lnTo>
                    <a:pt x="69216" y="623"/>
                  </a:lnTo>
                  <a:lnTo>
                    <a:pt x="58561" y="2627"/>
                  </a:lnTo>
                  <a:lnTo>
                    <a:pt x="47923" y="5901"/>
                  </a:lnTo>
                  <a:lnTo>
                    <a:pt x="37646" y="10386"/>
                  </a:lnTo>
                  <a:lnTo>
                    <a:pt x="28342" y="16144"/>
                  </a:lnTo>
                  <a:lnTo>
                    <a:pt x="20273" y="23102"/>
                  </a:lnTo>
                  <a:lnTo>
                    <a:pt x="13532" y="31384"/>
                  </a:lnTo>
                  <a:lnTo>
                    <a:pt x="8220" y="41378"/>
                  </a:lnTo>
                  <a:lnTo>
                    <a:pt x="4244" y="53136"/>
                  </a:lnTo>
                  <a:lnTo>
                    <a:pt x="1539" y="66270"/>
                  </a:lnTo>
                  <a:lnTo>
                    <a:pt x="156" y="80149"/>
                  </a:lnTo>
                  <a:lnTo>
                    <a:pt x="0" y="94329"/>
                  </a:lnTo>
                  <a:lnTo>
                    <a:pt x="858" y="108425"/>
                  </a:lnTo>
                  <a:lnTo>
                    <a:pt x="2496" y="122035"/>
                  </a:lnTo>
                  <a:lnTo>
                    <a:pt x="4711" y="134995"/>
                  </a:lnTo>
                  <a:lnTo>
                    <a:pt x="7502" y="147172"/>
                  </a:lnTo>
                  <a:lnTo>
                    <a:pt x="11053" y="158364"/>
                  </a:lnTo>
                  <a:lnTo>
                    <a:pt x="15415" y="168554"/>
                  </a:lnTo>
                  <a:lnTo>
                    <a:pt x="20818" y="177552"/>
                  </a:lnTo>
                  <a:lnTo>
                    <a:pt x="27735" y="184925"/>
                  </a:lnTo>
                  <a:lnTo>
                    <a:pt x="36282" y="190590"/>
                  </a:lnTo>
                  <a:lnTo>
                    <a:pt x="46277" y="194750"/>
                  </a:lnTo>
                  <a:lnTo>
                    <a:pt x="57428" y="197717"/>
                  </a:lnTo>
                  <a:lnTo>
                    <a:pt x="69442" y="199786"/>
                  </a:lnTo>
                  <a:lnTo>
                    <a:pt x="81914" y="201043"/>
                  </a:lnTo>
                  <a:lnTo>
                    <a:pt x="94351" y="201371"/>
                  </a:lnTo>
                  <a:lnTo>
                    <a:pt x="106480" y="200781"/>
                  </a:lnTo>
                  <a:lnTo>
                    <a:pt x="117979" y="199366"/>
                  </a:lnTo>
                  <a:lnTo>
                    <a:pt x="129612" y="196988"/>
                  </a:lnTo>
                  <a:lnTo>
                    <a:pt x="143515" y="192321"/>
                  </a:lnTo>
                  <a:lnTo>
                    <a:pt x="163395" y="183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37575" y="368497"/>
              <a:ext cx="157928" cy="188291"/>
            </a:xfrm>
            <a:custGeom>
              <a:avLst/>
              <a:gdLst/>
              <a:ahLst/>
              <a:cxnLst/>
              <a:rect l="0" t="0" r="0" b="0"/>
              <a:pathLst>
                <a:path w="157928" h="188291">
                  <a:moveTo>
                    <a:pt x="0" y="31585"/>
                  </a:moveTo>
                  <a:lnTo>
                    <a:pt x="3001" y="40387"/>
                  </a:lnTo>
                  <a:lnTo>
                    <a:pt x="6423" y="48733"/>
                  </a:lnTo>
                  <a:lnTo>
                    <a:pt x="10615" y="57432"/>
                  </a:lnTo>
                  <a:lnTo>
                    <a:pt x="15342" y="66553"/>
                  </a:lnTo>
                  <a:lnTo>
                    <a:pt x="20175" y="76048"/>
                  </a:lnTo>
                  <a:lnTo>
                    <a:pt x="24857" y="85840"/>
                  </a:lnTo>
                  <a:lnTo>
                    <a:pt x="29466" y="95854"/>
                  </a:lnTo>
                  <a:lnTo>
                    <a:pt x="34316" y="106028"/>
                  </a:lnTo>
                  <a:lnTo>
                    <a:pt x="39573" y="116314"/>
                  </a:lnTo>
                  <a:lnTo>
                    <a:pt x="45085" y="126679"/>
                  </a:lnTo>
                  <a:lnTo>
                    <a:pt x="50486" y="137096"/>
                  </a:lnTo>
                  <a:lnTo>
                    <a:pt x="55570" y="147546"/>
                  </a:lnTo>
                  <a:lnTo>
                    <a:pt x="60458" y="157851"/>
                  </a:lnTo>
                  <a:lnTo>
                    <a:pt x="65500" y="167698"/>
                  </a:lnTo>
                  <a:lnTo>
                    <a:pt x="70907" y="176919"/>
                  </a:lnTo>
                  <a:lnTo>
                    <a:pt x="77172" y="184411"/>
                  </a:lnTo>
                  <a:lnTo>
                    <a:pt x="84038" y="188290"/>
                  </a:lnTo>
                  <a:lnTo>
                    <a:pt x="90153" y="188212"/>
                  </a:lnTo>
                  <a:lnTo>
                    <a:pt x="95369" y="184939"/>
                  </a:lnTo>
                  <a:lnTo>
                    <a:pt x="99946" y="179357"/>
                  </a:lnTo>
                  <a:lnTo>
                    <a:pt x="104119" y="172173"/>
                  </a:lnTo>
                  <a:lnTo>
                    <a:pt x="108045" y="163895"/>
                  </a:lnTo>
                  <a:lnTo>
                    <a:pt x="111817" y="154878"/>
                  </a:lnTo>
                  <a:lnTo>
                    <a:pt x="115496" y="145361"/>
                  </a:lnTo>
                  <a:lnTo>
                    <a:pt x="119114" y="135510"/>
                  </a:lnTo>
                  <a:lnTo>
                    <a:pt x="122690" y="125429"/>
                  </a:lnTo>
                  <a:lnTo>
                    <a:pt x="126073" y="115030"/>
                  </a:lnTo>
                  <a:lnTo>
                    <a:pt x="128965" y="104055"/>
                  </a:lnTo>
                  <a:lnTo>
                    <a:pt x="131247" y="92412"/>
                  </a:lnTo>
                  <a:lnTo>
                    <a:pt x="133117" y="80321"/>
                  </a:lnTo>
                  <a:lnTo>
                    <a:pt x="134987" y="68204"/>
                  </a:lnTo>
                  <a:lnTo>
                    <a:pt x="137099" y="56322"/>
                  </a:lnTo>
                  <a:lnTo>
                    <a:pt x="139559" y="45005"/>
                  </a:lnTo>
                  <a:lnTo>
                    <a:pt x="142760" y="33522"/>
                  </a:lnTo>
                  <a:lnTo>
                    <a:pt x="148107" y="1974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9202" y="43166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69"/>
                  </a:lnTo>
                  <a:lnTo>
                    <a:pt x="206" y="95096"/>
                  </a:lnTo>
                  <a:lnTo>
                    <a:pt x="1108" y="109580"/>
                  </a:lnTo>
                  <a:lnTo>
                    <a:pt x="3906" y="128529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9202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47554" y="384960"/>
              <a:ext cx="142747" cy="215792"/>
            </a:xfrm>
            <a:custGeom>
              <a:avLst/>
              <a:gdLst/>
              <a:ahLst/>
              <a:cxnLst/>
              <a:rect l="0" t="0" r="0" b="0"/>
              <a:pathLst>
                <a:path w="142747" h="215792">
                  <a:moveTo>
                    <a:pt x="16404" y="78293"/>
                  </a:moveTo>
                  <a:lnTo>
                    <a:pt x="22339" y="84094"/>
                  </a:lnTo>
                  <a:lnTo>
                    <a:pt x="28544" y="89018"/>
                  </a:lnTo>
                  <a:lnTo>
                    <a:pt x="35644" y="93516"/>
                  </a:lnTo>
                  <a:lnTo>
                    <a:pt x="43757" y="97564"/>
                  </a:lnTo>
                  <a:lnTo>
                    <a:pt x="53052" y="100930"/>
                  </a:lnTo>
                  <a:lnTo>
                    <a:pt x="63490" y="103529"/>
                  </a:lnTo>
                  <a:lnTo>
                    <a:pt x="74570" y="105110"/>
                  </a:lnTo>
                  <a:lnTo>
                    <a:pt x="85459" y="105192"/>
                  </a:lnTo>
                  <a:lnTo>
                    <a:pt x="95702" y="103652"/>
                  </a:lnTo>
                  <a:lnTo>
                    <a:pt x="105203" y="100668"/>
                  </a:lnTo>
                  <a:lnTo>
                    <a:pt x="114044" y="96531"/>
                  </a:lnTo>
                  <a:lnTo>
                    <a:pt x="122347" y="91524"/>
                  </a:lnTo>
                  <a:lnTo>
                    <a:pt x="129754" y="85724"/>
                  </a:lnTo>
                  <a:lnTo>
                    <a:pt x="135452" y="79008"/>
                  </a:lnTo>
                  <a:lnTo>
                    <a:pt x="139137" y="71381"/>
                  </a:lnTo>
                  <a:lnTo>
                    <a:pt x="140969" y="62972"/>
                  </a:lnTo>
                  <a:lnTo>
                    <a:pt x="141293" y="53950"/>
                  </a:lnTo>
                  <a:lnTo>
                    <a:pt x="140466" y="44481"/>
                  </a:lnTo>
                  <a:lnTo>
                    <a:pt x="138473" y="35022"/>
                  </a:lnTo>
                  <a:lnTo>
                    <a:pt x="134941" y="26283"/>
                  </a:lnTo>
                  <a:lnTo>
                    <a:pt x="129786" y="18600"/>
                  </a:lnTo>
                  <a:lnTo>
                    <a:pt x="123037" y="12121"/>
                  </a:lnTo>
                  <a:lnTo>
                    <a:pt x="114680" y="6986"/>
                  </a:lnTo>
                  <a:lnTo>
                    <a:pt x="104875" y="3133"/>
                  </a:lnTo>
                  <a:lnTo>
                    <a:pt x="94054" y="681"/>
                  </a:lnTo>
                  <a:lnTo>
                    <a:pt x="82806" y="0"/>
                  </a:lnTo>
                  <a:lnTo>
                    <a:pt x="71510" y="1138"/>
                  </a:lnTo>
                  <a:lnTo>
                    <a:pt x="60486" y="4018"/>
                  </a:lnTo>
                  <a:lnTo>
                    <a:pt x="50084" y="8617"/>
                  </a:lnTo>
                  <a:lnTo>
                    <a:pt x="40428" y="14747"/>
                  </a:lnTo>
                  <a:lnTo>
                    <a:pt x="31622" y="22116"/>
                  </a:lnTo>
                  <a:lnTo>
                    <a:pt x="23844" y="30425"/>
                  </a:lnTo>
                  <a:lnTo>
                    <a:pt x="17097" y="39421"/>
                  </a:lnTo>
                  <a:lnTo>
                    <a:pt x="11394" y="49071"/>
                  </a:lnTo>
                  <a:lnTo>
                    <a:pt x="6852" y="59532"/>
                  </a:lnTo>
                  <a:lnTo>
                    <a:pt x="3430" y="70826"/>
                  </a:lnTo>
                  <a:lnTo>
                    <a:pt x="1113" y="82681"/>
                  </a:lnTo>
                  <a:lnTo>
                    <a:pt x="0" y="94639"/>
                  </a:lnTo>
                  <a:lnTo>
                    <a:pt x="32" y="106429"/>
                  </a:lnTo>
                  <a:lnTo>
                    <a:pt x="1187" y="118125"/>
                  </a:lnTo>
                  <a:lnTo>
                    <a:pt x="3558" y="130044"/>
                  </a:lnTo>
                  <a:lnTo>
                    <a:pt x="7083" y="142351"/>
                  </a:lnTo>
                  <a:lnTo>
                    <a:pt x="11738" y="154735"/>
                  </a:lnTo>
                  <a:lnTo>
                    <a:pt x="17611" y="166523"/>
                  </a:lnTo>
                  <a:lnTo>
                    <a:pt x="24636" y="177375"/>
                  </a:lnTo>
                  <a:lnTo>
                    <a:pt x="32623" y="187119"/>
                  </a:lnTo>
                  <a:lnTo>
                    <a:pt x="41355" y="195592"/>
                  </a:lnTo>
                  <a:lnTo>
                    <a:pt x="50635" y="202835"/>
                  </a:lnTo>
                  <a:lnTo>
                    <a:pt x="60307" y="208716"/>
                  </a:lnTo>
                  <a:lnTo>
                    <a:pt x="70251" y="212852"/>
                  </a:lnTo>
                  <a:lnTo>
                    <a:pt x="80379" y="215187"/>
                  </a:lnTo>
                  <a:lnTo>
                    <a:pt x="90468" y="215791"/>
                  </a:lnTo>
                  <a:lnTo>
                    <a:pt x="100169" y="214684"/>
                  </a:lnTo>
                  <a:lnTo>
                    <a:pt x="109314" y="212057"/>
                  </a:lnTo>
                  <a:lnTo>
                    <a:pt x="117619" y="208315"/>
                  </a:lnTo>
                  <a:lnTo>
                    <a:pt x="125405" y="203526"/>
                  </a:lnTo>
                  <a:lnTo>
                    <a:pt x="133353" y="196154"/>
                  </a:lnTo>
                  <a:lnTo>
                    <a:pt x="142746" y="183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4599" y="294797"/>
              <a:ext cx="322208" cy="288854"/>
            </a:xfrm>
            <a:custGeom>
              <a:avLst/>
              <a:gdLst/>
              <a:ahLst/>
              <a:cxnLst/>
              <a:rect l="0" t="0" r="0" b="0"/>
              <a:pathLst>
                <a:path w="322208" h="288854">
                  <a:moveTo>
                    <a:pt x="7815" y="115814"/>
                  </a:moveTo>
                  <a:lnTo>
                    <a:pt x="4949" y="124749"/>
                  </a:lnTo>
                  <a:lnTo>
                    <a:pt x="2807" y="134376"/>
                  </a:lnTo>
                  <a:lnTo>
                    <a:pt x="1208" y="145659"/>
                  </a:lnTo>
                  <a:lnTo>
                    <a:pt x="201" y="158154"/>
                  </a:lnTo>
                  <a:lnTo>
                    <a:pt x="0" y="170985"/>
                  </a:lnTo>
                  <a:lnTo>
                    <a:pt x="656" y="183604"/>
                  </a:lnTo>
                  <a:lnTo>
                    <a:pt x="2067" y="195814"/>
                  </a:lnTo>
                  <a:lnTo>
                    <a:pt x="4079" y="207609"/>
                  </a:lnTo>
                  <a:lnTo>
                    <a:pt x="6546" y="219050"/>
                  </a:lnTo>
                  <a:lnTo>
                    <a:pt x="9507" y="230052"/>
                  </a:lnTo>
                  <a:lnTo>
                    <a:pt x="13172" y="240381"/>
                  </a:lnTo>
                  <a:lnTo>
                    <a:pt x="17604" y="249960"/>
                  </a:lnTo>
                  <a:lnTo>
                    <a:pt x="22886" y="258699"/>
                  </a:lnTo>
                  <a:lnTo>
                    <a:pt x="29188" y="266425"/>
                  </a:lnTo>
                  <a:lnTo>
                    <a:pt x="36500" y="273126"/>
                  </a:lnTo>
                  <a:lnTo>
                    <a:pt x="44512" y="278457"/>
                  </a:lnTo>
                  <a:lnTo>
                    <a:pt x="52728" y="281682"/>
                  </a:lnTo>
                  <a:lnTo>
                    <a:pt x="60844" y="282585"/>
                  </a:lnTo>
                  <a:lnTo>
                    <a:pt x="68749" y="281242"/>
                  </a:lnTo>
                  <a:lnTo>
                    <a:pt x="76438" y="277757"/>
                  </a:lnTo>
                  <a:lnTo>
                    <a:pt x="83937" y="272413"/>
                  </a:lnTo>
                  <a:lnTo>
                    <a:pt x="91126" y="265591"/>
                  </a:lnTo>
                  <a:lnTo>
                    <a:pt x="97734" y="257657"/>
                  </a:lnTo>
                  <a:lnTo>
                    <a:pt x="103663" y="248921"/>
                  </a:lnTo>
                  <a:lnTo>
                    <a:pt x="108967" y="239617"/>
                  </a:lnTo>
                  <a:lnTo>
                    <a:pt x="113765" y="229920"/>
                  </a:lnTo>
                  <a:lnTo>
                    <a:pt x="118193" y="219998"/>
                  </a:lnTo>
                  <a:lnTo>
                    <a:pt x="122843" y="211524"/>
                  </a:lnTo>
                  <a:lnTo>
                    <a:pt x="127908" y="207297"/>
                  </a:lnTo>
                  <a:lnTo>
                    <a:pt x="132588" y="207794"/>
                  </a:lnTo>
                  <a:lnTo>
                    <a:pt x="136796" y="211840"/>
                  </a:lnTo>
                  <a:lnTo>
                    <a:pt x="140699" y="218222"/>
                  </a:lnTo>
                  <a:lnTo>
                    <a:pt x="144593" y="226090"/>
                  </a:lnTo>
                  <a:lnTo>
                    <a:pt x="148866" y="234900"/>
                  </a:lnTo>
                  <a:lnTo>
                    <a:pt x="153698" y="244301"/>
                  </a:lnTo>
                  <a:lnTo>
                    <a:pt x="159242" y="253752"/>
                  </a:lnTo>
                  <a:lnTo>
                    <a:pt x="165718" y="262503"/>
                  </a:lnTo>
                  <a:lnTo>
                    <a:pt x="173154" y="270203"/>
                  </a:lnTo>
                  <a:lnTo>
                    <a:pt x="181587" y="276698"/>
                  </a:lnTo>
                  <a:lnTo>
                    <a:pt x="191150" y="281846"/>
                  </a:lnTo>
                  <a:lnTo>
                    <a:pt x="201797" y="285708"/>
                  </a:lnTo>
                  <a:lnTo>
                    <a:pt x="213030" y="288168"/>
                  </a:lnTo>
                  <a:lnTo>
                    <a:pt x="224029" y="288853"/>
                  </a:lnTo>
                  <a:lnTo>
                    <a:pt x="234348" y="287724"/>
                  </a:lnTo>
                  <a:lnTo>
                    <a:pt x="243902" y="285018"/>
                  </a:lnTo>
                  <a:lnTo>
                    <a:pt x="252778" y="281069"/>
                  </a:lnTo>
                  <a:lnTo>
                    <a:pt x="261115" y="276189"/>
                  </a:lnTo>
                  <a:lnTo>
                    <a:pt x="268884" y="270473"/>
                  </a:lnTo>
                  <a:lnTo>
                    <a:pt x="275890" y="263813"/>
                  </a:lnTo>
                  <a:lnTo>
                    <a:pt x="282090" y="256224"/>
                  </a:lnTo>
                  <a:lnTo>
                    <a:pt x="287578" y="247841"/>
                  </a:lnTo>
                  <a:lnTo>
                    <a:pt x="292499" y="238836"/>
                  </a:lnTo>
                  <a:lnTo>
                    <a:pt x="296995" y="229364"/>
                  </a:lnTo>
                  <a:lnTo>
                    <a:pt x="301185" y="219394"/>
                  </a:lnTo>
                  <a:lnTo>
                    <a:pt x="305160" y="208715"/>
                  </a:lnTo>
                  <a:lnTo>
                    <a:pt x="308981" y="197271"/>
                  </a:lnTo>
                  <a:lnTo>
                    <a:pt x="312530" y="185145"/>
                  </a:lnTo>
                  <a:lnTo>
                    <a:pt x="315534" y="172473"/>
                  </a:lnTo>
                  <a:lnTo>
                    <a:pt x="317887" y="159392"/>
                  </a:lnTo>
                  <a:lnTo>
                    <a:pt x="319635" y="146014"/>
                  </a:lnTo>
                  <a:lnTo>
                    <a:pt x="320892" y="132427"/>
                  </a:lnTo>
                  <a:lnTo>
                    <a:pt x="321769" y="118700"/>
                  </a:lnTo>
                  <a:lnTo>
                    <a:pt x="322207" y="105041"/>
                  </a:lnTo>
                  <a:lnTo>
                    <a:pt x="321977" y="91791"/>
                  </a:lnTo>
                  <a:lnTo>
                    <a:pt x="321008" y="79100"/>
                  </a:lnTo>
                  <a:lnTo>
                    <a:pt x="319374" y="66950"/>
                  </a:lnTo>
                  <a:lnTo>
                    <a:pt x="317207" y="55250"/>
                  </a:lnTo>
                  <a:lnTo>
                    <a:pt x="314642" y="43910"/>
                  </a:lnTo>
                  <a:lnTo>
                    <a:pt x="311944" y="33290"/>
                  </a:lnTo>
                  <a:lnTo>
                    <a:pt x="309234" y="23160"/>
                  </a:lnTo>
                  <a:lnTo>
                    <a:pt x="306278" y="12627"/>
                  </a:lnTo>
                  <a:lnTo>
                    <a:pt x="3026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74321" y="621181"/>
              <a:ext cx="1221306" cy="38333"/>
            </a:xfrm>
            <a:custGeom>
              <a:avLst/>
              <a:gdLst/>
              <a:ahLst/>
              <a:cxnLst/>
              <a:rect l="0" t="0" r="0" b="0"/>
              <a:pathLst>
                <a:path w="1221306" h="38333">
                  <a:moveTo>
                    <a:pt x="1221305" y="0"/>
                  </a:moveTo>
                  <a:lnTo>
                    <a:pt x="1215438" y="5867"/>
                  </a:lnTo>
                  <a:lnTo>
                    <a:pt x="1209874" y="11432"/>
                  </a:lnTo>
                  <a:lnTo>
                    <a:pt x="1204065" y="17222"/>
                  </a:lnTo>
                  <a:lnTo>
                    <a:pt x="1197639" y="22957"/>
                  </a:lnTo>
                  <a:lnTo>
                    <a:pt x="1190012" y="27990"/>
                  </a:lnTo>
                  <a:lnTo>
                    <a:pt x="1180987" y="32003"/>
                  </a:lnTo>
                  <a:lnTo>
                    <a:pt x="1171005" y="34682"/>
                  </a:lnTo>
                  <a:lnTo>
                    <a:pt x="1160927" y="35575"/>
                  </a:lnTo>
                  <a:lnTo>
                    <a:pt x="1151264" y="34614"/>
                  </a:lnTo>
                  <a:lnTo>
                    <a:pt x="1142168" y="32036"/>
                  </a:lnTo>
                  <a:lnTo>
                    <a:pt x="1133607" y="28179"/>
                  </a:lnTo>
                  <a:lnTo>
                    <a:pt x="1125478" y="23372"/>
                  </a:lnTo>
                  <a:lnTo>
                    <a:pt x="1117509" y="18048"/>
                  </a:lnTo>
                  <a:lnTo>
                    <a:pt x="1109305" y="12716"/>
                  </a:lnTo>
                  <a:lnTo>
                    <a:pt x="1100670" y="7668"/>
                  </a:lnTo>
                  <a:lnTo>
                    <a:pt x="1091749" y="3468"/>
                  </a:lnTo>
                  <a:lnTo>
                    <a:pt x="1082914" y="1011"/>
                  </a:lnTo>
                  <a:lnTo>
                    <a:pt x="1074374" y="622"/>
                  </a:lnTo>
                  <a:lnTo>
                    <a:pt x="1066013" y="2142"/>
                  </a:lnTo>
                  <a:lnTo>
                    <a:pt x="1057486" y="5213"/>
                  </a:lnTo>
                  <a:lnTo>
                    <a:pt x="1048601" y="9456"/>
                  </a:lnTo>
                  <a:lnTo>
                    <a:pt x="1039329" y="14385"/>
                  </a:lnTo>
                  <a:lnTo>
                    <a:pt x="1029719" y="19444"/>
                  </a:lnTo>
                  <a:lnTo>
                    <a:pt x="1019843" y="24310"/>
                  </a:lnTo>
                  <a:lnTo>
                    <a:pt x="1009769" y="28555"/>
                  </a:lnTo>
                  <a:lnTo>
                    <a:pt x="999553" y="31575"/>
                  </a:lnTo>
                  <a:lnTo>
                    <a:pt x="989242" y="33155"/>
                  </a:lnTo>
                  <a:lnTo>
                    <a:pt x="979031" y="33249"/>
                  </a:lnTo>
                  <a:lnTo>
                    <a:pt x="969249" y="31800"/>
                  </a:lnTo>
                  <a:lnTo>
                    <a:pt x="960035" y="28942"/>
                  </a:lnTo>
                  <a:lnTo>
                    <a:pt x="951203" y="25094"/>
                  </a:lnTo>
                  <a:lnTo>
                    <a:pt x="942352" y="20835"/>
                  </a:lnTo>
                  <a:lnTo>
                    <a:pt x="933241" y="16538"/>
                  </a:lnTo>
                  <a:lnTo>
                    <a:pt x="923646" y="12522"/>
                  </a:lnTo>
                  <a:lnTo>
                    <a:pt x="913286" y="9130"/>
                  </a:lnTo>
                  <a:lnTo>
                    <a:pt x="902093" y="6487"/>
                  </a:lnTo>
                  <a:lnTo>
                    <a:pt x="890321" y="4696"/>
                  </a:lnTo>
                  <a:lnTo>
                    <a:pt x="878426" y="3936"/>
                  </a:lnTo>
                  <a:lnTo>
                    <a:pt x="866688" y="4200"/>
                  </a:lnTo>
                  <a:lnTo>
                    <a:pt x="855197" y="5343"/>
                  </a:lnTo>
                  <a:lnTo>
                    <a:pt x="843949" y="7171"/>
                  </a:lnTo>
                  <a:lnTo>
                    <a:pt x="832902" y="9510"/>
                  </a:lnTo>
                  <a:lnTo>
                    <a:pt x="822009" y="12213"/>
                  </a:lnTo>
                  <a:lnTo>
                    <a:pt x="811227" y="15173"/>
                  </a:lnTo>
                  <a:lnTo>
                    <a:pt x="800521" y="18301"/>
                  </a:lnTo>
                  <a:lnTo>
                    <a:pt x="789702" y="21213"/>
                  </a:lnTo>
                  <a:lnTo>
                    <a:pt x="778446" y="23257"/>
                  </a:lnTo>
                  <a:lnTo>
                    <a:pt x="766615" y="24147"/>
                  </a:lnTo>
                  <a:lnTo>
                    <a:pt x="754398" y="23929"/>
                  </a:lnTo>
                  <a:lnTo>
                    <a:pt x="742197" y="22795"/>
                  </a:lnTo>
                  <a:lnTo>
                    <a:pt x="730249" y="20959"/>
                  </a:lnTo>
                  <a:lnTo>
                    <a:pt x="718617" y="18609"/>
                  </a:lnTo>
                  <a:lnTo>
                    <a:pt x="707274" y="15894"/>
                  </a:lnTo>
                  <a:lnTo>
                    <a:pt x="696158" y="12930"/>
                  </a:lnTo>
                  <a:lnTo>
                    <a:pt x="685048" y="9959"/>
                  </a:lnTo>
                  <a:lnTo>
                    <a:pt x="673589" y="7344"/>
                  </a:lnTo>
                  <a:lnTo>
                    <a:pt x="661620" y="5258"/>
                  </a:lnTo>
                  <a:lnTo>
                    <a:pt x="649308" y="3858"/>
                  </a:lnTo>
                  <a:lnTo>
                    <a:pt x="637043" y="3368"/>
                  </a:lnTo>
                  <a:lnTo>
                    <a:pt x="625057" y="3822"/>
                  </a:lnTo>
                  <a:lnTo>
                    <a:pt x="613569" y="5262"/>
                  </a:lnTo>
                  <a:lnTo>
                    <a:pt x="602854" y="7824"/>
                  </a:lnTo>
                  <a:lnTo>
                    <a:pt x="592973" y="11463"/>
                  </a:lnTo>
                  <a:lnTo>
                    <a:pt x="583508" y="15685"/>
                  </a:lnTo>
                  <a:lnTo>
                    <a:pt x="573691" y="19671"/>
                  </a:lnTo>
                  <a:lnTo>
                    <a:pt x="563120" y="22970"/>
                  </a:lnTo>
                  <a:lnTo>
                    <a:pt x="551899" y="25334"/>
                  </a:lnTo>
                  <a:lnTo>
                    <a:pt x="540440" y="26545"/>
                  </a:lnTo>
                  <a:lnTo>
                    <a:pt x="529026" y="26611"/>
                  </a:lnTo>
                  <a:lnTo>
                    <a:pt x="517769" y="25536"/>
                  </a:lnTo>
                  <a:lnTo>
                    <a:pt x="506686" y="23227"/>
                  </a:lnTo>
                  <a:lnTo>
                    <a:pt x="495747" y="19761"/>
                  </a:lnTo>
                  <a:lnTo>
                    <a:pt x="484758" y="15657"/>
                  </a:lnTo>
                  <a:lnTo>
                    <a:pt x="473382" y="11752"/>
                  </a:lnTo>
                  <a:lnTo>
                    <a:pt x="461467" y="8506"/>
                  </a:lnTo>
                  <a:lnTo>
                    <a:pt x="449192" y="6178"/>
                  </a:lnTo>
                  <a:lnTo>
                    <a:pt x="436951" y="4991"/>
                  </a:lnTo>
                  <a:lnTo>
                    <a:pt x="424977" y="4937"/>
                  </a:lnTo>
                  <a:lnTo>
                    <a:pt x="413327" y="5850"/>
                  </a:lnTo>
                  <a:lnTo>
                    <a:pt x="401971" y="7518"/>
                  </a:lnTo>
                  <a:lnTo>
                    <a:pt x="390852" y="9744"/>
                  </a:lnTo>
                  <a:lnTo>
                    <a:pt x="379910" y="12372"/>
                  </a:lnTo>
                  <a:lnTo>
                    <a:pt x="369096" y="15280"/>
                  </a:lnTo>
                  <a:lnTo>
                    <a:pt x="358368" y="18377"/>
                  </a:lnTo>
                  <a:lnTo>
                    <a:pt x="347534" y="21439"/>
                  </a:lnTo>
                  <a:lnTo>
                    <a:pt x="336268" y="24115"/>
                  </a:lnTo>
                  <a:lnTo>
                    <a:pt x="324431" y="26243"/>
                  </a:lnTo>
                  <a:lnTo>
                    <a:pt x="312209" y="27671"/>
                  </a:lnTo>
                  <a:lnTo>
                    <a:pt x="300005" y="28180"/>
                  </a:lnTo>
                  <a:lnTo>
                    <a:pt x="288056" y="27743"/>
                  </a:lnTo>
                  <a:lnTo>
                    <a:pt x="276423" y="26484"/>
                  </a:lnTo>
                  <a:lnTo>
                    <a:pt x="265078" y="24576"/>
                  </a:lnTo>
                  <a:lnTo>
                    <a:pt x="253961" y="22189"/>
                  </a:lnTo>
                  <a:lnTo>
                    <a:pt x="242852" y="19622"/>
                  </a:lnTo>
                  <a:lnTo>
                    <a:pt x="231393" y="17286"/>
                  </a:lnTo>
                  <a:lnTo>
                    <a:pt x="219423" y="15396"/>
                  </a:lnTo>
                  <a:lnTo>
                    <a:pt x="207111" y="14298"/>
                  </a:lnTo>
                  <a:lnTo>
                    <a:pt x="194846" y="14543"/>
                  </a:lnTo>
                  <a:lnTo>
                    <a:pt x="182855" y="16300"/>
                  </a:lnTo>
                  <a:lnTo>
                    <a:pt x="171194" y="19260"/>
                  </a:lnTo>
                  <a:lnTo>
                    <a:pt x="159831" y="22849"/>
                  </a:lnTo>
                  <a:lnTo>
                    <a:pt x="148702" y="26660"/>
                  </a:lnTo>
                  <a:lnTo>
                    <a:pt x="137584" y="30334"/>
                  </a:lnTo>
                  <a:lnTo>
                    <a:pt x="126119" y="33487"/>
                  </a:lnTo>
                  <a:lnTo>
                    <a:pt x="114146" y="35967"/>
                  </a:lnTo>
                  <a:lnTo>
                    <a:pt x="101831" y="37646"/>
                  </a:lnTo>
                  <a:lnTo>
                    <a:pt x="89564" y="38332"/>
                  </a:lnTo>
                  <a:lnTo>
                    <a:pt x="77573" y="38021"/>
                  </a:lnTo>
                  <a:lnTo>
                    <a:pt x="65785" y="37010"/>
                  </a:lnTo>
                  <a:lnTo>
                    <a:pt x="52446" y="35700"/>
                  </a:lnTo>
                  <a:lnTo>
                    <a:pt x="33033" y="339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5284" y="962633"/>
            <a:ext cx="2189929" cy="637699"/>
            <a:chOff x="105284" y="962633"/>
            <a:chExt cx="2189929" cy="637699"/>
          </a:xfrm>
        </p:grpSpPr>
        <p:sp>
          <p:nvSpPr>
            <p:cNvPr id="12" name="Freeform 11"/>
            <p:cNvSpPr/>
            <p:nvPr/>
          </p:nvSpPr>
          <p:spPr>
            <a:xfrm>
              <a:off x="231626" y="1052849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28719" y="9003"/>
                  </a:lnTo>
                  <a:lnTo>
                    <a:pt x="26577" y="19270"/>
                  </a:lnTo>
                  <a:lnTo>
                    <a:pt x="24974" y="31854"/>
                  </a:lnTo>
                  <a:lnTo>
                    <a:pt x="23794" y="46381"/>
                  </a:lnTo>
                  <a:lnTo>
                    <a:pt x="22945" y="62177"/>
                  </a:lnTo>
                  <a:lnTo>
                    <a:pt x="22343" y="78715"/>
                  </a:lnTo>
                  <a:lnTo>
                    <a:pt x="21756" y="95675"/>
                  </a:lnTo>
                  <a:lnTo>
                    <a:pt x="20823" y="112873"/>
                  </a:lnTo>
                  <a:lnTo>
                    <a:pt x="19381" y="130210"/>
                  </a:lnTo>
                  <a:lnTo>
                    <a:pt x="17598" y="147628"/>
                  </a:lnTo>
                  <a:lnTo>
                    <a:pt x="15861" y="165094"/>
                  </a:lnTo>
                  <a:lnTo>
                    <a:pt x="14399" y="182585"/>
                  </a:lnTo>
                  <a:lnTo>
                    <a:pt x="13267" y="199927"/>
                  </a:lnTo>
                  <a:lnTo>
                    <a:pt x="12432" y="216804"/>
                  </a:lnTo>
                  <a:lnTo>
                    <a:pt x="11832" y="233080"/>
                  </a:lnTo>
                  <a:lnTo>
                    <a:pt x="11242" y="248620"/>
                  </a:lnTo>
                  <a:lnTo>
                    <a:pt x="10306" y="263217"/>
                  </a:lnTo>
                  <a:lnTo>
                    <a:pt x="8861" y="276838"/>
                  </a:lnTo>
                  <a:lnTo>
                    <a:pt x="7066" y="289161"/>
                  </a:lnTo>
                  <a:lnTo>
                    <a:pt x="5135" y="300702"/>
                  </a:lnTo>
                  <a:lnTo>
                    <a:pt x="2895" y="31247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5284" y="962633"/>
              <a:ext cx="282322" cy="269202"/>
            </a:xfrm>
            <a:custGeom>
              <a:avLst/>
              <a:gdLst/>
              <a:ahLst/>
              <a:cxnLst/>
              <a:rect l="0" t="0" r="0" b="0"/>
              <a:pathLst>
                <a:path w="282322" h="269202">
                  <a:moveTo>
                    <a:pt x="0" y="90216"/>
                  </a:moveTo>
                  <a:lnTo>
                    <a:pt x="8735" y="84349"/>
                  </a:lnTo>
                  <a:lnTo>
                    <a:pt x="16441" y="78784"/>
                  </a:lnTo>
                  <a:lnTo>
                    <a:pt x="23848" y="72990"/>
                  </a:lnTo>
                  <a:lnTo>
                    <a:pt x="31282" y="67082"/>
                  </a:lnTo>
                  <a:lnTo>
                    <a:pt x="39109" y="61400"/>
                  </a:lnTo>
                  <a:lnTo>
                    <a:pt x="47483" y="56121"/>
                  </a:lnTo>
                  <a:lnTo>
                    <a:pt x="56226" y="51098"/>
                  </a:lnTo>
                  <a:lnTo>
                    <a:pt x="64941" y="45963"/>
                  </a:lnTo>
                  <a:lnTo>
                    <a:pt x="73399" y="40513"/>
                  </a:lnTo>
                  <a:lnTo>
                    <a:pt x="81705" y="34869"/>
                  </a:lnTo>
                  <a:lnTo>
                    <a:pt x="90195" y="29380"/>
                  </a:lnTo>
                  <a:lnTo>
                    <a:pt x="99059" y="24243"/>
                  </a:lnTo>
                  <a:lnTo>
                    <a:pt x="108488" y="19487"/>
                  </a:lnTo>
                  <a:lnTo>
                    <a:pt x="118736" y="15067"/>
                  </a:lnTo>
                  <a:lnTo>
                    <a:pt x="129858" y="10914"/>
                  </a:lnTo>
                  <a:lnTo>
                    <a:pt x="141752" y="7126"/>
                  </a:lnTo>
                  <a:lnTo>
                    <a:pt x="154261" y="3954"/>
                  </a:lnTo>
                  <a:lnTo>
                    <a:pt x="167226" y="1495"/>
                  </a:lnTo>
                  <a:lnTo>
                    <a:pt x="180353" y="13"/>
                  </a:lnTo>
                  <a:lnTo>
                    <a:pt x="193240" y="0"/>
                  </a:lnTo>
                  <a:lnTo>
                    <a:pt x="205678" y="1588"/>
                  </a:lnTo>
                  <a:lnTo>
                    <a:pt x="217487" y="4604"/>
                  </a:lnTo>
                  <a:lnTo>
                    <a:pt x="228425" y="8763"/>
                  </a:lnTo>
                  <a:lnTo>
                    <a:pt x="238445" y="13784"/>
                  </a:lnTo>
                  <a:lnTo>
                    <a:pt x="247496" y="19594"/>
                  </a:lnTo>
                  <a:lnTo>
                    <a:pt x="255438" y="26317"/>
                  </a:lnTo>
                  <a:lnTo>
                    <a:pt x="262297" y="33958"/>
                  </a:lnTo>
                  <a:lnTo>
                    <a:pt x="268074" y="42715"/>
                  </a:lnTo>
                  <a:lnTo>
                    <a:pt x="272665" y="53036"/>
                  </a:lnTo>
                  <a:lnTo>
                    <a:pt x="276125" y="65017"/>
                  </a:lnTo>
                  <a:lnTo>
                    <a:pt x="278637" y="78302"/>
                  </a:lnTo>
                  <a:lnTo>
                    <a:pt x="280414" y="92282"/>
                  </a:lnTo>
                  <a:lnTo>
                    <a:pt x="281645" y="106535"/>
                  </a:lnTo>
                  <a:lnTo>
                    <a:pt x="282321" y="120850"/>
                  </a:lnTo>
                  <a:lnTo>
                    <a:pt x="282251" y="135139"/>
                  </a:lnTo>
                  <a:lnTo>
                    <a:pt x="281385" y="149369"/>
                  </a:lnTo>
                  <a:lnTo>
                    <a:pt x="279651" y="163212"/>
                  </a:lnTo>
                  <a:lnTo>
                    <a:pt x="276884" y="176062"/>
                  </a:lnTo>
                  <a:lnTo>
                    <a:pt x="273094" y="187669"/>
                  </a:lnTo>
                  <a:lnTo>
                    <a:pt x="268430" y="198109"/>
                  </a:lnTo>
                  <a:lnTo>
                    <a:pt x="263082" y="207590"/>
                  </a:lnTo>
                  <a:lnTo>
                    <a:pt x="257223" y="216341"/>
                  </a:lnTo>
                  <a:lnTo>
                    <a:pt x="250832" y="224559"/>
                  </a:lnTo>
                  <a:lnTo>
                    <a:pt x="243711" y="232399"/>
                  </a:lnTo>
                  <a:lnTo>
                    <a:pt x="235805" y="239968"/>
                  </a:lnTo>
                  <a:lnTo>
                    <a:pt x="227037" y="247018"/>
                  </a:lnTo>
                  <a:lnTo>
                    <a:pt x="217241" y="252995"/>
                  </a:lnTo>
                  <a:lnTo>
                    <a:pt x="206444" y="257678"/>
                  </a:lnTo>
                  <a:lnTo>
                    <a:pt x="195404" y="261168"/>
                  </a:lnTo>
                  <a:lnTo>
                    <a:pt x="184432" y="264054"/>
                  </a:lnTo>
                  <a:lnTo>
                    <a:pt x="172564" y="266586"/>
                  </a:lnTo>
                  <a:lnTo>
                    <a:pt x="157928" y="269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693" y="1189720"/>
              <a:ext cx="98561" cy="120543"/>
            </a:xfrm>
            <a:custGeom>
              <a:avLst/>
              <a:gdLst/>
              <a:ahLst/>
              <a:cxnLst/>
              <a:rect l="0" t="0" r="0" b="0"/>
              <a:pathLst>
                <a:path w="98561" h="120543">
                  <a:moveTo>
                    <a:pt x="14332" y="84228"/>
                  </a:moveTo>
                  <a:lnTo>
                    <a:pt x="11466" y="93096"/>
                  </a:lnTo>
                  <a:lnTo>
                    <a:pt x="9324" y="102083"/>
                  </a:lnTo>
                  <a:lnTo>
                    <a:pt x="7697" y="111986"/>
                  </a:lnTo>
                  <a:lnTo>
                    <a:pt x="5649" y="119529"/>
                  </a:lnTo>
                  <a:lnTo>
                    <a:pt x="2858" y="120542"/>
                  </a:lnTo>
                  <a:lnTo>
                    <a:pt x="804" y="116159"/>
                  </a:lnTo>
                  <a:lnTo>
                    <a:pt x="0" y="108243"/>
                  </a:lnTo>
                  <a:lnTo>
                    <a:pt x="355" y="98269"/>
                  </a:lnTo>
                  <a:lnTo>
                    <a:pt x="1630" y="87376"/>
                  </a:lnTo>
                  <a:lnTo>
                    <a:pt x="3590" y="76210"/>
                  </a:lnTo>
                  <a:lnTo>
                    <a:pt x="6205" y="65222"/>
                  </a:lnTo>
                  <a:lnTo>
                    <a:pt x="9637" y="54818"/>
                  </a:lnTo>
                  <a:lnTo>
                    <a:pt x="13912" y="45147"/>
                  </a:lnTo>
                  <a:lnTo>
                    <a:pt x="19088" y="36324"/>
                  </a:lnTo>
                  <a:lnTo>
                    <a:pt x="25320" y="28534"/>
                  </a:lnTo>
                  <a:lnTo>
                    <a:pt x="32589" y="21775"/>
                  </a:lnTo>
                  <a:lnTo>
                    <a:pt x="40861" y="16047"/>
                  </a:lnTo>
                  <a:lnTo>
                    <a:pt x="51294" y="10875"/>
                  </a:lnTo>
                  <a:lnTo>
                    <a:pt x="68157" y="5804"/>
                  </a:lnTo>
                  <a:lnTo>
                    <a:pt x="985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5609" y="1230996"/>
              <a:ext cx="138870" cy="117772"/>
            </a:xfrm>
            <a:custGeom>
              <a:avLst/>
              <a:gdLst/>
              <a:ahLst/>
              <a:cxnLst/>
              <a:rect l="0" t="0" r="0" b="0"/>
              <a:pathLst>
                <a:path w="138870" h="117772">
                  <a:moveTo>
                    <a:pt x="92929" y="11366"/>
                  </a:moveTo>
                  <a:lnTo>
                    <a:pt x="86928" y="5700"/>
                  </a:lnTo>
                  <a:lnTo>
                    <a:pt x="80083" y="2056"/>
                  </a:lnTo>
                  <a:lnTo>
                    <a:pt x="71700" y="156"/>
                  </a:lnTo>
                  <a:lnTo>
                    <a:pt x="62245" y="0"/>
                  </a:lnTo>
                  <a:lnTo>
                    <a:pt x="52579" y="1916"/>
                  </a:lnTo>
                  <a:lnTo>
                    <a:pt x="43225" y="5894"/>
                  </a:lnTo>
                  <a:lnTo>
                    <a:pt x="34352" y="11640"/>
                  </a:lnTo>
                  <a:lnTo>
                    <a:pt x="25949" y="18772"/>
                  </a:lnTo>
                  <a:lnTo>
                    <a:pt x="17946" y="26932"/>
                  </a:lnTo>
                  <a:lnTo>
                    <a:pt x="10744" y="35831"/>
                  </a:lnTo>
                  <a:lnTo>
                    <a:pt x="5184" y="45248"/>
                  </a:lnTo>
                  <a:lnTo>
                    <a:pt x="1596" y="55019"/>
                  </a:lnTo>
                  <a:lnTo>
                    <a:pt x="0" y="64866"/>
                  </a:lnTo>
                  <a:lnTo>
                    <a:pt x="366" y="74404"/>
                  </a:lnTo>
                  <a:lnTo>
                    <a:pt x="2470" y="83445"/>
                  </a:lnTo>
                  <a:lnTo>
                    <a:pt x="6135" y="91822"/>
                  </a:lnTo>
                  <a:lnTo>
                    <a:pt x="11328" y="99303"/>
                  </a:lnTo>
                  <a:lnTo>
                    <a:pt x="17890" y="105844"/>
                  </a:lnTo>
                  <a:lnTo>
                    <a:pt x="25563" y="111237"/>
                  </a:lnTo>
                  <a:lnTo>
                    <a:pt x="34084" y="115037"/>
                  </a:lnTo>
                  <a:lnTo>
                    <a:pt x="43226" y="117149"/>
                  </a:lnTo>
                  <a:lnTo>
                    <a:pt x="52974" y="117771"/>
                  </a:lnTo>
                  <a:lnTo>
                    <a:pt x="63503" y="117209"/>
                  </a:lnTo>
                  <a:lnTo>
                    <a:pt x="74837" y="115751"/>
                  </a:lnTo>
                  <a:lnTo>
                    <a:pt x="86550" y="113317"/>
                  </a:lnTo>
                  <a:lnTo>
                    <a:pt x="97880" y="109481"/>
                  </a:lnTo>
                  <a:lnTo>
                    <a:pt x="108416" y="104119"/>
                  </a:lnTo>
                  <a:lnTo>
                    <a:pt x="117777" y="97231"/>
                  </a:lnTo>
                  <a:lnTo>
                    <a:pt x="125461" y="88779"/>
                  </a:lnTo>
                  <a:lnTo>
                    <a:pt x="131361" y="78910"/>
                  </a:lnTo>
                  <a:lnTo>
                    <a:pt x="135525" y="68045"/>
                  </a:lnTo>
                  <a:lnTo>
                    <a:pt x="137970" y="56769"/>
                  </a:lnTo>
                  <a:lnTo>
                    <a:pt x="138869" y="45458"/>
                  </a:lnTo>
                  <a:lnTo>
                    <a:pt x="138188" y="34595"/>
                  </a:lnTo>
                  <a:lnTo>
                    <a:pt x="135613" y="24832"/>
                  </a:lnTo>
                  <a:lnTo>
                    <a:pt x="131141" y="16428"/>
                  </a:lnTo>
                  <a:lnTo>
                    <a:pt x="125038" y="9616"/>
                  </a:lnTo>
                  <a:lnTo>
                    <a:pt x="117654" y="4782"/>
                  </a:lnTo>
                  <a:lnTo>
                    <a:pt x="109332" y="1936"/>
                  </a:lnTo>
                  <a:lnTo>
                    <a:pt x="100798" y="835"/>
                  </a:lnTo>
                  <a:lnTo>
                    <a:pt x="92320" y="1152"/>
                  </a:lnTo>
                  <a:lnTo>
                    <a:pt x="83158" y="4031"/>
                  </a:lnTo>
                  <a:lnTo>
                    <a:pt x="71872" y="11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1181" y="1200018"/>
              <a:ext cx="165160" cy="400314"/>
            </a:xfrm>
            <a:custGeom>
              <a:avLst/>
              <a:gdLst/>
              <a:ahLst/>
              <a:cxnLst/>
              <a:rect l="0" t="0" r="0" b="0"/>
              <a:pathLst>
                <a:path w="165160" h="400314">
                  <a:moveTo>
                    <a:pt x="126342" y="84458"/>
                  </a:moveTo>
                  <a:lnTo>
                    <a:pt x="132142" y="78524"/>
                  </a:lnTo>
                  <a:lnTo>
                    <a:pt x="137067" y="72319"/>
                  </a:lnTo>
                  <a:lnTo>
                    <a:pt x="141556" y="65223"/>
                  </a:lnTo>
                  <a:lnTo>
                    <a:pt x="145258" y="57283"/>
                  </a:lnTo>
                  <a:lnTo>
                    <a:pt x="147327" y="48636"/>
                  </a:lnTo>
                  <a:lnTo>
                    <a:pt x="147424" y="39451"/>
                  </a:lnTo>
                  <a:lnTo>
                    <a:pt x="145527" y="30197"/>
                  </a:lnTo>
                  <a:lnTo>
                    <a:pt x="141664" y="21604"/>
                  </a:lnTo>
                  <a:lnTo>
                    <a:pt x="136061" y="14027"/>
                  </a:lnTo>
                  <a:lnTo>
                    <a:pt x="128893" y="7790"/>
                  </a:lnTo>
                  <a:lnTo>
                    <a:pt x="120195" y="3350"/>
                  </a:lnTo>
                  <a:lnTo>
                    <a:pt x="110137" y="779"/>
                  </a:lnTo>
                  <a:lnTo>
                    <a:pt x="99301" y="0"/>
                  </a:lnTo>
                  <a:lnTo>
                    <a:pt x="88570" y="982"/>
                  </a:lnTo>
                  <a:lnTo>
                    <a:pt x="78430" y="3532"/>
                  </a:lnTo>
                  <a:lnTo>
                    <a:pt x="68997" y="7512"/>
                  </a:lnTo>
                  <a:lnTo>
                    <a:pt x="60201" y="12924"/>
                  </a:lnTo>
                  <a:lnTo>
                    <a:pt x="51927" y="19640"/>
                  </a:lnTo>
                  <a:lnTo>
                    <a:pt x="44540" y="27588"/>
                  </a:lnTo>
                  <a:lnTo>
                    <a:pt x="38854" y="36826"/>
                  </a:lnTo>
                  <a:lnTo>
                    <a:pt x="35182" y="47258"/>
                  </a:lnTo>
                  <a:lnTo>
                    <a:pt x="33529" y="58518"/>
                  </a:lnTo>
                  <a:lnTo>
                    <a:pt x="33856" y="70067"/>
                  </a:lnTo>
                  <a:lnTo>
                    <a:pt x="35934" y="81565"/>
                  </a:lnTo>
                  <a:lnTo>
                    <a:pt x="39582" y="92555"/>
                  </a:lnTo>
                  <a:lnTo>
                    <a:pt x="44764" y="102403"/>
                  </a:lnTo>
                  <a:lnTo>
                    <a:pt x="51313" y="110860"/>
                  </a:lnTo>
                  <a:lnTo>
                    <a:pt x="58809" y="117538"/>
                  </a:lnTo>
                  <a:lnTo>
                    <a:pt x="66677" y="121750"/>
                  </a:lnTo>
                  <a:lnTo>
                    <a:pt x="74564" y="123360"/>
                  </a:lnTo>
                  <a:lnTo>
                    <a:pt x="82485" y="122679"/>
                  </a:lnTo>
                  <a:lnTo>
                    <a:pt x="90716" y="120179"/>
                  </a:lnTo>
                  <a:lnTo>
                    <a:pt x="99394" y="116315"/>
                  </a:lnTo>
                  <a:lnTo>
                    <a:pt x="108188" y="111301"/>
                  </a:lnTo>
                  <a:lnTo>
                    <a:pt x="116413" y="105121"/>
                  </a:lnTo>
                  <a:lnTo>
                    <a:pt x="123729" y="97917"/>
                  </a:lnTo>
                  <a:lnTo>
                    <a:pt x="130271" y="91953"/>
                  </a:lnTo>
                  <a:lnTo>
                    <a:pt x="135841" y="90616"/>
                  </a:lnTo>
                  <a:lnTo>
                    <a:pt x="139835" y="94280"/>
                  </a:lnTo>
                  <a:lnTo>
                    <a:pt x="142479" y="102019"/>
                  </a:lnTo>
                  <a:lnTo>
                    <a:pt x="144196" y="112771"/>
                  </a:lnTo>
                  <a:lnTo>
                    <a:pt x="145477" y="125499"/>
                  </a:lnTo>
                  <a:lnTo>
                    <a:pt x="146844" y="139242"/>
                  </a:lnTo>
                  <a:lnTo>
                    <a:pt x="148567" y="153405"/>
                  </a:lnTo>
                  <a:lnTo>
                    <a:pt x="150701" y="167692"/>
                  </a:lnTo>
                  <a:lnTo>
                    <a:pt x="153201" y="181979"/>
                  </a:lnTo>
                  <a:lnTo>
                    <a:pt x="155986" y="196225"/>
                  </a:lnTo>
                  <a:lnTo>
                    <a:pt x="158821" y="210422"/>
                  </a:lnTo>
                  <a:lnTo>
                    <a:pt x="161336" y="224576"/>
                  </a:lnTo>
                  <a:lnTo>
                    <a:pt x="163351" y="238692"/>
                  </a:lnTo>
                  <a:lnTo>
                    <a:pt x="164702" y="252615"/>
                  </a:lnTo>
                  <a:lnTo>
                    <a:pt x="165159" y="266044"/>
                  </a:lnTo>
                  <a:lnTo>
                    <a:pt x="164673" y="278851"/>
                  </a:lnTo>
                  <a:lnTo>
                    <a:pt x="162871" y="290909"/>
                  </a:lnTo>
                  <a:lnTo>
                    <a:pt x="159002" y="302014"/>
                  </a:lnTo>
                  <a:lnTo>
                    <a:pt x="152840" y="312147"/>
                  </a:lnTo>
                  <a:lnTo>
                    <a:pt x="144616" y="321274"/>
                  </a:lnTo>
                  <a:lnTo>
                    <a:pt x="134738" y="329266"/>
                  </a:lnTo>
                  <a:lnTo>
                    <a:pt x="123618" y="336163"/>
                  </a:lnTo>
                  <a:lnTo>
                    <a:pt x="111765" y="342136"/>
                  </a:lnTo>
                  <a:lnTo>
                    <a:pt x="99751" y="347390"/>
                  </a:lnTo>
                  <a:lnTo>
                    <a:pt x="87904" y="352118"/>
                  </a:lnTo>
                  <a:lnTo>
                    <a:pt x="76495" y="356635"/>
                  </a:lnTo>
                  <a:lnTo>
                    <a:pt x="65827" y="361361"/>
                  </a:lnTo>
                  <a:lnTo>
                    <a:pt x="55983" y="366505"/>
                  </a:lnTo>
                  <a:lnTo>
                    <a:pt x="46794" y="371977"/>
                  </a:lnTo>
                  <a:lnTo>
                    <a:pt x="36821" y="378133"/>
                  </a:lnTo>
                  <a:lnTo>
                    <a:pt x="22955" y="386636"/>
                  </a:lnTo>
                  <a:lnTo>
                    <a:pt x="0" y="400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10694" y="1189720"/>
              <a:ext cx="126343" cy="156760"/>
            </a:xfrm>
            <a:custGeom>
              <a:avLst/>
              <a:gdLst/>
              <a:ahLst/>
              <a:cxnLst/>
              <a:rect l="0" t="0" r="0" b="0"/>
              <a:pathLst>
                <a:path w="126343" h="156760">
                  <a:moveTo>
                    <a:pt x="0" y="73699"/>
                  </a:moveTo>
                  <a:lnTo>
                    <a:pt x="134" y="88234"/>
                  </a:lnTo>
                  <a:lnTo>
                    <a:pt x="1414" y="100865"/>
                  </a:lnTo>
                  <a:lnTo>
                    <a:pt x="4003" y="112770"/>
                  </a:lnTo>
                  <a:lnTo>
                    <a:pt x="7550" y="124252"/>
                  </a:lnTo>
                  <a:lnTo>
                    <a:pt x="11534" y="135444"/>
                  </a:lnTo>
                  <a:lnTo>
                    <a:pt x="15591" y="146358"/>
                  </a:lnTo>
                  <a:lnTo>
                    <a:pt x="18757" y="154488"/>
                  </a:lnTo>
                  <a:lnTo>
                    <a:pt x="19942" y="156759"/>
                  </a:lnTo>
                  <a:lnTo>
                    <a:pt x="19437" y="154337"/>
                  </a:lnTo>
                  <a:lnTo>
                    <a:pt x="17972" y="148718"/>
                  </a:lnTo>
                  <a:lnTo>
                    <a:pt x="16282" y="140745"/>
                  </a:lnTo>
                  <a:lnTo>
                    <a:pt x="14769" y="131003"/>
                  </a:lnTo>
                  <a:lnTo>
                    <a:pt x="13730" y="119960"/>
                  </a:lnTo>
                  <a:lnTo>
                    <a:pt x="13469" y="107984"/>
                  </a:lnTo>
                  <a:lnTo>
                    <a:pt x="14070" y="95363"/>
                  </a:lnTo>
                  <a:lnTo>
                    <a:pt x="15607" y="82626"/>
                  </a:lnTo>
                  <a:lnTo>
                    <a:pt x="18231" y="70529"/>
                  </a:lnTo>
                  <a:lnTo>
                    <a:pt x="21926" y="59436"/>
                  </a:lnTo>
                  <a:lnTo>
                    <a:pt x="26693" y="49512"/>
                  </a:lnTo>
                  <a:lnTo>
                    <a:pt x="32641" y="40911"/>
                  </a:lnTo>
                  <a:lnTo>
                    <a:pt x="39716" y="33568"/>
                  </a:lnTo>
                  <a:lnTo>
                    <a:pt x="47738" y="27280"/>
                  </a:lnTo>
                  <a:lnTo>
                    <a:pt x="56492" y="21805"/>
                  </a:lnTo>
                  <a:lnTo>
                    <a:pt x="65783" y="16935"/>
                  </a:lnTo>
                  <a:lnTo>
                    <a:pt x="75384" y="12647"/>
                  </a:lnTo>
                  <a:lnTo>
                    <a:pt x="86190" y="8680"/>
                  </a:lnTo>
                  <a:lnTo>
                    <a:pt x="101385" y="46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58093" y="1189425"/>
              <a:ext cx="147400" cy="183367"/>
            </a:xfrm>
            <a:custGeom>
              <a:avLst/>
              <a:gdLst/>
              <a:ahLst/>
              <a:cxnLst/>
              <a:rect l="0" t="0" r="0" b="0"/>
              <a:pathLst>
                <a:path w="147400" h="183367">
                  <a:moveTo>
                    <a:pt x="0" y="84523"/>
                  </a:moveTo>
                  <a:lnTo>
                    <a:pt x="11668" y="84456"/>
                  </a:lnTo>
                  <a:lnTo>
                    <a:pt x="22157" y="83816"/>
                  </a:lnTo>
                  <a:lnTo>
                    <a:pt x="32454" y="82514"/>
                  </a:lnTo>
                  <a:lnTo>
                    <a:pt x="42582" y="80482"/>
                  </a:lnTo>
                  <a:lnTo>
                    <a:pt x="52278" y="77517"/>
                  </a:lnTo>
                  <a:lnTo>
                    <a:pt x="61414" y="73597"/>
                  </a:lnTo>
                  <a:lnTo>
                    <a:pt x="70017" y="68848"/>
                  </a:lnTo>
                  <a:lnTo>
                    <a:pt x="78178" y="63445"/>
                  </a:lnTo>
                  <a:lnTo>
                    <a:pt x="85988" y="57549"/>
                  </a:lnTo>
                  <a:lnTo>
                    <a:pt x="93047" y="51134"/>
                  </a:lnTo>
                  <a:lnTo>
                    <a:pt x="98503" y="43996"/>
                  </a:lnTo>
                  <a:lnTo>
                    <a:pt x="102013" y="36093"/>
                  </a:lnTo>
                  <a:lnTo>
                    <a:pt x="103386" y="27837"/>
                  </a:lnTo>
                  <a:lnTo>
                    <a:pt x="102337" y="19981"/>
                  </a:lnTo>
                  <a:lnTo>
                    <a:pt x="98961" y="12931"/>
                  </a:lnTo>
                  <a:lnTo>
                    <a:pt x="93628" y="7064"/>
                  </a:lnTo>
                  <a:lnTo>
                    <a:pt x="86776" y="2879"/>
                  </a:lnTo>
                  <a:lnTo>
                    <a:pt x="78809" y="487"/>
                  </a:lnTo>
                  <a:lnTo>
                    <a:pt x="70210" y="0"/>
                  </a:lnTo>
                  <a:lnTo>
                    <a:pt x="61527" y="1710"/>
                  </a:lnTo>
                  <a:lnTo>
                    <a:pt x="53067" y="5562"/>
                  </a:lnTo>
                  <a:lnTo>
                    <a:pt x="45084" y="11231"/>
                  </a:lnTo>
                  <a:lnTo>
                    <a:pt x="37868" y="18315"/>
                  </a:lnTo>
                  <a:lnTo>
                    <a:pt x="31495" y="26445"/>
                  </a:lnTo>
                  <a:lnTo>
                    <a:pt x="25876" y="35324"/>
                  </a:lnTo>
                  <a:lnTo>
                    <a:pt x="20859" y="44729"/>
                  </a:lnTo>
                  <a:lnTo>
                    <a:pt x="16299" y="54500"/>
                  </a:lnTo>
                  <a:lnTo>
                    <a:pt x="12234" y="64688"/>
                  </a:lnTo>
                  <a:lnTo>
                    <a:pt x="8875" y="75519"/>
                  </a:lnTo>
                  <a:lnTo>
                    <a:pt x="6290" y="87065"/>
                  </a:lnTo>
                  <a:lnTo>
                    <a:pt x="4724" y="99091"/>
                  </a:lnTo>
                  <a:lnTo>
                    <a:pt x="4654" y="111164"/>
                  </a:lnTo>
                  <a:lnTo>
                    <a:pt x="6204" y="123021"/>
                  </a:lnTo>
                  <a:lnTo>
                    <a:pt x="9195" y="134423"/>
                  </a:lnTo>
                  <a:lnTo>
                    <a:pt x="13337" y="145080"/>
                  </a:lnTo>
                  <a:lnTo>
                    <a:pt x="18351" y="154904"/>
                  </a:lnTo>
                  <a:lnTo>
                    <a:pt x="24327" y="163652"/>
                  </a:lnTo>
                  <a:lnTo>
                    <a:pt x="31693" y="170858"/>
                  </a:lnTo>
                  <a:lnTo>
                    <a:pt x="40570" y="176405"/>
                  </a:lnTo>
                  <a:lnTo>
                    <a:pt x="50632" y="180316"/>
                  </a:lnTo>
                  <a:lnTo>
                    <a:pt x="61303" y="182584"/>
                  </a:lnTo>
                  <a:lnTo>
                    <a:pt x="72184" y="183366"/>
                  </a:lnTo>
                  <a:lnTo>
                    <a:pt x="83082" y="182774"/>
                  </a:lnTo>
                  <a:lnTo>
                    <a:pt x="93926" y="180791"/>
                  </a:lnTo>
                  <a:lnTo>
                    <a:pt x="104684" y="177543"/>
                  </a:lnTo>
                  <a:lnTo>
                    <a:pt x="114910" y="173566"/>
                  </a:lnTo>
                  <a:lnTo>
                    <a:pt x="124733" y="169330"/>
                  </a:lnTo>
                  <a:lnTo>
                    <a:pt x="135014" y="164464"/>
                  </a:lnTo>
                  <a:lnTo>
                    <a:pt x="147399" y="158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50886" y="1147606"/>
              <a:ext cx="141208" cy="168457"/>
            </a:xfrm>
            <a:custGeom>
              <a:avLst/>
              <a:gdLst/>
              <a:ahLst/>
              <a:cxnLst/>
              <a:rect l="0" t="0" r="0" b="0"/>
              <a:pathLst>
                <a:path w="141208" h="168457">
                  <a:moveTo>
                    <a:pt x="91476" y="0"/>
                  </a:moveTo>
                  <a:lnTo>
                    <a:pt x="79808" y="2933"/>
                  </a:lnTo>
                  <a:lnTo>
                    <a:pt x="69319" y="5716"/>
                  </a:lnTo>
                  <a:lnTo>
                    <a:pt x="59022" y="8620"/>
                  </a:lnTo>
                  <a:lnTo>
                    <a:pt x="48894" y="11833"/>
                  </a:lnTo>
                  <a:lnTo>
                    <a:pt x="39198" y="15646"/>
                  </a:lnTo>
                  <a:lnTo>
                    <a:pt x="30067" y="20168"/>
                  </a:lnTo>
                  <a:lnTo>
                    <a:pt x="21637" y="25504"/>
                  </a:lnTo>
                  <a:lnTo>
                    <a:pt x="14123" y="31841"/>
                  </a:lnTo>
                  <a:lnTo>
                    <a:pt x="7571" y="39170"/>
                  </a:lnTo>
                  <a:lnTo>
                    <a:pt x="2511" y="47023"/>
                  </a:lnTo>
                  <a:lnTo>
                    <a:pt x="0" y="54599"/>
                  </a:lnTo>
                  <a:lnTo>
                    <a:pt x="394" y="61459"/>
                  </a:lnTo>
                  <a:lnTo>
                    <a:pt x="3593" y="67196"/>
                  </a:lnTo>
                  <a:lnTo>
                    <a:pt x="9394" y="71294"/>
                  </a:lnTo>
                  <a:lnTo>
                    <a:pt x="17407" y="73641"/>
                  </a:lnTo>
                  <a:lnTo>
                    <a:pt x="27157" y="74607"/>
                  </a:lnTo>
                  <a:lnTo>
                    <a:pt x="38200" y="74815"/>
                  </a:lnTo>
                  <a:lnTo>
                    <a:pt x="50170" y="74709"/>
                  </a:lnTo>
                  <a:lnTo>
                    <a:pt x="62627" y="74678"/>
                  </a:lnTo>
                  <a:lnTo>
                    <a:pt x="75061" y="75124"/>
                  </a:lnTo>
                  <a:lnTo>
                    <a:pt x="87196" y="76214"/>
                  </a:lnTo>
                  <a:lnTo>
                    <a:pt x="98802" y="78085"/>
                  </a:lnTo>
                  <a:lnTo>
                    <a:pt x="109604" y="80936"/>
                  </a:lnTo>
                  <a:lnTo>
                    <a:pt x="119524" y="84784"/>
                  </a:lnTo>
                  <a:lnTo>
                    <a:pt x="128169" y="89654"/>
                  </a:lnTo>
                  <a:lnTo>
                    <a:pt x="134774" y="95672"/>
                  </a:lnTo>
                  <a:lnTo>
                    <a:pt x="139099" y="102789"/>
                  </a:lnTo>
                  <a:lnTo>
                    <a:pt x="141207" y="110669"/>
                  </a:lnTo>
                  <a:lnTo>
                    <a:pt x="141193" y="118796"/>
                  </a:lnTo>
                  <a:lnTo>
                    <a:pt x="139329" y="126847"/>
                  </a:lnTo>
                  <a:lnTo>
                    <a:pt x="135825" y="134538"/>
                  </a:lnTo>
                  <a:lnTo>
                    <a:pt x="130742" y="141551"/>
                  </a:lnTo>
                  <a:lnTo>
                    <a:pt x="124249" y="147778"/>
                  </a:lnTo>
                  <a:lnTo>
                    <a:pt x="116452" y="153129"/>
                  </a:lnTo>
                  <a:lnTo>
                    <a:pt x="107316" y="157433"/>
                  </a:lnTo>
                  <a:lnTo>
                    <a:pt x="96947" y="160700"/>
                  </a:lnTo>
                  <a:lnTo>
                    <a:pt x="85561" y="163083"/>
                  </a:lnTo>
                  <a:lnTo>
                    <a:pt x="73394" y="164774"/>
                  </a:lnTo>
                  <a:lnTo>
                    <a:pt x="60673" y="165952"/>
                  </a:lnTo>
                  <a:lnTo>
                    <a:pt x="48169" y="166763"/>
                  </a:lnTo>
                  <a:lnTo>
                    <a:pt x="35974" y="167405"/>
                  </a:lnTo>
                  <a:lnTo>
                    <a:pt x="23020" y="167937"/>
                  </a:lnTo>
                  <a:lnTo>
                    <a:pt x="724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60075" y="1105492"/>
              <a:ext cx="128028" cy="178985"/>
            </a:xfrm>
            <a:custGeom>
              <a:avLst/>
              <a:gdLst/>
              <a:ahLst/>
              <a:cxnLst/>
              <a:rect l="0" t="0" r="0" b="0"/>
              <a:pathLst>
                <a:path w="128028" h="178985">
                  <a:moveTo>
                    <a:pt x="103386" y="0"/>
                  </a:moveTo>
                  <a:lnTo>
                    <a:pt x="91718" y="134"/>
                  </a:lnTo>
                  <a:lnTo>
                    <a:pt x="81229" y="1414"/>
                  </a:lnTo>
                  <a:lnTo>
                    <a:pt x="70932" y="4007"/>
                  </a:lnTo>
                  <a:lnTo>
                    <a:pt x="60803" y="7727"/>
                  </a:lnTo>
                  <a:lnTo>
                    <a:pt x="51108" y="12360"/>
                  </a:lnTo>
                  <a:lnTo>
                    <a:pt x="41971" y="17697"/>
                  </a:lnTo>
                  <a:lnTo>
                    <a:pt x="33369" y="23717"/>
                  </a:lnTo>
                  <a:lnTo>
                    <a:pt x="25207" y="30580"/>
                  </a:lnTo>
                  <a:lnTo>
                    <a:pt x="17397" y="38304"/>
                  </a:lnTo>
                  <a:lnTo>
                    <a:pt x="10339" y="46777"/>
                  </a:lnTo>
                  <a:lnTo>
                    <a:pt x="4883" y="55843"/>
                  </a:lnTo>
                  <a:lnTo>
                    <a:pt x="1372" y="65331"/>
                  </a:lnTo>
                  <a:lnTo>
                    <a:pt x="0" y="74464"/>
                  </a:lnTo>
                  <a:lnTo>
                    <a:pt x="1048" y="81919"/>
                  </a:lnTo>
                  <a:lnTo>
                    <a:pt x="4424" y="87109"/>
                  </a:lnTo>
                  <a:lnTo>
                    <a:pt x="9758" y="90115"/>
                  </a:lnTo>
                  <a:lnTo>
                    <a:pt x="16610" y="91309"/>
                  </a:lnTo>
                  <a:lnTo>
                    <a:pt x="24586" y="91123"/>
                  </a:lnTo>
                  <a:lnTo>
                    <a:pt x="33530" y="90258"/>
                  </a:lnTo>
                  <a:lnTo>
                    <a:pt x="43510" y="89620"/>
                  </a:lnTo>
                  <a:lnTo>
                    <a:pt x="54481" y="89689"/>
                  </a:lnTo>
                  <a:lnTo>
                    <a:pt x="66288" y="90556"/>
                  </a:lnTo>
                  <a:lnTo>
                    <a:pt x="78745" y="92128"/>
                  </a:lnTo>
                  <a:lnTo>
                    <a:pt x="91660" y="94268"/>
                  </a:lnTo>
                  <a:lnTo>
                    <a:pt x="104078" y="97161"/>
                  </a:lnTo>
                  <a:lnTo>
                    <a:pt x="114359" y="101304"/>
                  </a:lnTo>
                  <a:lnTo>
                    <a:pt x="121777" y="106868"/>
                  </a:lnTo>
                  <a:lnTo>
                    <a:pt x="126279" y="113722"/>
                  </a:lnTo>
                  <a:lnTo>
                    <a:pt x="128027" y="121617"/>
                  </a:lnTo>
                  <a:lnTo>
                    <a:pt x="127421" y="130291"/>
                  </a:lnTo>
                  <a:lnTo>
                    <a:pt x="124798" y="139198"/>
                  </a:lnTo>
                  <a:lnTo>
                    <a:pt x="120321" y="147557"/>
                  </a:lnTo>
                  <a:lnTo>
                    <a:pt x="114243" y="154982"/>
                  </a:lnTo>
                  <a:lnTo>
                    <a:pt x="106727" y="161286"/>
                  </a:lnTo>
                  <a:lnTo>
                    <a:pt x="97782" y="166303"/>
                  </a:lnTo>
                  <a:lnTo>
                    <a:pt x="87545" y="170086"/>
                  </a:lnTo>
                  <a:lnTo>
                    <a:pt x="76287" y="172836"/>
                  </a:lnTo>
                  <a:lnTo>
                    <a:pt x="62913" y="175080"/>
                  </a:lnTo>
                  <a:lnTo>
                    <a:pt x="42896" y="177017"/>
                  </a:lnTo>
                  <a:lnTo>
                    <a:pt x="86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64133" y="1189720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2" y="72321"/>
                  </a:lnTo>
                  <a:lnTo>
                    <a:pt x="2828" y="85029"/>
                  </a:lnTo>
                  <a:lnTo>
                    <a:pt x="3429" y="97380"/>
                  </a:lnTo>
                  <a:lnTo>
                    <a:pt x="3994" y="110458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79274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42445" y="1137077"/>
              <a:ext cx="126343" cy="146222"/>
            </a:xfrm>
            <a:custGeom>
              <a:avLst/>
              <a:gdLst/>
              <a:ahLst/>
              <a:cxnLst/>
              <a:rect l="0" t="0" r="0" b="0"/>
              <a:pathLst>
                <a:path w="126343" h="146222">
                  <a:moveTo>
                    <a:pt x="0" y="21057"/>
                  </a:moveTo>
                  <a:lnTo>
                    <a:pt x="2934" y="29859"/>
                  </a:lnTo>
                  <a:lnTo>
                    <a:pt x="5716" y="38205"/>
                  </a:lnTo>
                  <a:lnTo>
                    <a:pt x="8616" y="46904"/>
                  </a:lnTo>
                  <a:lnTo>
                    <a:pt x="11656" y="56025"/>
                  </a:lnTo>
                  <a:lnTo>
                    <a:pt x="14821" y="65520"/>
                  </a:lnTo>
                  <a:lnTo>
                    <a:pt x="18090" y="75312"/>
                  </a:lnTo>
                  <a:lnTo>
                    <a:pt x="21601" y="85326"/>
                  </a:lnTo>
                  <a:lnTo>
                    <a:pt x="25640" y="95500"/>
                  </a:lnTo>
                  <a:lnTo>
                    <a:pt x="30322" y="105782"/>
                  </a:lnTo>
                  <a:lnTo>
                    <a:pt x="35602" y="115973"/>
                  </a:lnTo>
                  <a:lnTo>
                    <a:pt x="41371" y="125742"/>
                  </a:lnTo>
                  <a:lnTo>
                    <a:pt x="47527" y="134911"/>
                  </a:lnTo>
                  <a:lnTo>
                    <a:pt x="54459" y="142367"/>
                  </a:lnTo>
                  <a:lnTo>
                    <a:pt x="61876" y="146221"/>
                  </a:lnTo>
                  <a:lnTo>
                    <a:pt x="68380" y="146127"/>
                  </a:lnTo>
                  <a:lnTo>
                    <a:pt x="73850" y="142843"/>
                  </a:lnTo>
                  <a:lnTo>
                    <a:pt x="78589" y="137250"/>
                  </a:lnTo>
                  <a:lnTo>
                    <a:pt x="82866" y="129889"/>
                  </a:lnTo>
                  <a:lnTo>
                    <a:pt x="86859" y="120961"/>
                  </a:lnTo>
                  <a:lnTo>
                    <a:pt x="90676" y="110692"/>
                  </a:lnTo>
                  <a:lnTo>
                    <a:pt x="94383" y="99522"/>
                  </a:lnTo>
                  <a:lnTo>
                    <a:pt x="98021" y="88022"/>
                  </a:lnTo>
                  <a:lnTo>
                    <a:pt x="101614" y="76543"/>
                  </a:lnTo>
                  <a:lnTo>
                    <a:pt x="105178" y="65223"/>
                  </a:lnTo>
                  <a:lnTo>
                    <a:pt x="108724" y="54088"/>
                  </a:lnTo>
                  <a:lnTo>
                    <a:pt x="112253" y="43130"/>
                  </a:lnTo>
                  <a:lnTo>
                    <a:pt x="115617" y="32768"/>
                  </a:lnTo>
                  <a:lnTo>
                    <a:pt x="118854" y="22839"/>
                  </a:lnTo>
                  <a:lnTo>
                    <a:pt x="122248" y="124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29668" y="1126331"/>
              <a:ext cx="128633" cy="214029"/>
            </a:xfrm>
            <a:custGeom>
              <a:avLst/>
              <a:gdLst/>
              <a:ahLst/>
              <a:cxnLst/>
              <a:rect l="0" t="0" r="0" b="0"/>
              <a:pathLst>
                <a:path w="128633" h="214029">
                  <a:moveTo>
                    <a:pt x="2290" y="63389"/>
                  </a:moveTo>
                  <a:lnTo>
                    <a:pt x="8224" y="69189"/>
                  </a:lnTo>
                  <a:lnTo>
                    <a:pt x="14429" y="74114"/>
                  </a:lnTo>
                  <a:lnTo>
                    <a:pt x="21529" y="78607"/>
                  </a:lnTo>
                  <a:lnTo>
                    <a:pt x="29643" y="82482"/>
                  </a:lnTo>
                  <a:lnTo>
                    <a:pt x="38937" y="85199"/>
                  </a:lnTo>
                  <a:lnTo>
                    <a:pt x="49381" y="86550"/>
                  </a:lnTo>
                  <a:lnTo>
                    <a:pt x="60633" y="86478"/>
                  </a:lnTo>
                  <a:lnTo>
                    <a:pt x="72171" y="84912"/>
                  </a:lnTo>
                  <a:lnTo>
                    <a:pt x="83658" y="81965"/>
                  </a:lnTo>
                  <a:lnTo>
                    <a:pt x="94638" y="77715"/>
                  </a:lnTo>
                  <a:lnTo>
                    <a:pt x="104479" y="72122"/>
                  </a:lnTo>
                  <a:lnTo>
                    <a:pt x="112936" y="65288"/>
                  </a:lnTo>
                  <a:lnTo>
                    <a:pt x="119783" y="57431"/>
                  </a:lnTo>
                  <a:lnTo>
                    <a:pt x="124641" y="48787"/>
                  </a:lnTo>
                  <a:lnTo>
                    <a:pt x="127493" y="39575"/>
                  </a:lnTo>
                  <a:lnTo>
                    <a:pt x="128291" y="30289"/>
                  </a:lnTo>
                  <a:lnTo>
                    <a:pt x="126791" y="21668"/>
                  </a:lnTo>
                  <a:lnTo>
                    <a:pt x="123075" y="14069"/>
                  </a:lnTo>
                  <a:lnTo>
                    <a:pt x="117328" y="7816"/>
                  </a:lnTo>
                  <a:lnTo>
                    <a:pt x="109659" y="3364"/>
                  </a:lnTo>
                  <a:lnTo>
                    <a:pt x="100327" y="784"/>
                  </a:lnTo>
                  <a:lnTo>
                    <a:pt x="89996" y="0"/>
                  </a:lnTo>
                  <a:lnTo>
                    <a:pt x="79611" y="978"/>
                  </a:lnTo>
                  <a:lnTo>
                    <a:pt x="69707" y="3525"/>
                  </a:lnTo>
                  <a:lnTo>
                    <a:pt x="60433" y="7503"/>
                  </a:lnTo>
                  <a:lnTo>
                    <a:pt x="51744" y="12913"/>
                  </a:lnTo>
                  <a:lnTo>
                    <a:pt x="43534" y="19624"/>
                  </a:lnTo>
                  <a:lnTo>
                    <a:pt x="35849" y="27399"/>
                  </a:lnTo>
                  <a:lnTo>
                    <a:pt x="28899" y="35988"/>
                  </a:lnTo>
                  <a:lnTo>
                    <a:pt x="22737" y="45172"/>
                  </a:lnTo>
                  <a:lnTo>
                    <a:pt x="17275" y="54778"/>
                  </a:lnTo>
                  <a:lnTo>
                    <a:pt x="12371" y="64680"/>
                  </a:lnTo>
                  <a:lnTo>
                    <a:pt x="7895" y="74784"/>
                  </a:lnTo>
                  <a:lnTo>
                    <a:pt x="4057" y="85027"/>
                  </a:lnTo>
                  <a:lnTo>
                    <a:pt x="1385" y="95363"/>
                  </a:lnTo>
                  <a:lnTo>
                    <a:pt x="69" y="105763"/>
                  </a:lnTo>
                  <a:lnTo>
                    <a:pt x="0" y="116205"/>
                  </a:lnTo>
                  <a:lnTo>
                    <a:pt x="942" y="126676"/>
                  </a:lnTo>
                  <a:lnTo>
                    <a:pt x="2654" y="137161"/>
                  </a:lnTo>
                  <a:lnTo>
                    <a:pt x="5090" y="147491"/>
                  </a:lnTo>
                  <a:lnTo>
                    <a:pt x="8395" y="157354"/>
                  </a:lnTo>
                  <a:lnTo>
                    <a:pt x="12578" y="166618"/>
                  </a:lnTo>
                  <a:lnTo>
                    <a:pt x="17522" y="175313"/>
                  </a:lnTo>
                  <a:lnTo>
                    <a:pt x="23064" y="183540"/>
                  </a:lnTo>
                  <a:lnTo>
                    <a:pt x="29062" y="191400"/>
                  </a:lnTo>
                  <a:lnTo>
                    <a:pt x="35717" y="198662"/>
                  </a:lnTo>
                  <a:lnTo>
                    <a:pt x="43548" y="204788"/>
                  </a:lnTo>
                  <a:lnTo>
                    <a:pt x="52740" y="209566"/>
                  </a:lnTo>
                  <a:lnTo>
                    <a:pt x="63016" y="212774"/>
                  </a:lnTo>
                  <a:lnTo>
                    <a:pt x="73830" y="214028"/>
                  </a:lnTo>
                  <a:lnTo>
                    <a:pt x="84794" y="213322"/>
                  </a:lnTo>
                  <a:lnTo>
                    <a:pt x="95277" y="211240"/>
                  </a:lnTo>
                  <a:lnTo>
                    <a:pt x="105357" y="208570"/>
                  </a:lnTo>
                  <a:lnTo>
                    <a:pt x="115914" y="205081"/>
                  </a:lnTo>
                  <a:lnTo>
                    <a:pt x="128632" y="200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0041" y="1389761"/>
              <a:ext cx="1747732" cy="115815"/>
            </a:xfrm>
            <a:custGeom>
              <a:avLst/>
              <a:gdLst/>
              <a:ahLst/>
              <a:cxnLst/>
              <a:rect l="0" t="0" r="0" b="0"/>
              <a:pathLst>
                <a:path w="1747732" h="115815">
                  <a:moveTo>
                    <a:pt x="1747731" y="0"/>
                  </a:moveTo>
                  <a:lnTo>
                    <a:pt x="1735995" y="0"/>
                  </a:lnTo>
                  <a:lnTo>
                    <a:pt x="1724867" y="0"/>
                  </a:lnTo>
                  <a:lnTo>
                    <a:pt x="1713268" y="0"/>
                  </a:lnTo>
                  <a:lnTo>
                    <a:pt x="1701107" y="0"/>
                  </a:lnTo>
                  <a:lnTo>
                    <a:pt x="1688447" y="0"/>
                  </a:lnTo>
                  <a:lnTo>
                    <a:pt x="1675386" y="0"/>
                  </a:lnTo>
                  <a:lnTo>
                    <a:pt x="1661862" y="0"/>
                  </a:lnTo>
                  <a:lnTo>
                    <a:pt x="1647648" y="0"/>
                  </a:lnTo>
                  <a:lnTo>
                    <a:pt x="1632684" y="5"/>
                  </a:lnTo>
                  <a:lnTo>
                    <a:pt x="1617213" y="177"/>
                  </a:lnTo>
                  <a:lnTo>
                    <a:pt x="1601674" y="826"/>
                  </a:lnTo>
                  <a:lnTo>
                    <a:pt x="1586338" y="2079"/>
                  </a:lnTo>
                  <a:lnTo>
                    <a:pt x="1571446" y="3905"/>
                  </a:lnTo>
                  <a:lnTo>
                    <a:pt x="1557293" y="6201"/>
                  </a:lnTo>
                  <a:lnTo>
                    <a:pt x="1543951" y="8853"/>
                  </a:lnTo>
                  <a:lnTo>
                    <a:pt x="1531008" y="11598"/>
                  </a:lnTo>
                  <a:lnTo>
                    <a:pt x="1517704" y="14054"/>
                  </a:lnTo>
                  <a:lnTo>
                    <a:pt x="1503633" y="16035"/>
                  </a:lnTo>
                  <a:lnTo>
                    <a:pt x="1488739" y="17533"/>
                  </a:lnTo>
                  <a:lnTo>
                    <a:pt x="1473129" y="18620"/>
                  </a:lnTo>
                  <a:lnTo>
                    <a:pt x="1456966" y="19394"/>
                  </a:lnTo>
                  <a:lnTo>
                    <a:pt x="1440722" y="20102"/>
                  </a:lnTo>
                  <a:lnTo>
                    <a:pt x="1425130" y="21117"/>
                  </a:lnTo>
                  <a:lnTo>
                    <a:pt x="1410530" y="22616"/>
                  </a:lnTo>
                  <a:lnTo>
                    <a:pt x="1396592" y="24438"/>
                  </a:lnTo>
                  <a:lnTo>
                    <a:pt x="1382547" y="26201"/>
                  </a:lnTo>
                  <a:lnTo>
                    <a:pt x="1367943" y="27680"/>
                  </a:lnTo>
                  <a:lnTo>
                    <a:pt x="1352674" y="28824"/>
                  </a:lnTo>
                  <a:lnTo>
                    <a:pt x="1336804" y="29667"/>
                  </a:lnTo>
                  <a:lnTo>
                    <a:pt x="1320464" y="30272"/>
                  </a:lnTo>
                  <a:lnTo>
                    <a:pt x="1304099" y="30866"/>
                  </a:lnTo>
                  <a:lnTo>
                    <a:pt x="1288426" y="31804"/>
                  </a:lnTo>
                  <a:lnTo>
                    <a:pt x="1273775" y="33250"/>
                  </a:lnTo>
                  <a:lnTo>
                    <a:pt x="1259974" y="35037"/>
                  </a:lnTo>
                  <a:lnTo>
                    <a:pt x="1246552" y="36776"/>
                  </a:lnTo>
                  <a:lnTo>
                    <a:pt x="1233185" y="38245"/>
                  </a:lnTo>
                  <a:lnTo>
                    <a:pt x="1219730" y="39551"/>
                  </a:lnTo>
                  <a:lnTo>
                    <a:pt x="1206150" y="41035"/>
                  </a:lnTo>
                  <a:lnTo>
                    <a:pt x="1192446" y="42880"/>
                  </a:lnTo>
                  <a:lnTo>
                    <a:pt x="1178479" y="44950"/>
                  </a:lnTo>
                  <a:lnTo>
                    <a:pt x="1163963" y="46886"/>
                  </a:lnTo>
                  <a:lnTo>
                    <a:pt x="1148789" y="48485"/>
                  </a:lnTo>
                  <a:lnTo>
                    <a:pt x="1133006" y="49711"/>
                  </a:lnTo>
                  <a:lnTo>
                    <a:pt x="1116726" y="50609"/>
                  </a:lnTo>
                  <a:lnTo>
                    <a:pt x="1100074" y="51248"/>
                  </a:lnTo>
                  <a:lnTo>
                    <a:pt x="1083316" y="51694"/>
                  </a:lnTo>
                  <a:lnTo>
                    <a:pt x="1066838" y="52001"/>
                  </a:lnTo>
                  <a:lnTo>
                    <a:pt x="1050835" y="52215"/>
                  </a:lnTo>
                  <a:lnTo>
                    <a:pt x="1035479" y="52529"/>
                  </a:lnTo>
                  <a:lnTo>
                    <a:pt x="1021007" y="53274"/>
                  </a:lnTo>
                  <a:lnTo>
                    <a:pt x="1007457" y="54591"/>
                  </a:lnTo>
                  <a:lnTo>
                    <a:pt x="994712" y="56460"/>
                  </a:lnTo>
                  <a:lnTo>
                    <a:pt x="982604" y="58785"/>
                  </a:lnTo>
                  <a:lnTo>
                    <a:pt x="970969" y="61456"/>
                  </a:lnTo>
                  <a:lnTo>
                    <a:pt x="959508" y="64215"/>
                  </a:lnTo>
                  <a:lnTo>
                    <a:pt x="947812" y="66679"/>
                  </a:lnTo>
                  <a:lnTo>
                    <a:pt x="935674" y="68666"/>
                  </a:lnTo>
                  <a:lnTo>
                    <a:pt x="922910" y="70168"/>
                  </a:lnTo>
                  <a:lnTo>
                    <a:pt x="909276" y="71258"/>
                  </a:lnTo>
                  <a:lnTo>
                    <a:pt x="894736" y="72033"/>
                  </a:lnTo>
                  <a:lnTo>
                    <a:pt x="879565" y="72742"/>
                  </a:lnTo>
                  <a:lnTo>
                    <a:pt x="864235" y="73758"/>
                  </a:lnTo>
                  <a:lnTo>
                    <a:pt x="849033" y="75258"/>
                  </a:lnTo>
                  <a:lnTo>
                    <a:pt x="833894" y="77080"/>
                  </a:lnTo>
                  <a:lnTo>
                    <a:pt x="818511" y="78842"/>
                  </a:lnTo>
                  <a:lnTo>
                    <a:pt x="802717" y="80322"/>
                  </a:lnTo>
                  <a:lnTo>
                    <a:pt x="786498" y="81466"/>
                  </a:lnTo>
                  <a:lnTo>
                    <a:pt x="769918" y="82309"/>
                  </a:lnTo>
                  <a:lnTo>
                    <a:pt x="753060" y="82910"/>
                  </a:lnTo>
                  <a:lnTo>
                    <a:pt x="736162" y="83330"/>
                  </a:lnTo>
                  <a:lnTo>
                    <a:pt x="719590" y="83620"/>
                  </a:lnTo>
                  <a:lnTo>
                    <a:pt x="703523" y="83823"/>
                  </a:lnTo>
                  <a:lnTo>
                    <a:pt x="688125" y="84130"/>
                  </a:lnTo>
                  <a:lnTo>
                    <a:pt x="673624" y="84869"/>
                  </a:lnTo>
                  <a:lnTo>
                    <a:pt x="660045" y="86179"/>
                  </a:lnTo>
                  <a:lnTo>
                    <a:pt x="646942" y="87872"/>
                  </a:lnTo>
                  <a:lnTo>
                    <a:pt x="633530" y="89548"/>
                  </a:lnTo>
                  <a:lnTo>
                    <a:pt x="619391" y="90969"/>
                  </a:lnTo>
                  <a:lnTo>
                    <a:pt x="604621" y="92074"/>
                  </a:lnTo>
                  <a:lnTo>
                    <a:pt x="589626" y="92891"/>
                  </a:lnTo>
                  <a:lnTo>
                    <a:pt x="574685" y="93479"/>
                  </a:lnTo>
                  <a:lnTo>
                    <a:pt x="559907" y="94060"/>
                  </a:lnTo>
                  <a:lnTo>
                    <a:pt x="545305" y="94991"/>
                  </a:lnTo>
                  <a:lnTo>
                    <a:pt x="530857" y="96432"/>
                  </a:lnTo>
                  <a:lnTo>
                    <a:pt x="516528" y="98216"/>
                  </a:lnTo>
                  <a:lnTo>
                    <a:pt x="502288" y="99952"/>
                  </a:lnTo>
                  <a:lnTo>
                    <a:pt x="488111" y="101414"/>
                  </a:lnTo>
                  <a:lnTo>
                    <a:pt x="473978" y="102547"/>
                  </a:lnTo>
                  <a:lnTo>
                    <a:pt x="459876" y="103382"/>
                  </a:lnTo>
                  <a:lnTo>
                    <a:pt x="445794" y="103978"/>
                  </a:lnTo>
                  <a:lnTo>
                    <a:pt x="431727" y="104395"/>
                  </a:lnTo>
                  <a:lnTo>
                    <a:pt x="417670" y="104682"/>
                  </a:lnTo>
                  <a:lnTo>
                    <a:pt x="403623" y="104883"/>
                  </a:lnTo>
                  <a:lnTo>
                    <a:pt x="389749" y="105189"/>
                  </a:lnTo>
                  <a:lnTo>
                    <a:pt x="376354" y="105928"/>
                  </a:lnTo>
                  <a:lnTo>
                    <a:pt x="363556" y="107237"/>
                  </a:lnTo>
                  <a:lnTo>
                    <a:pt x="350995" y="108930"/>
                  </a:lnTo>
                  <a:lnTo>
                    <a:pt x="337955" y="110606"/>
                  </a:lnTo>
                  <a:lnTo>
                    <a:pt x="324066" y="112027"/>
                  </a:lnTo>
                  <a:lnTo>
                    <a:pt x="309294" y="113132"/>
                  </a:lnTo>
                  <a:lnTo>
                    <a:pt x="293767" y="113948"/>
                  </a:lnTo>
                  <a:lnTo>
                    <a:pt x="277656" y="114531"/>
                  </a:lnTo>
                  <a:lnTo>
                    <a:pt x="261277" y="114939"/>
                  </a:lnTo>
                  <a:lnTo>
                    <a:pt x="245062" y="115222"/>
                  </a:lnTo>
                  <a:lnTo>
                    <a:pt x="229234" y="115414"/>
                  </a:lnTo>
                  <a:lnTo>
                    <a:pt x="213828" y="115545"/>
                  </a:lnTo>
                  <a:lnTo>
                    <a:pt x="198790" y="115634"/>
                  </a:lnTo>
                  <a:lnTo>
                    <a:pt x="184037" y="115693"/>
                  </a:lnTo>
                  <a:lnTo>
                    <a:pt x="169331" y="115733"/>
                  </a:lnTo>
                  <a:lnTo>
                    <a:pt x="154304" y="115760"/>
                  </a:lnTo>
                  <a:lnTo>
                    <a:pt x="138781" y="115778"/>
                  </a:lnTo>
                  <a:lnTo>
                    <a:pt x="122760" y="115790"/>
                  </a:lnTo>
                  <a:lnTo>
                    <a:pt x="106319" y="115798"/>
                  </a:lnTo>
                  <a:lnTo>
                    <a:pt x="89567" y="115803"/>
                  </a:lnTo>
                  <a:lnTo>
                    <a:pt x="72964" y="115806"/>
                  </a:lnTo>
                  <a:lnTo>
                    <a:pt x="55469" y="115809"/>
                  </a:lnTo>
                  <a:lnTo>
                    <a:pt x="33312" y="11581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32041" y="120024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54257" y="7653"/>
                  </a:lnTo>
                  <a:lnTo>
                    <a:pt x="44291" y="5186"/>
                  </a:lnTo>
                  <a:lnTo>
                    <a:pt x="28569" y="28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711739" y="1042321"/>
            <a:ext cx="1236448" cy="421832"/>
            <a:chOff x="2711739" y="1042321"/>
            <a:chExt cx="1236448" cy="421832"/>
          </a:xfrm>
        </p:grpSpPr>
        <p:sp>
          <p:nvSpPr>
            <p:cNvPr id="28" name="Freeform 27"/>
            <p:cNvSpPr/>
            <p:nvPr/>
          </p:nvSpPr>
          <p:spPr>
            <a:xfrm>
              <a:off x="2711739" y="1042321"/>
              <a:ext cx="215184" cy="302323"/>
            </a:xfrm>
            <a:custGeom>
              <a:avLst/>
              <a:gdLst/>
              <a:ahLst/>
              <a:cxnLst/>
              <a:rect l="0" t="0" r="0" b="0"/>
              <a:pathLst>
                <a:path w="215184" h="302323">
                  <a:moveTo>
                    <a:pt x="4613" y="94756"/>
                  </a:moveTo>
                  <a:lnTo>
                    <a:pt x="1813" y="106491"/>
                  </a:lnTo>
                  <a:lnTo>
                    <a:pt x="312" y="117620"/>
                  </a:lnTo>
                  <a:lnTo>
                    <a:pt x="0" y="129219"/>
                  </a:lnTo>
                  <a:lnTo>
                    <a:pt x="507" y="141380"/>
                  </a:lnTo>
                  <a:lnTo>
                    <a:pt x="1326" y="154040"/>
                  </a:lnTo>
                  <a:lnTo>
                    <a:pt x="2142" y="167096"/>
                  </a:lnTo>
                  <a:lnTo>
                    <a:pt x="2826" y="180448"/>
                  </a:lnTo>
                  <a:lnTo>
                    <a:pt x="3352" y="194013"/>
                  </a:lnTo>
                  <a:lnTo>
                    <a:pt x="3738" y="207728"/>
                  </a:lnTo>
                  <a:lnTo>
                    <a:pt x="4013" y="221547"/>
                  </a:lnTo>
                  <a:lnTo>
                    <a:pt x="4205" y="235437"/>
                  </a:lnTo>
                  <a:lnTo>
                    <a:pt x="4341" y="249371"/>
                  </a:lnTo>
                  <a:lnTo>
                    <a:pt x="4604" y="263170"/>
                  </a:lnTo>
                  <a:lnTo>
                    <a:pt x="5314" y="276515"/>
                  </a:lnTo>
                  <a:lnTo>
                    <a:pt x="6589" y="289202"/>
                  </a:lnTo>
                  <a:lnTo>
                    <a:pt x="7731" y="298873"/>
                  </a:lnTo>
                  <a:lnTo>
                    <a:pt x="7908" y="302322"/>
                  </a:lnTo>
                  <a:lnTo>
                    <a:pt x="7482" y="300110"/>
                  </a:lnTo>
                  <a:lnTo>
                    <a:pt x="6873" y="293860"/>
                  </a:lnTo>
                  <a:lnTo>
                    <a:pt x="6294" y="284925"/>
                  </a:lnTo>
                  <a:lnTo>
                    <a:pt x="5820" y="274235"/>
                  </a:lnTo>
                  <a:lnTo>
                    <a:pt x="5461" y="262401"/>
                  </a:lnTo>
                  <a:lnTo>
                    <a:pt x="5200" y="249818"/>
                  </a:lnTo>
                  <a:lnTo>
                    <a:pt x="5014" y="236742"/>
                  </a:lnTo>
                  <a:lnTo>
                    <a:pt x="4886" y="223338"/>
                  </a:lnTo>
                  <a:lnTo>
                    <a:pt x="4797" y="209550"/>
                  </a:lnTo>
                  <a:lnTo>
                    <a:pt x="4737" y="195145"/>
                  </a:lnTo>
                  <a:lnTo>
                    <a:pt x="4701" y="180046"/>
                  </a:lnTo>
                  <a:lnTo>
                    <a:pt x="4846" y="164480"/>
                  </a:lnTo>
                  <a:lnTo>
                    <a:pt x="5476" y="148877"/>
                  </a:lnTo>
                  <a:lnTo>
                    <a:pt x="6721" y="133501"/>
                  </a:lnTo>
                  <a:lnTo>
                    <a:pt x="8711" y="118752"/>
                  </a:lnTo>
                  <a:lnTo>
                    <a:pt x="11651" y="105227"/>
                  </a:lnTo>
                  <a:lnTo>
                    <a:pt x="15561" y="93139"/>
                  </a:lnTo>
                  <a:lnTo>
                    <a:pt x="20475" y="82530"/>
                  </a:lnTo>
                  <a:lnTo>
                    <a:pt x="26523" y="73462"/>
                  </a:lnTo>
                  <a:lnTo>
                    <a:pt x="33669" y="65798"/>
                  </a:lnTo>
                  <a:lnTo>
                    <a:pt x="41909" y="59123"/>
                  </a:lnTo>
                  <a:lnTo>
                    <a:pt x="51342" y="52857"/>
                  </a:lnTo>
                  <a:lnTo>
                    <a:pt x="61910" y="46637"/>
                  </a:lnTo>
                  <a:lnTo>
                    <a:pt x="73430" y="40472"/>
                  </a:lnTo>
                  <a:lnTo>
                    <a:pt x="85686" y="34633"/>
                  </a:lnTo>
                  <a:lnTo>
                    <a:pt x="98481" y="29259"/>
                  </a:lnTo>
                  <a:lnTo>
                    <a:pt x="111496" y="24346"/>
                  </a:lnTo>
                  <a:lnTo>
                    <a:pt x="124306" y="19819"/>
                  </a:lnTo>
                  <a:lnTo>
                    <a:pt x="136698" y="15596"/>
                  </a:lnTo>
                  <a:lnTo>
                    <a:pt x="148772" y="11748"/>
                  </a:lnTo>
                  <a:lnTo>
                    <a:pt x="162342" y="8126"/>
                  </a:lnTo>
                  <a:lnTo>
                    <a:pt x="181952" y="4410"/>
                  </a:lnTo>
                  <a:lnTo>
                    <a:pt x="2151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47937" y="1252891"/>
              <a:ext cx="94758" cy="63172"/>
            </a:xfrm>
            <a:custGeom>
              <a:avLst/>
              <a:gdLst/>
              <a:ahLst/>
              <a:cxnLst/>
              <a:rect l="0" t="0" r="0" b="0"/>
              <a:pathLst>
                <a:path w="94758" h="63172">
                  <a:moveTo>
                    <a:pt x="94757" y="0"/>
                  </a:moveTo>
                  <a:lnTo>
                    <a:pt x="85955" y="5867"/>
                  </a:lnTo>
                  <a:lnTo>
                    <a:pt x="77609" y="11432"/>
                  </a:lnTo>
                  <a:lnTo>
                    <a:pt x="68910" y="17226"/>
                  </a:lnTo>
                  <a:lnTo>
                    <a:pt x="59789" y="23134"/>
                  </a:lnTo>
                  <a:lnTo>
                    <a:pt x="50294" y="28816"/>
                  </a:lnTo>
                  <a:lnTo>
                    <a:pt x="40516" y="34091"/>
                  </a:lnTo>
                  <a:lnTo>
                    <a:pt x="30985" y="38985"/>
                  </a:lnTo>
                  <a:lnTo>
                    <a:pt x="21721" y="44236"/>
                  </a:lnTo>
                  <a:lnTo>
                    <a:pt x="11913" y="51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65423" y="1305533"/>
              <a:ext cx="112480" cy="102859"/>
            </a:xfrm>
            <a:custGeom>
              <a:avLst/>
              <a:gdLst/>
              <a:ahLst/>
              <a:cxnLst/>
              <a:rect l="0" t="0" r="0" b="0"/>
              <a:pathLst>
                <a:path w="112480" h="102859">
                  <a:moveTo>
                    <a:pt x="72027" y="10529"/>
                  </a:moveTo>
                  <a:lnTo>
                    <a:pt x="60426" y="10663"/>
                  </a:lnTo>
                  <a:lnTo>
                    <a:pt x="50578" y="11943"/>
                  </a:lnTo>
                  <a:lnTo>
                    <a:pt x="41572" y="14541"/>
                  </a:lnTo>
                  <a:lnTo>
                    <a:pt x="33131" y="18433"/>
                  </a:lnTo>
                  <a:lnTo>
                    <a:pt x="25104" y="23714"/>
                  </a:lnTo>
                  <a:lnTo>
                    <a:pt x="17395" y="30301"/>
                  </a:lnTo>
                  <a:lnTo>
                    <a:pt x="10408" y="37973"/>
                  </a:lnTo>
                  <a:lnTo>
                    <a:pt x="5002" y="46484"/>
                  </a:lnTo>
                  <a:lnTo>
                    <a:pt x="1522" y="55606"/>
                  </a:lnTo>
                  <a:lnTo>
                    <a:pt x="0" y="65000"/>
                  </a:lnTo>
                  <a:lnTo>
                    <a:pt x="417" y="74225"/>
                  </a:lnTo>
                  <a:lnTo>
                    <a:pt x="2560" y="83043"/>
                  </a:lnTo>
                  <a:lnTo>
                    <a:pt x="6421" y="90928"/>
                  </a:lnTo>
                  <a:lnTo>
                    <a:pt x="12277" y="97014"/>
                  </a:lnTo>
                  <a:lnTo>
                    <a:pt x="20098" y="100987"/>
                  </a:lnTo>
                  <a:lnTo>
                    <a:pt x="29432" y="102858"/>
                  </a:lnTo>
                  <a:lnTo>
                    <a:pt x="39605" y="102684"/>
                  </a:lnTo>
                  <a:lnTo>
                    <a:pt x="50144" y="100716"/>
                  </a:lnTo>
                  <a:lnTo>
                    <a:pt x="60641" y="97314"/>
                  </a:lnTo>
                  <a:lnTo>
                    <a:pt x="70683" y="92831"/>
                  </a:lnTo>
                  <a:lnTo>
                    <a:pt x="80094" y="87559"/>
                  </a:lnTo>
                  <a:lnTo>
                    <a:pt x="88734" y="81566"/>
                  </a:lnTo>
                  <a:lnTo>
                    <a:pt x="96399" y="74712"/>
                  </a:lnTo>
                  <a:lnTo>
                    <a:pt x="103063" y="66995"/>
                  </a:lnTo>
                  <a:lnTo>
                    <a:pt x="108370" y="58693"/>
                  </a:lnTo>
                  <a:lnTo>
                    <a:pt x="111581" y="50275"/>
                  </a:lnTo>
                  <a:lnTo>
                    <a:pt x="112479" y="42019"/>
                  </a:lnTo>
                  <a:lnTo>
                    <a:pt x="111303" y="34019"/>
                  </a:lnTo>
                  <a:lnTo>
                    <a:pt x="108462" y="26267"/>
                  </a:lnTo>
                  <a:lnTo>
                    <a:pt x="104369" y="18733"/>
                  </a:lnTo>
                  <a:lnTo>
                    <a:pt x="99291" y="11865"/>
                  </a:lnTo>
                  <a:lnTo>
                    <a:pt x="92642" y="6018"/>
                  </a:lnTo>
                  <a:lnTo>
                    <a:pt x="81609" y="1797"/>
                  </a:lnTo>
                  <a:lnTo>
                    <a:pt x="614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1678" y="1273948"/>
              <a:ext cx="94758" cy="105667"/>
            </a:xfrm>
            <a:custGeom>
              <a:avLst/>
              <a:gdLst/>
              <a:ahLst/>
              <a:cxnLst/>
              <a:rect l="0" t="0" r="0" b="0"/>
              <a:pathLst>
                <a:path w="94758" h="105667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595" y="99464"/>
                  </a:lnTo>
                  <a:lnTo>
                    <a:pt x="10857" y="105558"/>
                  </a:lnTo>
                  <a:lnTo>
                    <a:pt x="11757" y="105666"/>
                  </a:lnTo>
                  <a:lnTo>
                    <a:pt x="11873" y="101001"/>
                  </a:lnTo>
                  <a:lnTo>
                    <a:pt x="11689" y="93147"/>
                  </a:lnTo>
                  <a:lnTo>
                    <a:pt x="11433" y="83193"/>
                  </a:lnTo>
                  <a:lnTo>
                    <a:pt x="11210" y="71868"/>
                  </a:lnTo>
                  <a:lnTo>
                    <a:pt x="11538" y="59969"/>
                  </a:lnTo>
                  <a:lnTo>
                    <a:pt x="13339" y="48418"/>
                  </a:lnTo>
                  <a:lnTo>
                    <a:pt x="17000" y="37686"/>
                  </a:lnTo>
                  <a:lnTo>
                    <a:pt x="22577" y="28171"/>
                  </a:lnTo>
                  <a:lnTo>
                    <a:pt x="30064" y="20373"/>
                  </a:lnTo>
                  <a:lnTo>
                    <a:pt x="39237" y="14387"/>
                  </a:lnTo>
                  <a:lnTo>
                    <a:pt x="49347" y="9983"/>
                  </a:lnTo>
                  <a:lnTo>
                    <a:pt x="60321" y="6367"/>
                  </a:lnTo>
                  <a:lnTo>
                    <a:pt x="74236" y="322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62074" y="1264483"/>
              <a:ext cx="228103" cy="156865"/>
            </a:xfrm>
            <a:custGeom>
              <a:avLst/>
              <a:gdLst/>
              <a:ahLst/>
              <a:cxnLst/>
              <a:rect l="0" t="0" r="0" b="0"/>
              <a:pathLst>
                <a:path w="228103" h="156865">
                  <a:moveTo>
                    <a:pt x="7003" y="62107"/>
                  </a:moveTo>
                  <a:lnTo>
                    <a:pt x="4204" y="70909"/>
                  </a:lnTo>
                  <a:lnTo>
                    <a:pt x="2702" y="79255"/>
                  </a:lnTo>
                  <a:lnTo>
                    <a:pt x="2395" y="87954"/>
                  </a:lnTo>
                  <a:lnTo>
                    <a:pt x="3074" y="97075"/>
                  </a:lnTo>
                  <a:lnTo>
                    <a:pt x="4542" y="106570"/>
                  </a:lnTo>
                  <a:lnTo>
                    <a:pt x="6585" y="116287"/>
                  </a:lnTo>
                  <a:lnTo>
                    <a:pt x="8114" y="123532"/>
                  </a:lnTo>
                  <a:lnTo>
                    <a:pt x="7971" y="125128"/>
                  </a:lnTo>
                  <a:lnTo>
                    <a:pt x="6594" y="122274"/>
                  </a:lnTo>
                  <a:lnTo>
                    <a:pt x="4618" y="116405"/>
                  </a:lnTo>
                  <a:lnTo>
                    <a:pt x="2636" y="108291"/>
                  </a:lnTo>
                  <a:lnTo>
                    <a:pt x="962" y="98473"/>
                  </a:lnTo>
                  <a:lnTo>
                    <a:pt x="0" y="87557"/>
                  </a:lnTo>
                  <a:lnTo>
                    <a:pt x="332" y="76203"/>
                  </a:lnTo>
                  <a:lnTo>
                    <a:pt x="2153" y="64820"/>
                  </a:lnTo>
                  <a:lnTo>
                    <a:pt x="5494" y="53898"/>
                  </a:lnTo>
                  <a:lnTo>
                    <a:pt x="10402" y="44091"/>
                  </a:lnTo>
                  <a:lnTo>
                    <a:pt x="16735" y="35660"/>
                  </a:lnTo>
                  <a:lnTo>
                    <a:pt x="24070" y="28998"/>
                  </a:lnTo>
                  <a:lnTo>
                    <a:pt x="31823" y="24796"/>
                  </a:lnTo>
                  <a:lnTo>
                    <a:pt x="39623" y="23193"/>
                  </a:lnTo>
                  <a:lnTo>
                    <a:pt x="47315" y="23878"/>
                  </a:lnTo>
                  <a:lnTo>
                    <a:pt x="54860" y="26381"/>
                  </a:lnTo>
                  <a:lnTo>
                    <a:pt x="62262" y="30247"/>
                  </a:lnTo>
                  <a:lnTo>
                    <a:pt x="69386" y="35262"/>
                  </a:lnTo>
                  <a:lnTo>
                    <a:pt x="75951" y="41443"/>
                  </a:lnTo>
                  <a:lnTo>
                    <a:pt x="81860" y="48632"/>
                  </a:lnTo>
                  <a:lnTo>
                    <a:pt x="87458" y="54034"/>
                  </a:lnTo>
                  <a:lnTo>
                    <a:pt x="92835" y="54491"/>
                  </a:lnTo>
                  <a:lnTo>
                    <a:pt x="97659" y="51373"/>
                  </a:lnTo>
                  <a:lnTo>
                    <a:pt x="102374" y="46297"/>
                  </a:lnTo>
                  <a:lnTo>
                    <a:pt x="107368" y="40223"/>
                  </a:lnTo>
                  <a:lnTo>
                    <a:pt x="112778" y="33656"/>
                  </a:lnTo>
                  <a:lnTo>
                    <a:pt x="118598" y="26853"/>
                  </a:lnTo>
                  <a:lnTo>
                    <a:pt x="124922" y="20104"/>
                  </a:lnTo>
                  <a:lnTo>
                    <a:pt x="131978" y="13777"/>
                  </a:lnTo>
                  <a:lnTo>
                    <a:pt x="139822" y="8043"/>
                  </a:lnTo>
                  <a:lnTo>
                    <a:pt x="148204" y="3375"/>
                  </a:lnTo>
                  <a:lnTo>
                    <a:pt x="156674" y="599"/>
                  </a:lnTo>
                  <a:lnTo>
                    <a:pt x="164962" y="0"/>
                  </a:lnTo>
                  <a:lnTo>
                    <a:pt x="172984" y="1549"/>
                  </a:lnTo>
                  <a:lnTo>
                    <a:pt x="180751" y="5171"/>
                  </a:lnTo>
                  <a:lnTo>
                    <a:pt x="188303" y="10611"/>
                  </a:lnTo>
                  <a:lnTo>
                    <a:pt x="195527" y="17669"/>
                  </a:lnTo>
                  <a:lnTo>
                    <a:pt x="202159" y="26291"/>
                  </a:lnTo>
                  <a:lnTo>
                    <a:pt x="208099" y="36313"/>
                  </a:lnTo>
                  <a:lnTo>
                    <a:pt x="213241" y="47634"/>
                  </a:lnTo>
                  <a:lnTo>
                    <a:pt x="217398" y="60288"/>
                  </a:lnTo>
                  <a:lnTo>
                    <a:pt x="220563" y="74158"/>
                  </a:lnTo>
                  <a:lnTo>
                    <a:pt x="222881" y="88653"/>
                  </a:lnTo>
                  <a:lnTo>
                    <a:pt x="224777" y="104421"/>
                  </a:lnTo>
                  <a:lnTo>
                    <a:pt x="226423" y="125080"/>
                  </a:lnTo>
                  <a:lnTo>
                    <a:pt x="228102" y="156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22268" y="1316062"/>
              <a:ext cx="4613" cy="147400"/>
            </a:xfrm>
            <a:custGeom>
              <a:avLst/>
              <a:gdLst/>
              <a:ahLst/>
              <a:cxnLst/>
              <a:rect l="0" t="0" r="0" b="0"/>
              <a:pathLst>
                <a:path w="4613" h="147400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096"/>
                  </a:lnTo>
                  <a:lnTo>
                    <a:pt x="2827" y="75995"/>
                  </a:lnTo>
                  <a:lnTo>
                    <a:pt x="3428" y="90721"/>
                  </a:lnTo>
                  <a:lnTo>
                    <a:pt x="3994" y="111918"/>
                  </a:lnTo>
                  <a:lnTo>
                    <a:pt x="461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94220" y="1333524"/>
              <a:ext cx="120370" cy="130629"/>
            </a:xfrm>
            <a:custGeom>
              <a:avLst/>
              <a:gdLst/>
              <a:ahLst/>
              <a:cxnLst/>
              <a:rect l="0" t="0" r="0" b="0"/>
              <a:pathLst>
                <a:path w="120370" h="130629">
                  <a:moveTo>
                    <a:pt x="74982" y="3595"/>
                  </a:moveTo>
                  <a:lnTo>
                    <a:pt x="66247" y="862"/>
                  </a:lnTo>
                  <a:lnTo>
                    <a:pt x="58541" y="0"/>
                  </a:lnTo>
                  <a:lnTo>
                    <a:pt x="51139" y="990"/>
                  </a:lnTo>
                  <a:lnTo>
                    <a:pt x="43878" y="3529"/>
                  </a:lnTo>
                  <a:lnTo>
                    <a:pt x="36699" y="7314"/>
                  </a:lnTo>
                  <a:lnTo>
                    <a:pt x="29578" y="12054"/>
                  </a:lnTo>
                  <a:lnTo>
                    <a:pt x="22660" y="17659"/>
                  </a:lnTo>
                  <a:lnTo>
                    <a:pt x="16242" y="24238"/>
                  </a:lnTo>
                  <a:lnTo>
                    <a:pt x="10454" y="31773"/>
                  </a:lnTo>
                  <a:lnTo>
                    <a:pt x="5584" y="40288"/>
                  </a:lnTo>
                  <a:lnTo>
                    <a:pt x="2144" y="49914"/>
                  </a:lnTo>
                  <a:lnTo>
                    <a:pt x="283" y="60605"/>
                  </a:lnTo>
                  <a:lnTo>
                    <a:pt x="0" y="71870"/>
                  </a:lnTo>
                  <a:lnTo>
                    <a:pt x="1322" y="82891"/>
                  </a:lnTo>
                  <a:lnTo>
                    <a:pt x="4105" y="93221"/>
                  </a:lnTo>
                  <a:lnTo>
                    <a:pt x="8241" y="102612"/>
                  </a:lnTo>
                  <a:lnTo>
                    <a:pt x="13759" y="110848"/>
                  </a:lnTo>
                  <a:lnTo>
                    <a:pt x="20542" y="117931"/>
                  </a:lnTo>
                  <a:lnTo>
                    <a:pt x="28366" y="123705"/>
                  </a:lnTo>
                  <a:lnTo>
                    <a:pt x="36987" y="127769"/>
                  </a:lnTo>
                  <a:lnTo>
                    <a:pt x="46188" y="130056"/>
                  </a:lnTo>
                  <a:lnTo>
                    <a:pt x="55637" y="130628"/>
                  </a:lnTo>
                  <a:lnTo>
                    <a:pt x="64899" y="129500"/>
                  </a:lnTo>
                  <a:lnTo>
                    <a:pt x="73756" y="126849"/>
                  </a:lnTo>
                  <a:lnTo>
                    <a:pt x="82178" y="122799"/>
                  </a:lnTo>
                  <a:lnTo>
                    <a:pt x="90221" y="117341"/>
                  </a:lnTo>
                  <a:lnTo>
                    <a:pt x="97957" y="110593"/>
                  </a:lnTo>
                  <a:lnTo>
                    <a:pt x="105137" y="102623"/>
                  </a:lnTo>
                  <a:lnTo>
                    <a:pt x="111207" y="93371"/>
                  </a:lnTo>
                  <a:lnTo>
                    <a:pt x="115948" y="82933"/>
                  </a:lnTo>
                  <a:lnTo>
                    <a:pt x="119131" y="71840"/>
                  </a:lnTo>
                  <a:lnTo>
                    <a:pt x="120369" y="60934"/>
                  </a:lnTo>
                  <a:lnTo>
                    <a:pt x="119642" y="50686"/>
                  </a:lnTo>
                  <a:lnTo>
                    <a:pt x="117150" y="41490"/>
                  </a:lnTo>
                  <a:lnTo>
                    <a:pt x="112672" y="32936"/>
                  </a:lnTo>
                  <a:lnTo>
                    <a:pt x="103581" y="24280"/>
                  </a:lnTo>
                  <a:lnTo>
                    <a:pt x="85510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38772" y="1138737"/>
              <a:ext cx="98887" cy="303668"/>
            </a:xfrm>
            <a:custGeom>
              <a:avLst/>
              <a:gdLst/>
              <a:ahLst/>
              <a:cxnLst/>
              <a:rect l="0" t="0" r="0" b="0"/>
              <a:pathLst>
                <a:path w="98887" h="303668">
                  <a:moveTo>
                    <a:pt x="56772" y="303667"/>
                  </a:moveTo>
                  <a:lnTo>
                    <a:pt x="53838" y="294865"/>
                  </a:lnTo>
                  <a:lnTo>
                    <a:pt x="51056" y="286519"/>
                  </a:lnTo>
                  <a:lnTo>
                    <a:pt x="48156" y="277820"/>
                  </a:lnTo>
                  <a:lnTo>
                    <a:pt x="45116" y="268699"/>
                  </a:lnTo>
                  <a:lnTo>
                    <a:pt x="41951" y="259204"/>
                  </a:lnTo>
                  <a:lnTo>
                    <a:pt x="38687" y="249403"/>
                  </a:lnTo>
                  <a:lnTo>
                    <a:pt x="35349" y="239043"/>
                  </a:lnTo>
                  <a:lnTo>
                    <a:pt x="31958" y="227573"/>
                  </a:lnTo>
                  <a:lnTo>
                    <a:pt x="28529" y="214789"/>
                  </a:lnTo>
                  <a:lnTo>
                    <a:pt x="25074" y="201119"/>
                  </a:lnTo>
                  <a:lnTo>
                    <a:pt x="21602" y="187405"/>
                  </a:lnTo>
                  <a:lnTo>
                    <a:pt x="18122" y="174141"/>
                  </a:lnTo>
                  <a:lnTo>
                    <a:pt x="14802" y="161305"/>
                  </a:lnTo>
                  <a:lnTo>
                    <a:pt x="11952" y="148545"/>
                  </a:lnTo>
                  <a:lnTo>
                    <a:pt x="9698" y="135635"/>
                  </a:lnTo>
                  <a:lnTo>
                    <a:pt x="7846" y="122658"/>
                  </a:lnTo>
                  <a:lnTo>
                    <a:pt x="5988" y="109933"/>
                  </a:lnTo>
                  <a:lnTo>
                    <a:pt x="3893" y="97626"/>
                  </a:lnTo>
                  <a:lnTo>
                    <a:pt x="1823" y="85749"/>
                  </a:lnTo>
                  <a:lnTo>
                    <a:pt x="420" y="74241"/>
                  </a:lnTo>
                  <a:lnTo>
                    <a:pt x="0" y="63023"/>
                  </a:lnTo>
                  <a:lnTo>
                    <a:pt x="720" y="52184"/>
                  </a:lnTo>
                  <a:lnTo>
                    <a:pt x="2731" y="41972"/>
                  </a:lnTo>
                  <a:lnTo>
                    <a:pt x="5983" y="32475"/>
                  </a:lnTo>
                  <a:lnTo>
                    <a:pt x="10438" y="23792"/>
                  </a:lnTo>
                  <a:lnTo>
                    <a:pt x="16170" y="16105"/>
                  </a:lnTo>
                  <a:lnTo>
                    <a:pt x="23093" y="9430"/>
                  </a:lnTo>
                  <a:lnTo>
                    <a:pt x="30841" y="4118"/>
                  </a:lnTo>
                  <a:lnTo>
                    <a:pt x="38878" y="904"/>
                  </a:lnTo>
                  <a:lnTo>
                    <a:pt x="46874" y="0"/>
                  </a:lnTo>
                  <a:lnTo>
                    <a:pt x="54782" y="1044"/>
                  </a:lnTo>
                  <a:lnTo>
                    <a:pt x="63739" y="3574"/>
                  </a:lnTo>
                  <a:lnTo>
                    <a:pt x="76759" y="8931"/>
                  </a:lnTo>
                  <a:lnTo>
                    <a:pt x="98886" y="19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58673" y="130553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7778" y="10529"/>
                  </a:lnTo>
                  <a:lnTo>
                    <a:pt x="166649" y="10529"/>
                  </a:lnTo>
                  <a:lnTo>
                    <a:pt x="155047" y="10524"/>
                  </a:lnTo>
                  <a:lnTo>
                    <a:pt x="142712" y="10351"/>
                  </a:lnTo>
                  <a:lnTo>
                    <a:pt x="129404" y="9703"/>
                  </a:lnTo>
                  <a:lnTo>
                    <a:pt x="115100" y="8454"/>
                  </a:lnTo>
                  <a:lnTo>
                    <a:pt x="100095" y="6802"/>
                  </a:lnTo>
                  <a:lnTo>
                    <a:pt x="84881" y="5154"/>
                  </a:lnTo>
                  <a:lnTo>
                    <a:pt x="69777" y="3751"/>
                  </a:lnTo>
                  <a:lnTo>
                    <a:pt x="55304" y="2655"/>
                  </a:lnTo>
                  <a:lnTo>
                    <a:pt x="40747" y="1727"/>
                  </a:lnTo>
                  <a:lnTo>
                    <a:pt x="23713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285098" y="1031792"/>
            <a:ext cx="1295006" cy="401390"/>
            <a:chOff x="4285098" y="1031792"/>
            <a:chExt cx="1295006" cy="401390"/>
          </a:xfrm>
        </p:grpSpPr>
        <p:sp>
          <p:nvSpPr>
            <p:cNvPr id="38" name="Freeform 37"/>
            <p:cNvSpPr/>
            <p:nvPr/>
          </p:nvSpPr>
          <p:spPr>
            <a:xfrm>
              <a:off x="4285098" y="1084435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28585" y="54436"/>
                  </a:lnTo>
                  <a:lnTo>
                    <a:pt x="25163" y="46730"/>
                  </a:lnTo>
                  <a:lnTo>
                    <a:pt x="20976" y="39332"/>
                  </a:lnTo>
                  <a:lnTo>
                    <a:pt x="16401" y="32190"/>
                  </a:lnTo>
                  <a:lnTo>
                    <a:pt x="11722" y="24653"/>
                  </a:lnTo>
                  <a:lnTo>
                    <a:pt x="6526" y="149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79855" y="1031792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6313" y="78294"/>
                  </a:lnTo>
                  <a:lnTo>
                    <a:pt x="31389" y="72089"/>
                  </a:lnTo>
                  <a:lnTo>
                    <a:pt x="26886" y="64993"/>
                  </a:lnTo>
                  <a:lnTo>
                    <a:pt x="22665" y="57053"/>
                  </a:lnTo>
                  <a:lnTo>
                    <a:pt x="18652" y="48406"/>
                  </a:lnTo>
                  <a:lnTo>
                    <a:pt x="14794" y="39226"/>
                  </a:lnTo>
                  <a:lnTo>
                    <a:pt x="11202" y="30110"/>
                  </a:lnTo>
                  <a:lnTo>
                    <a:pt x="7785" y="21176"/>
                  </a:lnTo>
                  <a:lnTo>
                    <a:pt x="4241" y="11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95668" y="1063378"/>
              <a:ext cx="170559" cy="362481"/>
            </a:xfrm>
            <a:custGeom>
              <a:avLst/>
              <a:gdLst/>
              <a:ahLst/>
              <a:cxnLst/>
              <a:rect l="0" t="0" r="0" b="0"/>
              <a:pathLst>
                <a:path w="170559" h="36248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8"/>
                  </a:lnTo>
                  <a:lnTo>
                    <a:pt x="3727" y="89596"/>
                  </a:lnTo>
                  <a:lnTo>
                    <a:pt x="5375" y="105457"/>
                  </a:lnTo>
                  <a:lnTo>
                    <a:pt x="6778" y="121829"/>
                  </a:lnTo>
                  <a:lnTo>
                    <a:pt x="7871" y="138566"/>
                  </a:lnTo>
                  <a:lnTo>
                    <a:pt x="8679" y="155561"/>
                  </a:lnTo>
                  <a:lnTo>
                    <a:pt x="9257" y="172729"/>
                  </a:lnTo>
                  <a:lnTo>
                    <a:pt x="9662" y="189850"/>
                  </a:lnTo>
                  <a:lnTo>
                    <a:pt x="9941" y="206579"/>
                  </a:lnTo>
                  <a:lnTo>
                    <a:pt x="10132" y="222759"/>
                  </a:lnTo>
                  <a:lnTo>
                    <a:pt x="10262" y="238405"/>
                  </a:lnTo>
                  <a:lnTo>
                    <a:pt x="10350" y="253604"/>
                  </a:lnTo>
                  <a:lnTo>
                    <a:pt x="10437" y="268365"/>
                  </a:lnTo>
                  <a:lnTo>
                    <a:pt x="11506" y="279366"/>
                  </a:lnTo>
                  <a:lnTo>
                    <a:pt x="13942" y="282519"/>
                  </a:lnTo>
                  <a:lnTo>
                    <a:pt x="16197" y="279386"/>
                  </a:lnTo>
                  <a:lnTo>
                    <a:pt x="18168" y="272518"/>
                  </a:lnTo>
                  <a:lnTo>
                    <a:pt x="20561" y="264075"/>
                  </a:lnTo>
                  <a:lnTo>
                    <a:pt x="23794" y="255278"/>
                  </a:lnTo>
                  <a:lnTo>
                    <a:pt x="27925" y="246647"/>
                  </a:lnTo>
                  <a:lnTo>
                    <a:pt x="32835" y="238340"/>
                  </a:lnTo>
                  <a:lnTo>
                    <a:pt x="38366" y="230366"/>
                  </a:lnTo>
                  <a:lnTo>
                    <a:pt x="44687" y="222997"/>
                  </a:lnTo>
                  <a:lnTo>
                    <a:pt x="52285" y="216785"/>
                  </a:lnTo>
                  <a:lnTo>
                    <a:pt x="61317" y="211938"/>
                  </a:lnTo>
                  <a:lnTo>
                    <a:pt x="71482" y="208510"/>
                  </a:lnTo>
                  <a:lnTo>
                    <a:pt x="82222" y="206575"/>
                  </a:lnTo>
                  <a:lnTo>
                    <a:pt x="93144" y="206019"/>
                  </a:lnTo>
                  <a:lnTo>
                    <a:pt x="103901" y="206763"/>
                  </a:lnTo>
                  <a:lnTo>
                    <a:pt x="114116" y="208849"/>
                  </a:lnTo>
                  <a:lnTo>
                    <a:pt x="123644" y="212180"/>
                  </a:lnTo>
                  <a:lnTo>
                    <a:pt x="132363" y="216702"/>
                  </a:lnTo>
                  <a:lnTo>
                    <a:pt x="140081" y="222486"/>
                  </a:lnTo>
                  <a:lnTo>
                    <a:pt x="146793" y="229451"/>
                  </a:lnTo>
                  <a:lnTo>
                    <a:pt x="152642" y="237399"/>
                  </a:lnTo>
                  <a:lnTo>
                    <a:pt x="157813" y="246104"/>
                  </a:lnTo>
                  <a:lnTo>
                    <a:pt x="162472" y="255366"/>
                  </a:lnTo>
                  <a:lnTo>
                    <a:pt x="166434" y="265025"/>
                  </a:lnTo>
                  <a:lnTo>
                    <a:pt x="169191" y="274961"/>
                  </a:lnTo>
                  <a:lnTo>
                    <a:pt x="170558" y="285089"/>
                  </a:lnTo>
                  <a:lnTo>
                    <a:pt x="170492" y="295347"/>
                  </a:lnTo>
                  <a:lnTo>
                    <a:pt x="168927" y="305694"/>
                  </a:lnTo>
                  <a:lnTo>
                    <a:pt x="165979" y="316091"/>
                  </a:lnTo>
                  <a:lnTo>
                    <a:pt x="161729" y="326192"/>
                  </a:lnTo>
                  <a:lnTo>
                    <a:pt x="156135" y="335370"/>
                  </a:lnTo>
                  <a:lnTo>
                    <a:pt x="149296" y="343351"/>
                  </a:lnTo>
                  <a:lnTo>
                    <a:pt x="141266" y="350031"/>
                  </a:lnTo>
                  <a:lnTo>
                    <a:pt x="131972" y="355302"/>
                  </a:lnTo>
                  <a:lnTo>
                    <a:pt x="121507" y="359245"/>
                  </a:lnTo>
                  <a:lnTo>
                    <a:pt x="110395" y="361759"/>
                  </a:lnTo>
                  <a:lnTo>
                    <a:pt x="99478" y="362480"/>
                  </a:lnTo>
                  <a:lnTo>
                    <a:pt x="89218" y="361384"/>
                  </a:lnTo>
                  <a:lnTo>
                    <a:pt x="79814" y="359025"/>
                  </a:lnTo>
                  <a:lnTo>
                    <a:pt x="70355" y="356132"/>
                  </a:lnTo>
                  <a:lnTo>
                    <a:pt x="58897" y="352452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27295" y="1252997"/>
              <a:ext cx="147400" cy="180185"/>
            </a:xfrm>
            <a:custGeom>
              <a:avLst/>
              <a:gdLst/>
              <a:ahLst/>
              <a:cxnLst/>
              <a:rect l="0" t="0" r="0" b="0"/>
              <a:pathLst>
                <a:path w="147400" h="180185">
                  <a:moveTo>
                    <a:pt x="0" y="63065"/>
                  </a:moveTo>
                  <a:lnTo>
                    <a:pt x="11735" y="65931"/>
                  </a:lnTo>
                  <a:lnTo>
                    <a:pt x="22864" y="68073"/>
                  </a:lnTo>
                  <a:lnTo>
                    <a:pt x="34458" y="69672"/>
                  </a:lnTo>
                  <a:lnTo>
                    <a:pt x="46446" y="70680"/>
                  </a:lnTo>
                  <a:lnTo>
                    <a:pt x="58458" y="70880"/>
                  </a:lnTo>
                  <a:lnTo>
                    <a:pt x="70255" y="70220"/>
                  </a:lnTo>
                  <a:lnTo>
                    <a:pt x="81609" y="68636"/>
                  </a:lnTo>
                  <a:lnTo>
                    <a:pt x="92229" y="65975"/>
                  </a:lnTo>
                  <a:lnTo>
                    <a:pt x="102022" y="62250"/>
                  </a:lnTo>
                  <a:lnTo>
                    <a:pt x="110579" y="57291"/>
                  </a:lnTo>
                  <a:lnTo>
                    <a:pt x="117123" y="50682"/>
                  </a:lnTo>
                  <a:lnTo>
                    <a:pt x="121402" y="42358"/>
                  </a:lnTo>
                  <a:lnTo>
                    <a:pt x="123310" y="33024"/>
                  </a:lnTo>
                  <a:lnTo>
                    <a:pt x="122628" y="23914"/>
                  </a:lnTo>
                  <a:lnTo>
                    <a:pt x="119502" y="15729"/>
                  </a:lnTo>
                  <a:lnTo>
                    <a:pt x="114338" y="8950"/>
                  </a:lnTo>
                  <a:lnTo>
                    <a:pt x="107601" y="4080"/>
                  </a:lnTo>
                  <a:lnTo>
                    <a:pt x="99707" y="1182"/>
                  </a:lnTo>
                  <a:lnTo>
                    <a:pt x="90986" y="0"/>
                  </a:lnTo>
                  <a:lnTo>
                    <a:pt x="81689" y="170"/>
                  </a:lnTo>
                  <a:lnTo>
                    <a:pt x="71999" y="1354"/>
                  </a:lnTo>
                  <a:lnTo>
                    <a:pt x="62206" y="3431"/>
                  </a:lnTo>
                  <a:lnTo>
                    <a:pt x="52703" y="6494"/>
                  </a:lnTo>
                  <a:lnTo>
                    <a:pt x="43687" y="10518"/>
                  </a:lnTo>
                  <a:lnTo>
                    <a:pt x="35326" y="15525"/>
                  </a:lnTo>
                  <a:lnTo>
                    <a:pt x="27856" y="21642"/>
                  </a:lnTo>
                  <a:lnTo>
                    <a:pt x="21321" y="28839"/>
                  </a:lnTo>
                  <a:lnTo>
                    <a:pt x="15933" y="37113"/>
                  </a:lnTo>
                  <a:lnTo>
                    <a:pt x="12136" y="46571"/>
                  </a:lnTo>
                  <a:lnTo>
                    <a:pt x="10027" y="57151"/>
                  </a:lnTo>
                  <a:lnTo>
                    <a:pt x="9406" y="68510"/>
                  </a:lnTo>
                  <a:lnTo>
                    <a:pt x="9968" y="80126"/>
                  </a:lnTo>
                  <a:lnTo>
                    <a:pt x="11423" y="91672"/>
                  </a:lnTo>
                  <a:lnTo>
                    <a:pt x="13684" y="102865"/>
                  </a:lnTo>
                  <a:lnTo>
                    <a:pt x="16872" y="113381"/>
                  </a:lnTo>
                  <a:lnTo>
                    <a:pt x="20977" y="123118"/>
                  </a:lnTo>
                  <a:lnTo>
                    <a:pt x="25867" y="132149"/>
                  </a:lnTo>
                  <a:lnTo>
                    <a:pt x="31374" y="140609"/>
                  </a:lnTo>
                  <a:lnTo>
                    <a:pt x="37343" y="148633"/>
                  </a:lnTo>
                  <a:lnTo>
                    <a:pt x="43809" y="156177"/>
                  </a:lnTo>
                  <a:lnTo>
                    <a:pt x="50982" y="163025"/>
                  </a:lnTo>
                  <a:lnTo>
                    <a:pt x="58919" y="169106"/>
                  </a:lnTo>
                  <a:lnTo>
                    <a:pt x="67537" y="174173"/>
                  </a:lnTo>
                  <a:lnTo>
                    <a:pt x="76699" y="177746"/>
                  </a:lnTo>
                  <a:lnTo>
                    <a:pt x="86268" y="179701"/>
                  </a:lnTo>
                  <a:lnTo>
                    <a:pt x="96057" y="180184"/>
                  </a:lnTo>
                  <a:lnTo>
                    <a:pt x="107011" y="179376"/>
                  </a:lnTo>
                  <a:lnTo>
                    <a:pt x="122326" y="176087"/>
                  </a:lnTo>
                  <a:lnTo>
                    <a:pt x="147399" y="168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16808" y="1084435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73699"/>
                  </a:moveTo>
                  <a:lnTo>
                    <a:pt x="5868" y="67832"/>
                  </a:lnTo>
                  <a:lnTo>
                    <a:pt x="11433" y="62267"/>
                  </a:lnTo>
                  <a:lnTo>
                    <a:pt x="17227" y="56463"/>
                  </a:lnTo>
                  <a:lnTo>
                    <a:pt x="23135" y="50210"/>
                  </a:lnTo>
                  <a:lnTo>
                    <a:pt x="28816" y="43232"/>
                  </a:lnTo>
                  <a:lnTo>
                    <a:pt x="34086" y="35464"/>
                  </a:lnTo>
                  <a:lnTo>
                    <a:pt x="38779" y="27449"/>
                  </a:lnTo>
                  <a:lnTo>
                    <a:pt x="43128" y="19446"/>
                  </a:lnTo>
                  <a:lnTo>
                    <a:pt x="47512" y="1075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11565" y="1094963"/>
              <a:ext cx="23439" cy="84229"/>
            </a:xfrm>
            <a:custGeom>
              <a:avLst/>
              <a:gdLst/>
              <a:ahLst/>
              <a:cxnLst/>
              <a:rect l="0" t="0" r="0" b="0"/>
              <a:pathLst>
                <a:path w="23439" h="84229">
                  <a:moveTo>
                    <a:pt x="0" y="84228"/>
                  </a:moveTo>
                  <a:lnTo>
                    <a:pt x="5800" y="78294"/>
                  </a:lnTo>
                  <a:lnTo>
                    <a:pt x="10724" y="72089"/>
                  </a:lnTo>
                  <a:lnTo>
                    <a:pt x="15217" y="64993"/>
                  </a:lnTo>
                  <a:lnTo>
                    <a:pt x="19093" y="57053"/>
                  </a:lnTo>
                  <a:lnTo>
                    <a:pt x="21810" y="48407"/>
                  </a:lnTo>
                  <a:lnTo>
                    <a:pt x="23169" y="39226"/>
                  </a:lnTo>
                  <a:lnTo>
                    <a:pt x="23438" y="30110"/>
                  </a:lnTo>
                  <a:lnTo>
                    <a:pt x="23203" y="21176"/>
                  </a:lnTo>
                  <a:lnTo>
                    <a:pt x="22439" y="11643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22176" y="1189720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36"/>
                  </a:lnTo>
                  <a:lnTo>
                    <a:pt x="0" y="154584"/>
                  </a:lnTo>
                  <a:lnTo>
                    <a:pt x="0" y="169650"/>
                  </a:lnTo>
                  <a:lnTo>
                    <a:pt x="0" y="184399"/>
                  </a:lnTo>
                  <a:lnTo>
                    <a:pt x="0" y="198303"/>
                  </a:lnTo>
                  <a:lnTo>
                    <a:pt x="0" y="211607"/>
                  </a:lnTo>
                  <a:lnTo>
                    <a:pt x="0" y="22548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85306" y="1305533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83063" y="2800"/>
                  </a:lnTo>
                  <a:lnTo>
                    <a:pt x="271933" y="4302"/>
                  </a:lnTo>
                  <a:lnTo>
                    <a:pt x="260339" y="4617"/>
                  </a:lnTo>
                  <a:lnTo>
                    <a:pt x="248351" y="4284"/>
                  </a:lnTo>
                  <a:lnTo>
                    <a:pt x="236339" y="4113"/>
                  </a:lnTo>
                  <a:lnTo>
                    <a:pt x="224528" y="4545"/>
                  </a:lnTo>
                  <a:lnTo>
                    <a:pt x="212655" y="5514"/>
                  </a:lnTo>
                  <a:lnTo>
                    <a:pt x="200090" y="6636"/>
                  </a:lnTo>
                  <a:lnTo>
                    <a:pt x="186525" y="7653"/>
                  </a:lnTo>
                  <a:lnTo>
                    <a:pt x="171973" y="8471"/>
                  </a:lnTo>
                  <a:lnTo>
                    <a:pt x="156594" y="9087"/>
                  </a:lnTo>
                  <a:lnTo>
                    <a:pt x="140587" y="9538"/>
                  </a:lnTo>
                  <a:lnTo>
                    <a:pt x="124448" y="10026"/>
                  </a:lnTo>
                  <a:lnTo>
                    <a:pt x="108927" y="10892"/>
                  </a:lnTo>
                  <a:lnTo>
                    <a:pt x="94378" y="12291"/>
                  </a:lnTo>
                  <a:lnTo>
                    <a:pt x="80644" y="14046"/>
                  </a:lnTo>
                  <a:lnTo>
                    <a:pt x="67268" y="15763"/>
                  </a:lnTo>
                  <a:lnTo>
                    <a:pt x="53950" y="17212"/>
                  </a:lnTo>
                  <a:lnTo>
                    <a:pt x="41159" y="18339"/>
                  </a:lnTo>
                  <a:lnTo>
                    <a:pt x="28797" y="19291"/>
                  </a:lnTo>
                  <a:lnTo>
                    <a:pt x="15771" y="201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864373" y="1010735"/>
            <a:ext cx="3347882" cy="526603"/>
            <a:chOff x="5864373" y="1010735"/>
            <a:chExt cx="3347882" cy="526603"/>
          </a:xfrm>
        </p:grpSpPr>
        <p:sp>
          <p:nvSpPr>
            <p:cNvPr id="47" name="Freeform 46"/>
            <p:cNvSpPr/>
            <p:nvPr/>
          </p:nvSpPr>
          <p:spPr>
            <a:xfrm>
              <a:off x="5864373" y="1203241"/>
              <a:ext cx="100761" cy="334097"/>
            </a:xfrm>
            <a:custGeom>
              <a:avLst/>
              <a:gdLst/>
              <a:ahLst/>
              <a:cxnLst/>
              <a:rect l="0" t="0" r="0" b="0"/>
              <a:pathLst>
                <a:path w="100761" h="334097">
                  <a:moveTo>
                    <a:pt x="0" y="91764"/>
                  </a:moveTo>
                  <a:lnTo>
                    <a:pt x="0" y="103499"/>
                  </a:lnTo>
                  <a:lnTo>
                    <a:pt x="0" y="114628"/>
                  </a:lnTo>
                  <a:lnTo>
                    <a:pt x="4" y="126222"/>
                  </a:lnTo>
                  <a:lnTo>
                    <a:pt x="177" y="138210"/>
                  </a:lnTo>
                  <a:lnTo>
                    <a:pt x="825" y="150222"/>
                  </a:lnTo>
                  <a:lnTo>
                    <a:pt x="2074" y="162033"/>
                  </a:lnTo>
                  <a:lnTo>
                    <a:pt x="3726" y="173905"/>
                  </a:lnTo>
                  <a:lnTo>
                    <a:pt x="5375" y="186471"/>
                  </a:lnTo>
                  <a:lnTo>
                    <a:pt x="6783" y="200027"/>
                  </a:lnTo>
                  <a:lnTo>
                    <a:pt x="8048" y="214233"/>
                  </a:lnTo>
                  <a:lnTo>
                    <a:pt x="9505" y="228316"/>
                  </a:lnTo>
                  <a:lnTo>
                    <a:pt x="11331" y="241830"/>
                  </a:lnTo>
                  <a:lnTo>
                    <a:pt x="13389" y="254837"/>
                  </a:lnTo>
                  <a:lnTo>
                    <a:pt x="15316" y="267710"/>
                  </a:lnTo>
                  <a:lnTo>
                    <a:pt x="16910" y="280702"/>
                  </a:lnTo>
                  <a:lnTo>
                    <a:pt x="18133" y="293903"/>
                  </a:lnTo>
                  <a:lnTo>
                    <a:pt x="19028" y="307311"/>
                  </a:lnTo>
                  <a:lnTo>
                    <a:pt x="19662" y="320800"/>
                  </a:lnTo>
                  <a:lnTo>
                    <a:pt x="19965" y="331023"/>
                  </a:lnTo>
                  <a:lnTo>
                    <a:pt x="19681" y="334096"/>
                  </a:lnTo>
                  <a:lnTo>
                    <a:pt x="18666" y="331731"/>
                  </a:lnTo>
                  <a:lnTo>
                    <a:pt x="17148" y="325727"/>
                  </a:lnTo>
                  <a:lnTo>
                    <a:pt x="15577" y="316834"/>
                  </a:lnTo>
                  <a:lnTo>
                    <a:pt x="14213" y="305603"/>
                  </a:lnTo>
                  <a:lnTo>
                    <a:pt x="12972" y="292885"/>
                  </a:lnTo>
                  <a:lnTo>
                    <a:pt x="11530" y="279763"/>
                  </a:lnTo>
                  <a:lnTo>
                    <a:pt x="9712" y="266874"/>
                  </a:lnTo>
                  <a:lnTo>
                    <a:pt x="7659" y="254277"/>
                  </a:lnTo>
                  <a:lnTo>
                    <a:pt x="5734" y="241673"/>
                  </a:lnTo>
                  <a:lnTo>
                    <a:pt x="4142" y="228854"/>
                  </a:lnTo>
                  <a:lnTo>
                    <a:pt x="2921" y="215598"/>
                  </a:lnTo>
                  <a:lnTo>
                    <a:pt x="2026" y="201619"/>
                  </a:lnTo>
                  <a:lnTo>
                    <a:pt x="1390" y="186839"/>
                  </a:lnTo>
                  <a:lnTo>
                    <a:pt x="946" y="171504"/>
                  </a:lnTo>
                  <a:lnTo>
                    <a:pt x="639" y="156063"/>
                  </a:lnTo>
                  <a:lnTo>
                    <a:pt x="431" y="140790"/>
                  </a:lnTo>
                  <a:lnTo>
                    <a:pt x="289" y="125773"/>
                  </a:lnTo>
                  <a:lnTo>
                    <a:pt x="194" y="111004"/>
                  </a:lnTo>
                  <a:lnTo>
                    <a:pt x="139" y="96444"/>
                  </a:lnTo>
                  <a:lnTo>
                    <a:pt x="441" y="82209"/>
                  </a:lnTo>
                  <a:lnTo>
                    <a:pt x="1709" y="68563"/>
                  </a:lnTo>
                  <a:lnTo>
                    <a:pt x="4196" y="55607"/>
                  </a:lnTo>
                  <a:lnTo>
                    <a:pt x="7834" y="43448"/>
                  </a:lnTo>
                  <a:lnTo>
                    <a:pt x="12419" y="32275"/>
                  </a:lnTo>
                  <a:lnTo>
                    <a:pt x="17730" y="22105"/>
                  </a:lnTo>
                  <a:lnTo>
                    <a:pt x="23736" y="13293"/>
                  </a:lnTo>
                  <a:lnTo>
                    <a:pt x="30590" y="6577"/>
                  </a:lnTo>
                  <a:lnTo>
                    <a:pt x="38306" y="2176"/>
                  </a:lnTo>
                  <a:lnTo>
                    <a:pt x="46604" y="18"/>
                  </a:lnTo>
                  <a:lnTo>
                    <a:pt x="55019" y="0"/>
                  </a:lnTo>
                  <a:lnTo>
                    <a:pt x="63267" y="1842"/>
                  </a:lnTo>
                  <a:lnTo>
                    <a:pt x="71093" y="5330"/>
                  </a:lnTo>
                  <a:lnTo>
                    <a:pt x="78196" y="10404"/>
                  </a:lnTo>
                  <a:lnTo>
                    <a:pt x="84484" y="16890"/>
                  </a:lnTo>
                  <a:lnTo>
                    <a:pt x="89876" y="24683"/>
                  </a:lnTo>
                  <a:lnTo>
                    <a:pt x="94207" y="33816"/>
                  </a:lnTo>
                  <a:lnTo>
                    <a:pt x="97488" y="44178"/>
                  </a:lnTo>
                  <a:lnTo>
                    <a:pt x="99710" y="55390"/>
                  </a:lnTo>
                  <a:lnTo>
                    <a:pt x="100760" y="66908"/>
                  </a:lnTo>
                  <a:lnTo>
                    <a:pt x="100686" y="78389"/>
                  </a:lnTo>
                  <a:lnTo>
                    <a:pt x="99501" y="89538"/>
                  </a:lnTo>
                  <a:lnTo>
                    <a:pt x="97111" y="100024"/>
                  </a:lnTo>
                  <a:lnTo>
                    <a:pt x="93574" y="109738"/>
                  </a:lnTo>
                  <a:lnTo>
                    <a:pt x="88912" y="118583"/>
                  </a:lnTo>
                  <a:lnTo>
                    <a:pt x="83032" y="126385"/>
                  </a:lnTo>
                  <a:lnTo>
                    <a:pt x="76004" y="133151"/>
                  </a:lnTo>
                  <a:lnTo>
                    <a:pt x="67895" y="138882"/>
                  </a:lnTo>
                  <a:lnTo>
                    <a:pt x="57590" y="144056"/>
                  </a:lnTo>
                  <a:lnTo>
                    <a:pt x="40831" y="149129"/>
                  </a:lnTo>
                  <a:lnTo>
                    <a:pt x="10528" y="154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11772" y="1210777"/>
              <a:ext cx="105286" cy="136533"/>
            </a:xfrm>
            <a:custGeom>
              <a:avLst/>
              <a:gdLst/>
              <a:ahLst/>
              <a:cxnLst/>
              <a:rect l="0" t="0" r="0" b="0"/>
              <a:pathLst>
                <a:path w="105286" h="136533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3" y="95629"/>
                  </a:lnTo>
                  <a:lnTo>
                    <a:pt x="3863" y="105931"/>
                  </a:lnTo>
                  <a:lnTo>
                    <a:pt x="6180" y="116274"/>
                  </a:lnTo>
                  <a:lnTo>
                    <a:pt x="8851" y="126593"/>
                  </a:lnTo>
                  <a:lnTo>
                    <a:pt x="11929" y="134392"/>
                  </a:lnTo>
                  <a:lnTo>
                    <a:pt x="14838" y="136532"/>
                  </a:lnTo>
                  <a:lnTo>
                    <a:pt x="16434" y="133986"/>
                  </a:lnTo>
                  <a:lnTo>
                    <a:pt x="16622" y="128389"/>
                  </a:lnTo>
                  <a:lnTo>
                    <a:pt x="16025" y="120752"/>
                  </a:lnTo>
                  <a:lnTo>
                    <a:pt x="15568" y="111499"/>
                  </a:lnTo>
                  <a:lnTo>
                    <a:pt x="15756" y="100940"/>
                  </a:lnTo>
                  <a:lnTo>
                    <a:pt x="16701" y="89371"/>
                  </a:lnTo>
                  <a:lnTo>
                    <a:pt x="18326" y="77054"/>
                  </a:lnTo>
                  <a:lnTo>
                    <a:pt x="20500" y="64215"/>
                  </a:lnTo>
                  <a:lnTo>
                    <a:pt x="23416" y="51503"/>
                  </a:lnTo>
                  <a:lnTo>
                    <a:pt x="27575" y="39959"/>
                  </a:lnTo>
                  <a:lnTo>
                    <a:pt x="33153" y="30055"/>
                  </a:lnTo>
                  <a:lnTo>
                    <a:pt x="40186" y="21915"/>
                  </a:lnTo>
                  <a:lnTo>
                    <a:pt x="48735" y="15582"/>
                  </a:lnTo>
                  <a:lnTo>
                    <a:pt x="58655" y="10877"/>
                  </a:lnTo>
                  <a:lnTo>
                    <a:pt x="69087" y="7488"/>
                  </a:lnTo>
                  <a:lnTo>
                    <a:pt x="79577" y="4738"/>
                  </a:lnTo>
                  <a:lnTo>
                    <a:pt x="91043" y="238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27536" y="1240387"/>
              <a:ext cx="115864" cy="118924"/>
            </a:xfrm>
            <a:custGeom>
              <a:avLst/>
              <a:gdLst/>
              <a:ahLst/>
              <a:cxnLst/>
              <a:rect l="0" t="0" r="0" b="0"/>
              <a:pathLst>
                <a:path w="115864" h="118924">
                  <a:moveTo>
                    <a:pt x="21106" y="54618"/>
                  </a:moveTo>
                  <a:lnTo>
                    <a:pt x="32775" y="54551"/>
                  </a:lnTo>
                  <a:lnTo>
                    <a:pt x="43263" y="53911"/>
                  </a:lnTo>
                  <a:lnTo>
                    <a:pt x="53560" y="52609"/>
                  </a:lnTo>
                  <a:lnTo>
                    <a:pt x="63689" y="50577"/>
                  </a:lnTo>
                  <a:lnTo>
                    <a:pt x="73384" y="47612"/>
                  </a:lnTo>
                  <a:lnTo>
                    <a:pt x="82507" y="43688"/>
                  </a:lnTo>
                  <a:lnTo>
                    <a:pt x="90591" y="38766"/>
                  </a:lnTo>
                  <a:lnTo>
                    <a:pt x="96807" y="32714"/>
                  </a:lnTo>
                  <a:lnTo>
                    <a:pt x="100858" y="25583"/>
                  </a:lnTo>
                  <a:lnTo>
                    <a:pt x="102440" y="18034"/>
                  </a:lnTo>
                  <a:lnTo>
                    <a:pt x="101007" y="11193"/>
                  </a:lnTo>
                  <a:lnTo>
                    <a:pt x="96563" y="5647"/>
                  </a:lnTo>
                  <a:lnTo>
                    <a:pt x="89699" y="1774"/>
                  </a:lnTo>
                  <a:lnTo>
                    <a:pt x="81281" y="0"/>
                  </a:lnTo>
                  <a:lnTo>
                    <a:pt x="71967" y="331"/>
                  </a:lnTo>
                  <a:lnTo>
                    <a:pt x="62313" y="2468"/>
                  </a:lnTo>
                  <a:lnTo>
                    <a:pt x="52847" y="6021"/>
                  </a:lnTo>
                  <a:lnTo>
                    <a:pt x="43826" y="10628"/>
                  </a:lnTo>
                  <a:lnTo>
                    <a:pt x="35449" y="16157"/>
                  </a:lnTo>
                  <a:lnTo>
                    <a:pt x="27961" y="22691"/>
                  </a:lnTo>
                  <a:lnTo>
                    <a:pt x="21403" y="30195"/>
                  </a:lnTo>
                  <a:lnTo>
                    <a:pt x="15656" y="38520"/>
                  </a:lnTo>
                  <a:lnTo>
                    <a:pt x="10554" y="47487"/>
                  </a:lnTo>
                  <a:lnTo>
                    <a:pt x="5945" y="56924"/>
                  </a:lnTo>
                  <a:lnTo>
                    <a:pt x="2187" y="66531"/>
                  </a:lnTo>
                  <a:lnTo>
                    <a:pt x="100" y="75902"/>
                  </a:lnTo>
                  <a:lnTo>
                    <a:pt x="0" y="84827"/>
                  </a:lnTo>
                  <a:lnTo>
                    <a:pt x="1900" y="93124"/>
                  </a:lnTo>
                  <a:lnTo>
                    <a:pt x="5767" y="100551"/>
                  </a:lnTo>
                  <a:lnTo>
                    <a:pt x="11370" y="107056"/>
                  </a:lnTo>
                  <a:lnTo>
                    <a:pt x="18369" y="112424"/>
                  </a:lnTo>
                  <a:lnTo>
                    <a:pt x="26420" y="116208"/>
                  </a:lnTo>
                  <a:lnTo>
                    <a:pt x="35237" y="118309"/>
                  </a:lnTo>
                  <a:lnTo>
                    <a:pt x="44594" y="118923"/>
                  </a:lnTo>
                  <a:lnTo>
                    <a:pt x="54326" y="118356"/>
                  </a:lnTo>
                  <a:lnTo>
                    <a:pt x="64308" y="116909"/>
                  </a:lnTo>
                  <a:lnTo>
                    <a:pt x="74194" y="114981"/>
                  </a:lnTo>
                  <a:lnTo>
                    <a:pt x="84487" y="112882"/>
                  </a:lnTo>
                  <a:lnTo>
                    <a:pt x="97208" y="110432"/>
                  </a:lnTo>
                  <a:lnTo>
                    <a:pt x="115863" y="107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69406" y="1200248"/>
              <a:ext cx="122682" cy="162017"/>
            </a:xfrm>
            <a:custGeom>
              <a:avLst/>
              <a:gdLst/>
              <a:ahLst/>
              <a:cxnLst/>
              <a:rect l="0" t="0" r="0" b="0"/>
              <a:pathLst>
                <a:path w="122682" h="162017">
                  <a:moveTo>
                    <a:pt x="89806" y="0"/>
                  </a:moveTo>
                  <a:lnTo>
                    <a:pt x="78205" y="134"/>
                  </a:lnTo>
                  <a:lnTo>
                    <a:pt x="68357" y="1415"/>
                  </a:lnTo>
                  <a:lnTo>
                    <a:pt x="59351" y="4008"/>
                  </a:lnTo>
                  <a:lnTo>
                    <a:pt x="50910" y="7727"/>
                  </a:lnTo>
                  <a:lnTo>
                    <a:pt x="42882" y="12360"/>
                  </a:lnTo>
                  <a:lnTo>
                    <a:pt x="35159" y="17693"/>
                  </a:lnTo>
                  <a:lnTo>
                    <a:pt x="27654" y="23540"/>
                  </a:lnTo>
                  <a:lnTo>
                    <a:pt x="20304" y="29755"/>
                  </a:lnTo>
                  <a:lnTo>
                    <a:pt x="13078" y="36226"/>
                  </a:lnTo>
                  <a:lnTo>
                    <a:pt x="6598" y="42873"/>
                  </a:lnTo>
                  <a:lnTo>
                    <a:pt x="2070" y="49642"/>
                  </a:lnTo>
                  <a:lnTo>
                    <a:pt x="0" y="56488"/>
                  </a:lnTo>
                  <a:lnTo>
                    <a:pt x="410" y="63222"/>
                  </a:lnTo>
                  <a:lnTo>
                    <a:pt x="3194" y="69517"/>
                  </a:lnTo>
                  <a:lnTo>
                    <a:pt x="8032" y="75223"/>
                  </a:lnTo>
                  <a:lnTo>
                    <a:pt x="14498" y="80037"/>
                  </a:lnTo>
                  <a:lnTo>
                    <a:pt x="22183" y="83440"/>
                  </a:lnTo>
                  <a:lnTo>
                    <a:pt x="30755" y="85286"/>
                  </a:lnTo>
                  <a:lnTo>
                    <a:pt x="40116" y="85898"/>
                  </a:lnTo>
                  <a:lnTo>
                    <a:pt x="50384" y="85862"/>
                  </a:lnTo>
                  <a:lnTo>
                    <a:pt x="61542" y="85592"/>
                  </a:lnTo>
                  <a:lnTo>
                    <a:pt x="73137" y="85620"/>
                  </a:lnTo>
                  <a:lnTo>
                    <a:pt x="84388" y="86637"/>
                  </a:lnTo>
                  <a:lnTo>
                    <a:pt x="94871" y="88933"/>
                  </a:lnTo>
                  <a:lnTo>
                    <a:pt x="104197" y="92766"/>
                  </a:lnTo>
                  <a:lnTo>
                    <a:pt x="111857" y="98539"/>
                  </a:lnTo>
                  <a:lnTo>
                    <a:pt x="117731" y="106267"/>
                  </a:lnTo>
                  <a:lnTo>
                    <a:pt x="121540" y="115352"/>
                  </a:lnTo>
                  <a:lnTo>
                    <a:pt x="122681" y="124819"/>
                  </a:lnTo>
                  <a:lnTo>
                    <a:pt x="121073" y="134057"/>
                  </a:lnTo>
                  <a:lnTo>
                    <a:pt x="116911" y="142526"/>
                  </a:lnTo>
                  <a:lnTo>
                    <a:pt x="110389" y="149601"/>
                  </a:lnTo>
                  <a:lnTo>
                    <a:pt x="101862" y="155089"/>
                  </a:lnTo>
                  <a:lnTo>
                    <a:pt x="91919" y="158975"/>
                  </a:lnTo>
                  <a:lnTo>
                    <a:pt x="81271" y="161233"/>
                  </a:lnTo>
                  <a:lnTo>
                    <a:pt x="70385" y="162016"/>
                  </a:lnTo>
                  <a:lnTo>
                    <a:pt x="59742" y="161561"/>
                  </a:lnTo>
                  <a:lnTo>
                    <a:pt x="48785" y="159950"/>
                  </a:lnTo>
                  <a:lnTo>
                    <a:pt x="35442" y="155925"/>
                  </a:lnTo>
                  <a:lnTo>
                    <a:pt x="1610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07211" y="1210200"/>
              <a:ext cx="109930" cy="129481"/>
            </a:xfrm>
            <a:custGeom>
              <a:avLst/>
              <a:gdLst/>
              <a:ahLst/>
              <a:cxnLst/>
              <a:rect l="0" t="0" r="0" b="0"/>
              <a:pathLst>
                <a:path w="109930" h="129481">
                  <a:moveTo>
                    <a:pt x="15172" y="63748"/>
                  </a:moveTo>
                  <a:lnTo>
                    <a:pt x="26840" y="63681"/>
                  </a:lnTo>
                  <a:lnTo>
                    <a:pt x="37329" y="63041"/>
                  </a:lnTo>
                  <a:lnTo>
                    <a:pt x="47626" y="61739"/>
                  </a:lnTo>
                  <a:lnTo>
                    <a:pt x="57755" y="59707"/>
                  </a:lnTo>
                  <a:lnTo>
                    <a:pt x="67449" y="56742"/>
                  </a:lnTo>
                  <a:lnTo>
                    <a:pt x="76572" y="52818"/>
                  </a:lnTo>
                  <a:lnTo>
                    <a:pt x="84657" y="47896"/>
                  </a:lnTo>
                  <a:lnTo>
                    <a:pt x="90873" y="41844"/>
                  </a:lnTo>
                  <a:lnTo>
                    <a:pt x="94928" y="34708"/>
                  </a:lnTo>
                  <a:lnTo>
                    <a:pt x="96683" y="26986"/>
                  </a:lnTo>
                  <a:lnTo>
                    <a:pt x="95898" y="19497"/>
                  </a:lnTo>
                  <a:lnTo>
                    <a:pt x="92702" y="12698"/>
                  </a:lnTo>
                  <a:lnTo>
                    <a:pt x="87491" y="7000"/>
                  </a:lnTo>
                  <a:lnTo>
                    <a:pt x="80722" y="2929"/>
                  </a:lnTo>
                  <a:lnTo>
                    <a:pt x="72811" y="609"/>
                  </a:lnTo>
                  <a:lnTo>
                    <a:pt x="64250" y="0"/>
                  </a:lnTo>
                  <a:lnTo>
                    <a:pt x="55592" y="1097"/>
                  </a:lnTo>
                  <a:lnTo>
                    <a:pt x="47144" y="3719"/>
                  </a:lnTo>
                  <a:lnTo>
                    <a:pt x="38999" y="7577"/>
                  </a:lnTo>
                  <a:lnTo>
                    <a:pt x="31142" y="12375"/>
                  </a:lnTo>
                  <a:lnTo>
                    <a:pt x="23531" y="17865"/>
                  </a:lnTo>
                  <a:lnTo>
                    <a:pt x="16434" y="24177"/>
                  </a:lnTo>
                  <a:lnTo>
                    <a:pt x="10420" y="31776"/>
                  </a:lnTo>
                  <a:lnTo>
                    <a:pt x="5712" y="40813"/>
                  </a:lnTo>
                  <a:lnTo>
                    <a:pt x="2381" y="50984"/>
                  </a:lnTo>
                  <a:lnTo>
                    <a:pt x="511" y="61729"/>
                  </a:lnTo>
                  <a:lnTo>
                    <a:pt x="0" y="72655"/>
                  </a:lnTo>
                  <a:lnTo>
                    <a:pt x="774" y="83414"/>
                  </a:lnTo>
                  <a:lnTo>
                    <a:pt x="2881" y="93632"/>
                  </a:lnTo>
                  <a:lnTo>
                    <a:pt x="6230" y="103157"/>
                  </a:lnTo>
                  <a:lnTo>
                    <a:pt x="10935" y="111703"/>
                  </a:lnTo>
                  <a:lnTo>
                    <a:pt x="17373" y="118773"/>
                  </a:lnTo>
                  <a:lnTo>
                    <a:pt x="25592" y="124224"/>
                  </a:lnTo>
                  <a:lnTo>
                    <a:pt x="35194" y="127902"/>
                  </a:lnTo>
                  <a:lnTo>
                    <a:pt x="45549" y="129480"/>
                  </a:lnTo>
                  <a:lnTo>
                    <a:pt x="56206" y="128990"/>
                  </a:lnTo>
                  <a:lnTo>
                    <a:pt x="66680" y="126857"/>
                  </a:lnTo>
                  <a:lnTo>
                    <a:pt x="77497" y="123404"/>
                  </a:lnTo>
                  <a:lnTo>
                    <a:pt x="90718" y="117213"/>
                  </a:lnTo>
                  <a:lnTo>
                    <a:pt x="109929" y="105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39597" y="1261491"/>
              <a:ext cx="103886" cy="126106"/>
            </a:xfrm>
            <a:custGeom>
              <a:avLst/>
              <a:gdLst/>
              <a:ahLst/>
              <a:cxnLst/>
              <a:rect l="0" t="0" r="0" b="0"/>
              <a:pathLst>
                <a:path w="103886" h="126106">
                  <a:moveTo>
                    <a:pt x="9128" y="22985"/>
                  </a:moveTo>
                  <a:lnTo>
                    <a:pt x="6329" y="31787"/>
                  </a:lnTo>
                  <a:lnTo>
                    <a:pt x="4826" y="40133"/>
                  </a:lnTo>
                  <a:lnTo>
                    <a:pt x="4515" y="48837"/>
                  </a:lnTo>
                  <a:lnTo>
                    <a:pt x="5022" y="58130"/>
                  </a:lnTo>
                  <a:lnTo>
                    <a:pt x="5842" y="68274"/>
                  </a:lnTo>
                  <a:lnTo>
                    <a:pt x="6663" y="79314"/>
                  </a:lnTo>
                  <a:lnTo>
                    <a:pt x="7519" y="90981"/>
                  </a:lnTo>
                  <a:lnTo>
                    <a:pt x="8693" y="102803"/>
                  </a:lnTo>
                  <a:lnTo>
                    <a:pt x="10304" y="114421"/>
                  </a:lnTo>
                  <a:lnTo>
                    <a:pt x="11377" y="123231"/>
                  </a:lnTo>
                  <a:lnTo>
                    <a:pt x="10810" y="126105"/>
                  </a:lnTo>
                  <a:lnTo>
                    <a:pt x="9141" y="124093"/>
                  </a:lnTo>
                  <a:lnTo>
                    <a:pt x="6990" y="118719"/>
                  </a:lnTo>
                  <a:lnTo>
                    <a:pt x="4907" y="110887"/>
                  </a:lnTo>
                  <a:lnTo>
                    <a:pt x="3166" y="101225"/>
                  </a:lnTo>
                  <a:lnTo>
                    <a:pt x="1824" y="90229"/>
                  </a:lnTo>
                  <a:lnTo>
                    <a:pt x="839" y="78281"/>
                  </a:lnTo>
                  <a:lnTo>
                    <a:pt x="145" y="65677"/>
                  </a:lnTo>
                  <a:lnTo>
                    <a:pt x="0" y="52950"/>
                  </a:lnTo>
                  <a:lnTo>
                    <a:pt x="960" y="40860"/>
                  </a:lnTo>
                  <a:lnTo>
                    <a:pt x="3244" y="29776"/>
                  </a:lnTo>
                  <a:lnTo>
                    <a:pt x="7085" y="20028"/>
                  </a:lnTo>
                  <a:lnTo>
                    <a:pt x="12868" y="12076"/>
                  </a:lnTo>
                  <a:lnTo>
                    <a:pt x="20606" y="5997"/>
                  </a:lnTo>
                  <a:lnTo>
                    <a:pt x="29701" y="1881"/>
                  </a:lnTo>
                  <a:lnTo>
                    <a:pt x="39175" y="0"/>
                  </a:lnTo>
                  <a:lnTo>
                    <a:pt x="48423" y="292"/>
                  </a:lnTo>
                  <a:lnTo>
                    <a:pt x="57067" y="2588"/>
                  </a:lnTo>
                  <a:lnTo>
                    <a:pt x="64793" y="6786"/>
                  </a:lnTo>
                  <a:lnTo>
                    <a:pt x="71536" y="12648"/>
                  </a:lnTo>
                  <a:lnTo>
                    <a:pt x="77249" y="20005"/>
                  </a:lnTo>
                  <a:lnTo>
                    <a:pt x="81804" y="28837"/>
                  </a:lnTo>
                  <a:lnTo>
                    <a:pt x="85248" y="38990"/>
                  </a:lnTo>
                  <a:lnTo>
                    <a:pt x="87954" y="49991"/>
                  </a:lnTo>
                  <a:lnTo>
                    <a:pt x="90900" y="62421"/>
                  </a:lnTo>
                  <a:lnTo>
                    <a:pt x="95465" y="79604"/>
                  </a:lnTo>
                  <a:lnTo>
                    <a:pt x="103885" y="107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02041" y="1063378"/>
              <a:ext cx="15141" cy="284270"/>
            </a:xfrm>
            <a:custGeom>
              <a:avLst/>
              <a:gdLst/>
              <a:ahLst/>
              <a:cxnLst/>
              <a:rect l="0" t="0" r="0" b="0"/>
              <a:pathLst>
                <a:path w="15141" h="284270">
                  <a:moveTo>
                    <a:pt x="4612" y="0"/>
                  </a:moveTo>
                  <a:lnTo>
                    <a:pt x="1812" y="14535"/>
                  </a:lnTo>
                  <a:lnTo>
                    <a:pt x="310" y="27165"/>
                  </a:lnTo>
                  <a:lnTo>
                    <a:pt x="0" y="39079"/>
                  </a:lnTo>
                  <a:lnTo>
                    <a:pt x="506" y="50907"/>
                  </a:lnTo>
                  <a:lnTo>
                    <a:pt x="1325" y="63396"/>
                  </a:lnTo>
                  <a:lnTo>
                    <a:pt x="2141" y="76889"/>
                  </a:lnTo>
                  <a:lnTo>
                    <a:pt x="2824" y="91383"/>
                  </a:lnTo>
                  <a:lnTo>
                    <a:pt x="3352" y="106718"/>
                  </a:lnTo>
                  <a:lnTo>
                    <a:pt x="3742" y="122694"/>
                  </a:lnTo>
                  <a:lnTo>
                    <a:pt x="4189" y="138811"/>
                  </a:lnTo>
                  <a:lnTo>
                    <a:pt x="5030" y="154317"/>
                  </a:lnTo>
                  <a:lnTo>
                    <a:pt x="6410" y="168856"/>
                  </a:lnTo>
                  <a:lnTo>
                    <a:pt x="8153" y="182582"/>
                  </a:lnTo>
                  <a:lnTo>
                    <a:pt x="9863" y="195954"/>
                  </a:lnTo>
                  <a:lnTo>
                    <a:pt x="11306" y="209278"/>
                  </a:lnTo>
                  <a:lnTo>
                    <a:pt x="12429" y="222469"/>
                  </a:lnTo>
                  <a:lnTo>
                    <a:pt x="13379" y="236633"/>
                  </a:lnTo>
                  <a:lnTo>
                    <a:pt x="14235" y="255254"/>
                  </a:lnTo>
                  <a:lnTo>
                    <a:pt x="1514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01368" y="1168663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77777" y="2934"/>
                  </a:lnTo>
                  <a:lnTo>
                    <a:pt x="166648" y="5716"/>
                  </a:lnTo>
                  <a:lnTo>
                    <a:pt x="155045" y="8611"/>
                  </a:lnTo>
                  <a:lnTo>
                    <a:pt x="142711" y="11478"/>
                  </a:lnTo>
                  <a:lnTo>
                    <a:pt x="129404" y="13995"/>
                  </a:lnTo>
                  <a:lnTo>
                    <a:pt x="115099" y="16006"/>
                  </a:lnTo>
                  <a:lnTo>
                    <a:pt x="100094" y="17518"/>
                  </a:lnTo>
                  <a:lnTo>
                    <a:pt x="84881" y="18613"/>
                  </a:lnTo>
                  <a:lnTo>
                    <a:pt x="69776" y="19386"/>
                  </a:lnTo>
                  <a:lnTo>
                    <a:pt x="55303" y="19923"/>
                  </a:lnTo>
                  <a:lnTo>
                    <a:pt x="40746" y="20350"/>
                  </a:lnTo>
                  <a:lnTo>
                    <a:pt x="23712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93635" y="1205270"/>
              <a:ext cx="120271" cy="286803"/>
            </a:xfrm>
            <a:custGeom>
              <a:avLst/>
              <a:gdLst/>
              <a:ahLst/>
              <a:cxnLst/>
              <a:rect l="0" t="0" r="0" b="0"/>
              <a:pathLst>
                <a:path w="120271" h="286803">
                  <a:moveTo>
                    <a:pt x="7815" y="121320"/>
                  </a:moveTo>
                  <a:lnTo>
                    <a:pt x="4949" y="130256"/>
                  </a:lnTo>
                  <a:lnTo>
                    <a:pt x="2806" y="139883"/>
                  </a:lnTo>
                  <a:lnTo>
                    <a:pt x="1210" y="151165"/>
                  </a:lnTo>
                  <a:lnTo>
                    <a:pt x="201" y="163660"/>
                  </a:lnTo>
                  <a:lnTo>
                    <a:pt x="0" y="176491"/>
                  </a:lnTo>
                  <a:lnTo>
                    <a:pt x="651" y="189119"/>
                  </a:lnTo>
                  <a:lnTo>
                    <a:pt x="1889" y="201675"/>
                  </a:lnTo>
                  <a:lnTo>
                    <a:pt x="3254" y="214767"/>
                  </a:lnTo>
                  <a:lnTo>
                    <a:pt x="4462" y="228714"/>
                  </a:lnTo>
                  <a:lnTo>
                    <a:pt x="5425" y="243367"/>
                  </a:lnTo>
                  <a:lnTo>
                    <a:pt x="6145" y="258289"/>
                  </a:lnTo>
                  <a:lnTo>
                    <a:pt x="6665" y="273084"/>
                  </a:lnTo>
                  <a:lnTo>
                    <a:pt x="7056" y="284085"/>
                  </a:lnTo>
                  <a:lnTo>
                    <a:pt x="7358" y="286802"/>
                  </a:lnTo>
                  <a:lnTo>
                    <a:pt x="7552" y="282568"/>
                  </a:lnTo>
                  <a:lnTo>
                    <a:pt x="7664" y="273799"/>
                  </a:lnTo>
                  <a:lnTo>
                    <a:pt x="7727" y="262469"/>
                  </a:lnTo>
                  <a:lnTo>
                    <a:pt x="7763" y="249792"/>
                  </a:lnTo>
                  <a:lnTo>
                    <a:pt x="7784" y="236264"/>
                  </a:lnTo>
                  <a:lnTo>
                    <a:pt x="7796" y="221920"/>
                  </a:lnTo>
                  <a:lnTo>
                    <a:pt x="7804" y="206805"/>
                  </a:lnTo>
                  <a:lnTo>
                    <a:pt x="7808" y="191201"/>
                  </a:lnTo>
                  <a:lnTo>
                    <a:pt x="7811" y="175559"/>
                  </a:lnTo>
                  <a:lnTo>
                    <a:pt x="7812" y="160136"/>
                  </a:lnTo>
                  <a:lnTo>
                    <a:pt x="7814" y="144844"/>
                  </a:lnTo>
                  <a:lnTo>
                    <a:pt x="7815" y="129356"/>
                  </a:lnTo>
                  <a:lnTo>
                    <a:pt x="7820" y="113499"/>
                  </a:lnTo>
                  <a:lnTo>
                    <a:pt x="7994" y="97578"/>
                  </a:lnTo>
                  <a:lnTo>
                    <a:pt x="8641" y="82261"/>
                  </a:lnTo>
                  <a:lnTo>
                    <a:pt x="9899" y="67883"/>
                  </a:lnTo>
                  <a:lnTo>
                    <a:pt x="11897" y="54449"/>
                  </a:lnTo>
                  <a:lnTo>
                    <a:pt x="14842" y="41812"/>
                  </a:lnTo>
                  <a:lnTo>
                    <a:pt x="18757" y="29811"/>
                  </a:lnTo>
                  <a:lnTo>
                    <a:pt x="23673" y="18938"/>
                  </a:lnTo>
                  <a:lnTo>
                    <a:pt x="29722" y="10292"/>
                  </a:lnTo>
                  <a:lnTo>
                    <a:pt x="36866" y="4297"/>
                  </a:lnTo>
                  <a:lnTo>
                    <a:pt x="44933" y="915"/>
                  </a:lnTo>
                  <a:lnTo>
                    <a:pt x="53718" y="0"/>
                  </a:lnTo>
                  <a:lnTo>
                    <a:pt x="63028" y="1205"/>
                  </a:lnTo>
                  <a:lnTo>
                    <a:pt x="72550" y="4249"/>
                  </a:lnTo>
                  <a:lnTo>
                    <a:pt x="81862" y="9016"/>
                  </a:lnTo>
                  <a:lnTo>
                    <a:pt x="90743" y="15293"/>
                  </a:lnTo>
                  <a:lnTo>
                    <a:pt x="98841" y="22945"/>
                  </a:lnTo>
                  <a:lnTo>
                    <a:pt x="105602" y="31982"/>
                  </a:lnTo>
                  <a:lnTo>
                    <a:pt x="110850" y="42284"/>
                  </a:lnTo>
                  <a:lnTo>
                    <a:pt x="114731" y="53626"/>
                  </a:lnTo>
                  <a:lnTo>
                    <a:pt x="117510" y="65763"/>
                  </a:lnTo>
                  <a:lnTo>
                    <a:pt x="119444" y="78469"/>
                  </a:lnTo>
                  <a:lnTo>
                    <a:pt x="120270" y="91084"/>
                  </a:lnTo>
                  <a:lnTo>
                    <a:pt x="119245" y="102562"/>
                  </a:lnTo>
                  <a:lnTo>
                    <a:pt x="116110" y="112424"/>
                  </a:lnTo>
                  <a:lnTo>
                    <a:pt x="111055" y="120705"/>
                  </a:lnTo>
                  <a:lnTo>
                    <a:pt x="104450" y="127665"/>
                  </a:lnTo>
                  <a:lnTo>
                    <a:pt x="96673" y="133599"/>
                  </a:lnTo>
                  <a:lnTo>
                    <a:pt x="88045" y="138452"/>
                  </a:lnTo>
                  <a:lnTo>
                    <a:pt x="78817" y="141824"/>
                  </a:lnTo>
                  <a:lnTo>
                    <a:pt x="69177" y="143615"/>
                  </a:lnTo>
                  <a:lnTo>
                    <a:pt x="59325" y="143974"/>
                  </a:lnTo>
                  <a:lnTo>
                    <a:pt x="48315" y="143062"/>
                  </a:lnTo>
                  <a:lnTo>
                    <a:pt x="32947" y="139681"/>
                  </a:lnTo>
                  <a:lnTo>
                    <a:pt x="7815" y="131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35154" y="1249493"/>
              <a:ext cx="161096" cy="98865"/>
            </a:xfrm>
            <a:custGeom>
              <a:avLst/>
              <a:gdLst/>
              <a:ahLst/>
              <a:cxnLst/>
              <a:rect l="0" t="0" r="0" b="0"/>
              <a:pathLst>
                <a:path w="161096" h="98865">
                  <a:moveTo>
                    <a:pt x="108452" y="45512"/>
                  </a:moveTo>
                  <a:lnTo>
                    <a:pt x="105452" y="36778"/>
                  </a:lnTo>
                  <a:lnTo>
                    <a:pt x="102028" y="29071"/>
                  </a:lnTo>
                  <a:lnTo>
                    <a:pt x="97823" y="21678"/>
                  </a:lnTo>
                  <a:lnTo>
                    <a:pt x="92578" y="14762"/>
                  </a:lnTo>
                  <a:lnTo>
                    <a:pt x="85799" y="8881"/>
                  </a:lnTo>
                  <a:lnTo>
                    <a:pt x="77372" y="4271"/>
                  </a:lnTo>
                  <a:lnTo>
                    <a:pt x="67804" y="1177"/>
                  </a:lnTo>
                  <a:lnTo>
                    <a:pt x="58010" y="0"/>
                  </a:lnTo>
                  <a:lnTo>
                    <a:pt x="48540" y="772"/>
                  </a:lnTo>
                  <a:lnTo>
                    <a:pt x="39576" y="3392"/>
                  </a:lnTo>
                  <a:lnTo>
                    <a:pt x="31103" y="7809"/>
                  </a:lnTo>
                  <a:lnTo>
                    <a:pt x="23046" y="13819"/>
                  </a:lnTo>
                  <a:lnTo>
                    <a:pt x="15636" y="21275"/>
                  </a:lnTo>
                  <a:lnTo>
                    <a:pt x="9404" y="30174"/>
                  </a:lnTo>
                  <a:lnTo>
                    <a:pt x="4551" y="40370"/>
                  </a:lnTo>
                  <a:lnTo>
                    <a:pt x="1291" y="51300"/>
                  </a:lnTo>
                  <a:lnTo>
                    <a:pt x="0" y="62096"/>
                  </a:lnTo>
                  <a:lnTo>
                    <a:pt x="701" y="72265"/>
                  </a:lnTo>
                  <a:lnTo>
                    <a:pt x="3443" y="81208"/>
                  </a:lnTo>
                  <a:lnTo>
                    <a:pt x="8475" y="88079"/>
                  </a:lnTo>
                  <a:lnTo>
                    <a:pt x="15700" y="92615"/>
                  </a:lnTo>
                  <a:lnTo>
                    <a:pt x="24447" y="94881"/>
                  </a:lnTo>
                  <a:lnTo>
                    <a:pt x="33687" y="94979"/>
                  </a:lnTo>
                  <a:lnTo>
                    <a:pt x="42778" y="93189"/>
                  </a:lnTo>
                  <a:lnTo>
                    <a:pt x="51318" y="89568"/>
                  </a:lnTo>
                  <a:lnTo>
                    <a:pt x="58974" y="83874"/>
                  </a:lnTo>
                  <a:lnTo>
                    <a:pt x="65690" y="76193"/>
                  </a:lnTo>
                  <a:lnTo>
                    <a:pt x="72147" y="68121"/>
                  </a:lnTo>
                  <a:lnTo>
                    <a:pt x="79290" y="63488"/>
                  </a:lnTo>
                  <a:lnTo>
                    <a:pt x="86712" y="64149"/>
                  </a:lnTo>
                  <a:lnTo>
                    <a:pt x="93669" y="68350"/>
                  </a:lnTo>
                  <a:lnTo>
                    <a:pt x="100441" y="74397"/>
                  </a:lnTo>
                  <a:lnTo>
                    <a:pt x="107591" y="80892"/>
                  </a:lnTo>
                  <a:lnTo>
                    <a:pt x="115380" y="87086"/>
                  </a:lnTo>
                  <a:lnTo>
                    <a:pt x="123556" y="92396"/>
                  </a:lnTo>
                  <a:lnTo>
                    <a:pt x="132403" y="96576"/>
                  </a:lnTo>
                  <a:lnTo>
                    <a:pt x="143820" y="98864"/>
                  </a:lnTo>
                  <a:lnTo>
                    <a:pt x="161095" y="98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06777" y="1221305"/>
              <a:ext cx="73700" cy="106659"/>
            </a:xfrm>
            <a:custGeom>
              <a:avLst/>
              <a:gdLst/>
              <a:ahLst/>
              <a:cxnLst/>
              <a:rect l="0" t="0" r="0" b="0"/>
              <a:pathLst>
                <a:path w="73700" h="106659">
                  <a:moveTo>
                    <a:pt x="0" y="31586"/>
                  </a:moveTo>
                  <a:lnTo>
                    <a:pt x="66" y="43254"/>
                  </a:lnTo>
                  <a:lnTo>
                    <a:pt x="707" y="53743"/>
                  </a:lnTo>
                  <a:lnTo>
                    <a:pt x="2000" y="64049"/>
                  </a:lnTo>
                  <a:lnTo>
                    <a:pt x="3686" y="74523"/>
                  </a:lnTo>
                  <a:lnTo>
                    <a:pt x="5354" y="85515"/>
                  </a:lnTo>
                  <a:lnTo>
                    <a:pt x="6743" y="97056"/>
                  </a:lnTo>
                  <a:lnTo>
                    <a:pt x="6910" y="105521"/>
                  </a:lnTo>
                  <a:lnTo>
                    <a:pt x="5496" y="106658"/>
                  </a:lnTo>
                  <a:lnTo>
                    <a:pt x="3928" y="102208"/>
                  </a:lnTo>
                  <a:lnTo>
                    <a:pt x="2874" y="94399"/>
                  </a:lnTo>
                  <a:lnTo>
                    <a:pt x="2653" y="84873"/>
                  </a:lnTo>
                  <a:lnTo>
                    <a:pt x="3314" y="74580"/>
                  </a:lnTo>
                  <a:lnTo>
                    <a:pt x="4907" y="64154"/>
                  </a:lnTo>
                  <a:lnTo>
                    <a:pt x="7580" y="54115"/>
                  </a:lnTo>
                  <a:lnTo>
                    <a:pt x="11311" y="44683"/>
                  </a:lnTo>
                  <a:lnTo>
                    <a:pt x="16104" y="36018"/>
                  </a:lnTo>
                  <a:lnTo>
                    <a:pt x="22071" y="28330"/>
                  </a:lnTo>
                  <a:lnTo>
                    <a:pt x="29151" y="21640"/>
                  </a:lnTo>
                  <a:lnTo>
                    <a:pt x="36896" y="15957"/>
                  </a:lnTo>
                  <a:lnTo>
                    <a:pt x="45430" y="10821"/>
                  </a:lnTo>
                  <a:lnTo>
                    <a:pt x="56617" y="577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64704" y="109496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5" y="123102"/>
                  </a:lnTo>
                  <a:lnTo>
                    <a:pt x="178" y="137052"/>
                  </a:lnTo>
                  <a:lnTo>
                    <a:pt x="827" y="151031"/>
                  </a:lnTo>
                  <a:lnTo>
                    <a:pt x="2075" y="165024"/>
                  </a:lnTo>
                  <a:lnTo>
                    <a:pt x="3736" y="178997"/>
                  </a:lnTo>
                  <a:lnTo>
                    <a:pt x="5564" y="194581"/>
                  </a:lnTo>
                  <a:lnTo>
                    <a:pt x="7717" y="216496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69948" y="117919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721" y="7662"/>
                  </a:lnTo>
                  <a:lnTo>
                    <a:pt x="145591" y="5520"/>
                  </a:lnTo>
                  <a:lnTo>
                    <a:pt x="133990" y="3917"/>
                  </a:lnTo>
                  <a:lnTo>
                    <a:pt x="121655" y="2736"/>
                  </a:lnTo>
                  <a:lnTo>
                    <a:pt x="108347" y="1888"/>
                  </a:lnTo>
                  <a:lnTo>
                    <a:pt x="94046" y="1290"/>
                  </a:lnTo>
                  <a:lnTo>
                    <a:pt x="79072" y="875"/>
                  </a:lnTo>
                  <a:lnTo>
                    <a:pt x="62189" y="545"/>
                  </a:lnTo>
                  <a:lnTo>
                    <a:pt x="38563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71070" y="1221305"/>
              <a:ext cx="9449" cy="147400"/>
            </a:xfrm>
            <a:custGeom>
              <a:avLst/>
              <a:gdLst/>
              <a:ahLst/>
              <a:cxnLst/>
              <a:rect l="0" t="0" r="0" b="0"/>
              <a:pathLst>
                <a:path w="9449" h="147400">
                  <a:moveTo>
                    <a:pt x="9448" y="0"/>
                  </a:moveTo>
                  <a:lnTo>
                    <a:pt x="6582" y="8869"/>
                  </a:lnTo>
                  <a:lnTo>
                    <a:pt x="4439" y="17856"/>
                  </a:lnTo>
                  <a:lnTo>
                    <a:pt x="2836" y="27855"/>
                  </a:lnTo>
                  <a:lnTo>
                    <a:pt x="1656" y="39009"/>
                  </a:lnTo>
                  <a:lnTo>
                    <a:pt x="807" y="51469"/>
                  </a:lnTo>
                  <a:lnTo>
                    <a:pt x="213" y="65167"/>
                  </a:lnTo>
                  <a:lnTo>
                    <a:pt x="0" y="79524"/>
                  </a:lnTo>
                  <a:lnTo>
                    <a:pt x="572" y="95176"/>
                  </a:lnTo>
                  <a:lnTo>
                    <a:pt x="3096" y="115729"/>
                  </a:lnTo>
                  <a:lnTo>
                    <a:pt x="944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69989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34305" y="1200228"/>
              <a:ext cx="104142" cy="134002"/>
            </a:xfrm>
            <a:custGeom>
              <a:avLst/>
              <a:gdLst/>
              <a:ahLst/>
              <a:cxnLst/>
              <a:rect l="0" t="0" r="0" b="0"/>
              <a:pathLst>
                <a:path w="104142" h="134002">
                  <a:moveTo>
                    <a:pt x="93612" y="21077"/>
                  </a:moveTo>
                  <a:lnTo>
                    <a:pt x="87678" y="15277"/>
                  </a:lnTo>
                  <a:lnTo>
                    <a:pt x="81473" y="10352"/>
                  </a:lnTo>
                  <a:lnTo>
                    <a:pt x="74382" y="5863"/>
                  </a:lnTo>
                  <a:lnTo>
                    <a:pt x="66615" y="2161"/>
                  </a:lnTo>
                  <a:lnTo>
                    <a:pt x="58617" y="93"/>
                  </a:lnTo>
                  <a:lnTo>
                    <a:pt x="50675" y="0"/>
                  </a:lnTo>
                  <a:lnTo>
                    <a:pt x="42901" y="2070"/>
                  </a:lnTo>
                  <a:lnTo>
                    <a:pt x="35308" y="6580"/>
                  </a:lnTo>
                  <a:lnTo>
                    <a:pt x="27874" y="13433"/>
                  </a:lnTo>
                  <a:lnTo>
                    <a:pt x="20733" y="22253"/>
                  </a:lnTo>
                  <a:lnTo>
                    <a:pt x="14156" y="32599"/>
                  </a:lnTo>
                  <a:lnTo>
                    <a:pt x="8262" y="44065"/>
                  </a:lnTo>
                  <a:lnTo>
                    <a:pt x="3490" y="56166"/>
                  </a:lnTo>
                  <a:lnTo>
                    <a:pt x="648" y="68354"/>
                  </a:lnTo>
                  <a:lnTo>
                    <a:pt x="0" y="80320"/>
                  </a:lnTo>
                  <a:lnTo>
                    <a:pt x="1347" y="91811"/>
                  </a:lnTo>
                  <a:lnTo>
                    <a:pt x="4302" y="102535"/>
                  </a:lnTo>
                  <a:lnTo>
                    <a:pt x="8476" y="112402"/>
                  </a:lnTo>
                  <a:lnTo>
                    <a:pt x="13699" y="121012"/>
                  </a:lnTo>
                  <a:lnTo>
                    <a:pt x="20020" y="127593"/>
                  </a:lnTo>
                  <a:lnTo>
                    <a:pt x="27378" y="131903"/>
                  </a:lnTo>
                  <a:lnTo>
                    <a:pt x="35605" y="134001"/>
                  </a:lnTo>
                  <a:lnTo>
                    <a:pt x="44505" y="133979"/>
                  </a:lnTo>
                  <a:lnTo>
                    <a:pt x="53892" y="132124"/>
                  </a:lnTo>
                  <a:lnTo>
                    <a:pt x="63360" y="129119"/>
                  </a:lnTo>
                  <a:lnTo>
                    <a:pt x="73320" y="125656"/>
                  </a:lnTo>
                  <a:lnTo>
                    <a:pt x="85761" y="121438"/>
                  </a:lnTo>
                  <a:lnTo>
                    <a:pt x="104141" y="115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80559" y="125289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0" y="34458"/>
                  </a:lnTo>
                  <a:lnTo>
                    <a:pt x="3695" y="46577"/>
                  </a:lnTo>
                  <a:lnTo>
                    <a:pt x="5545" y="60597"/>
                  </a:lnTo>
                  <a:lnTo>
                    <a:pt x="7713" y="8110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70031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64788" y="1225329"/>
              <a:ext cx="92933" cy="245496"/>
            </a:xfrm>
            <a:custGeom>
              <a:avLst/>
              <a:gdLst/>
              <a:ahLst/>
              <a:cxnLst/>
              <a:rect l="0" t="0" r="0" b="0"/>
              <a:pathLst>
                <a:path w="92933" h="245496">
                  <a:moveTo>
                    <a:pt x="0" y="59147"/>
                  </a:moveTo>
                  <a:lnTo>
                    <a:pt x="2933" y="70949"/>
                  </a:lnTo>
                  <a:lnTo>
                    <a:pt x="5715" y="82718"/>
                  </a:lnTo>
                  <a:lnTo>
                    <a:pt x="8615" y="95604"/>
                  </a:lnTo>
                  <a:lnTo>
                    <a:pt x="11656" y="109280"/>
                  </a:lnTo>
                  <a:lnTo>
                    <a:pt x="14820" y="122959"/>
                  </a:lnTo>
                  <a:lnTo>
                    <a:pt x="18085" y="136184"/>
                  </a:lnTo>
                  <a:lnTo>
                    <a:pt x="21422" y="149155"/>
                  </a:lnTo>
                  <a:lnTo>
                    <a:pt x="24814" y="162531"/>
                  </a:lnTo>
                  <a:lnTo>
                    <a:pt x="28237" y="176671"/>
                  </a:lnTo>
                  <a:lnTo>
                    <a:pt x="31520" y="191456"/>
                  </a:lnTo>
                  <a:lnTo>
                    <a:pt x="34343" y="206466"/>
                  </a:lnTo>
                  <a:lnTo>
                    <a:pt x="36564" y="221391"/>
                  </a:lnTo>
                  <a:lnTo>
                    <a:pt x="37840" y="235018"/>
                  </a:lnTo>
                  <a:lnTo>
                    <a:pt x="37635" y="243785"/>
                  </a:lnTo>
                  <a:lnTo>
                    <a:pt x="36382" y="245495"/>
                  </a:lnTo>
                  <a:lnTo>
                    <a:pt x="35065" y="241926"/>
                  </a:lnTo>
                  <a:lnTo>
                    <a:pt x="33848" y="235009"/>
                  </a:lnTo>
                  <a:lnTo>
                    <a:pt x="32437" y="226240"/>
                  </a:lnTo>
                  <a:lnTo>
                    <a:pt x="30650" y="216525"/>
                  </a:lnTo>
                  <a:lnTo>
                    <a:pt x="28455" y="206187"/>
                  </a:lnTo>
                  <a:lnTo>
                    <a:pt x="25905" y="195160"/>
                  </a:lnTo>
                  <a:lnTo>
                    <a:pt x="23079" y="183433"/>
                  </a:lnTo>
                  <a:lnTo>
                    <a:pt x="20045" y="171093"/>
                  </a:lnTo>
                  <a:lnTo>
                    <a:pt x="16862" y="158267"/>
                  </a:lnTo>
                  <a:lnTo>
                    <a:pt x="13580" y="145076"/>
                  </a:lnTo>
                  <a:lnTo>
                    <a:pt x="10395" y="131622"/>
                  </a:lnTo>
                  <a:lnTo>
                    <a:pt x="7636" y="117983"/>
                  </a:lnTo>
                  <a:lnTo>
                    <a:pt x="5448" y="104215"/>
                  </a:lnTo>
                  <a:lnTo>
                    <a:pt x="3810" y="90360"/>
                  </a:lnTo>
                  <a:lnTo>
                    <a:pt x="2629" y="76445"/>
                  </a:lnTo>
                  <a:lnTo>
                    <a:pt x="1804" y="62499"/>
                  </a:lnTo>
                  <a:lnTo>
                    <a:pt x="1572" y="48862"/>
                  </a:lnTo>
                  <a:lnTo>
                    <a:pt x="2474" y="36158"/>
                  </a:lnTo>
                  <a:lnTo>
                    <a:pt x="4721" y="24665"/>
                  </a:lnTo>
                  <a:lnTo>
                    <a:pt x="8535" y="14813"/>
                  </a:lnTo>
                  <a:lnTo>
                    <a:pt x="14302" y="7324"/>
                  </a:lnTo>
                  <a:lnTo>
                    <a:pt x="22029" y="2374"/>
                  </a:lnTo>
                  <a:lnTo>
                    <a:pt x="31116" y="0"/>
                  </a:lnTo>
                  <a:lnTo>
                    <a:pt x="40583" y="360"/>
                  </a:lnTo>
                  <a:lnTo>
                    <a:pt x="49832" y="3267"/>
                  </a:lnTo>
                  <a:lnTo>
                    <a:pt x="58647" y="8283"/>
                  </a:lnTo>
                  <a:lnTo>
                    <a:pt x="67021" y="14921"/>
                  </a:lnTo>
                  <a:lnTo>
                    <a:pt x="75007" y="22753"/>
                  </a:lnTo>
                  <a:lnTo>
                    <a:pt x="82199" y="31600"/>
                  </a:lnTo>
                  <a:lnTo>
                    <a:pt x="87754" y="41515"/>
                  </a:lnTo>
                  <a:lnTo>
                    <a:pt x="91337" y="52434"/>
                  </a:lnTo>
                  <a:lnTo>
                    <a:pt x="92932" y="63867"/>
                  </a:lnTo>
                  <a:lnTo>
                    <a:pt x="92565" y="75008"/>
                  </a:lnTo>
                  <a:lnTo>
                    <a:pt x="90460" y="85413"/>
                  </a:lnTo>
                  <a:lnTo>
                    <a:pt x="86794" y="94517"/>
                  </a:lnTo>
                  <a:lnTo>
                    <a:pt x="81602" y="101495"/>
                  </a:lnTo>
                  <a:lnTo>
                    <a:pt x="75007" y="106114"/>
                  </a:lnTo>
                  <a:lnTo>
                    <a:pt x="67152" y="109287"/>
                  </a:lnTo>
                  <a:lnTo>
                    <a:pt x="56844" y="111106"/>
                  </a:lnTo>
                  <a:lnTo>
                    <a:pt x="42113" y="111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01658" y="101073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0"/>
                  </a:lnTo>
                  <a:lnTo>
                    <a:pt x="177" y="89242"/>
                  </a:lnTo>
                  <a:lnTo>
                    <a:pt x="824" y="103807"/>
                  </a:lnTo>
                  <a:lnTo>
                    <a:pt x="2074" y="117676"/>
                  </a:lnTo>
                  <a:lnTo>
                    <a:pt x="3727" y="130935"/>
                  </a:lnTo>
                  <a:lnTo>
                    <a:pt x="5375" y="143985"/>
                  </a:lnTo>
                  <a:lnTo>
                    <a:pt x="6782" y="157094"/>
                  </a:lnTo>
                  <a:lnTo>
                    <a:pt x="8048" y="170205"/>
                  </a:lnTo>
                  <a:lnTo>
                    <a:pt x="9504" y="183021"/>
                  </a:lnTo>
                  <a:lnTo>
                    <a:pt x="11331" y="195394"/>
                  </a:lnTo>
                  <a:lnTo>
                    <a:pt x="13389" y="207484"/>
                  </a:lnTo>
                  <a:lnTo>
                    <a:pt x="15316" y="219668"/>
                  </a:lnTo>
                  <a:lnTo>
                    <a:pt x="16911" y="232144"/>
                  </a:lnTo>
                  <a:lnTo>
                    <a:pt x="18136" y="244348"/>
                  </a:lnTo>
                  <a:lnTo>
                    <a:pt x="19166" y="256244"/>
                  </a:lnTo>
                  <a:lnTo>
                    <a:pt x="20088" y="26888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64829" y="1171485"/>
              <a:ext cx="105286" cy="155161"/>
            </a:xfrm>
            <a:custGeom>
              <a:avLst/>
              <a:gdLst/>
              <a:ahLst/>
              <a:cxnLst/>
              <a:rect l="0" t="0" r="0" b="0"/>
              <a:pathLst>
                <a:path w="105286" h="155161">
                  <a:moveTo>
                    <a:pt x="0" y="81406"/>
                  </a:moveTo>
                  <a:lnTo>
                    <a:pt x="11668" y="78472"/>
                  </a:lnTo>
                  <a:lnTo>
                    <a:pt x="22157" y="75690"/>
                  </a:lnTo>
                  <a:lnTo>
                    <a:pt x="32455" y="72786"/>
                  </a:lnTo>
                  <a:lnTo>
                    <a:pt x="42583" y="69572"/>
                  </a:lnTo>
                  <a:lnTo>
                    <a:pt x="52277" y="65759"/>
                  </a:lnTo>
                  <a:lnTo>
                    <a:pt x="61413" y="61242"/>
                  </a:lnTo>
                  <a:lnTo>
                    <a:pt x="70017" y="56078"/>
                  </a:lnTo>
                  <a:lnTo>
                    <a:pt x="78178" y="50391"/>
                  </a:lnTo>
                  <a:lnTo>
                    <a:pt x="85983" y="44301"/>
                  </a:lnTo>
                  <a:lnTo>
                    <a:pt x="92869" y="37755"/>
                  </a:lnTo>
                  <a:lnTo>
                    <a:pt x="97678" y="30530"/>
                  </a:lnTo>
                  <a:lnTo>
                    <a:pt x="99939" y="22576"/>
                  </a:lnTo>
                  <a:lnTo>
                    <a:pt x="99658" y="14626"/>
                  </a:lnTo>
                  <a:lnTo>
                    <a:pt x="96961" y="8040"/>
                  </a:lnTo>
                  <a:lnTo>
                    <a:pt x="92183" y="3470"/>
                  </a:lnTo>
                  <a:lnTo>
                    <a:pt x="85757" y="896"/>
                  </a:lnTo>
                  <a:lnTo>
                    <a:pt x="78096" y="0"/>
                  </a:lnTo>
                  <a:lnTo>
                    <a:pt x="69552" y="408"/>
                  </a:lnTo>
                  <a:lnTo>
                    <a:pt x="60549" y="2103"/>
                  </a:lnTo>
                  <a:lnTo>
                    <a:pt x="51587" y="5427"/>
                  </a:lnTo>
                  <a:lnTo>
                    <a:pt x="42941" y="10438"/>
                  </a:lnTo>
                  <a:lnTo>
                    <a:pt x="35000" y="17088"/>
                  </a:lnTo>
                  <a:lnTo>
                    <a:pt x="28345" y="25379"/>
                  </a:lnTo>
                  <a:lnTo>
                    <a:pt x="23165" y="35144"/>
                  </a:lnTo>
                  <a:lnTo>
                    <a:pt x="19331" y="46108"/>
                  </a:lnTo>
                  <a:lnTo>
                    <a:pt x="16585" y="57985"/>
                  </a:lnTo>
                  <a:lnTo>
                    <a:pt x="14667" y="70516"/>
                  </a:lnTo>
                  <a:lnTo>
                    <a:pt x="13682" y="83183"/>
                  </a:lnTo>
                  <a:lnTo>
                    <a:pt x="14068" y="95227"/>
                  </a:lnTo>
                  <a:lnTo>
                    <a:pt x="15956" y="106287"/>
                  </a:lnTo>
                  <a:lnTo>
                    <a:pt x="19189" y="116356"/>
                  </a:lnTo>
                  <a:lnTo>
                    <a:pt x="23502" y="125587"/>
                  </a:lnTo>
                  <a:lnTo>
                    <a:pt x="28633" y="134157"/>
                  </a:lnTo>
                  <a:lnTo>
                    <a:pt x="34689" y="141744"/>
                  </a:lnTo>
                  <a:lnTo>
                    <a:pt x="42110" y="147564"/>
                  </a:lnTo>
                  <a:lnTo>
                    <a:pt x="51014" y="151335"/>
                  </a:lnTo>
                  <a:lnTo>
                    <a:pt x="60825" y="153394"/>
                  </a:lnTo>
                  <a:lnTo>
                    <a:pt x="71509" y="154633"/>
                  </a:lnTo>
                  <a:lnTo>
                    <a:pt x="85122" y="155160"/>
                  </a:lnTo>
                  <a:lnTo>
                    <a:pt x="105285" y="155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55842" y="1010735"/>
              <a:ext cx="156470" cy="421141"/>
            </a:xfrm>
            <a:custGeom>
              <a:avLst/>
              <a:gdLst/>
              <a:ahLst/>
              <a:cxnLst/>
              <a:rect l="0" t="0" r="0" b="0"/>
              <a:pathLst>
                <a:path w="156470" h="421141">
                  <a:moveTo>
                    <a:pt x="124883" y="0"/>
                  </a:moveTo>
                  <a:lnTo>
                    <a:pt x="116148" y="3001"/>
                  </a:lnTo>
                  <a:lnTo>
                    <a:pt x="108442" y="6424"/>
                  </a:lnTo>
                  <a:lnTo>
                    <a:pt x="101040" y="10624"/>
                  </a:lnTo>
                  <a:lnTo>
                    <a:pt x="93779" y="15697"/>
                  </a:lnTo>
                  <a:lnTo>
                    <a:pt x="86600" y="21827"/>
                  </a:lnTo>
                  <a:lnTo>
                    <a:pt x="79475" y="29015"/>
                  </a:lnTo>
                  <a:lnTo>
                    <a:pt x="72384" y="37275"/>
                  </a:lnTo>
                  <a:lnTo>
                    <a:pt x="65317" y="46718"/>
                  </a:lnTo>
                  <a:lnTo>
                    <a:pt x="58271" y="57287"/>
                  </a:lnTo>
                  <a:lnTo>
                    <a:pt x="51404" y="68637"/>
                  </a:lnTo>
                  <a:lnTo>
                    <a:pt x="45019" y="80246"/>
                  </a:lnTo>
                  <a:lnTo>
                    <a:pt x="39244" y="91793"/>
                  </a:lnTo>
                  <a:lnTo>
                    <a:pt x="34045" y="103155"/>
                  </a:lnTo>
                  <a:lnTo>
                    <a:pt x="29317" y="114317"/>
                  </a:lnTo>
                  <a:lnTo>
                    <a:pt x="24951" y="125307"/>
                  </a:lnTo>
                  <a:lnTo>
                    <a:pt x="20848" y="136162"/>
                  </a:lnTo>
                  <a:lnTo>
                    <a:pt x="16932" y="146918"/>
                  </a:lnTo>
                  <a:lnTo>
                    <a:pt x="13151" y="157607"/>
                  </a:lnTo>
                  <a:lnTo>
                    <a:pt x="9628" y="168414"/>
                  </a:lnTo>
                  <a:lnTo>
                    <a:pt x="6642" y="179663"/>
                  </a:lnTo>
                  <a:lnTo>
                    <a:pt x="4300" y="191493"/>
                  </a:lnTo>
                  <a:lnTo>
                    <a:pt x="2560" y="203880"/>
                  </a:lnTo>
                  <a:lnTo>
                    <a:pt x="1310" y="216727"/>
                  </a:lnTo>
                  <a:lnTo>
                    <a:pt x="434" y="229922"/>
                  </a:lnTo>
                  <a:lnTo>
                    <a:pt x="0" y="243206"/>
                  </a:lnTo>
                  <a:lnTo>
                    <a:pt x="231" y="256197"/>
                  </a:lnTo>
                  <a:lnTo>
                    <a:pt x="1206" y="268711"/>
                  </a:lnTo>
                  <a:lnTo>
                    <a:pt x="3013" y="280740"/>
                  </a:lnTo>
                  <a:lnTo>
                    <a:pt x="5829" y="292358"/>
                  </a:lnTo>
                  <a:lnTo>
                    <a:pt x="9652" y="303657"/>
                  </a:lnTo>
                  <a:lnTo>
                    <a:pt x="14338" y="314721"/>
                  </a:lnTo>
                  <a:lnTo>
                    <a:pt x="19700" y="325617"/>
                  </a:lnTo>
                  <a:lnTo>
                    <a:pt x="25565" y="336391"/>
                  </a:lnTo>
                  <a:lnTo>
                    <a:pt x="31789" y="346916"/>
                  </a:lnTo>
                  <a:lnTo>
                    <a:pt x="38267" y="356911"/>
                  </a:lnTo>
                  <a:lnTo>
                    <a:pt x="44923" y="366263"/>
                  </a:lnTo>
                  <a:lnTo>
                    <a:pt x="51866" y="375018"/>
                  </a:lnTo>
                  <a:lnTo>
                    <a:pt x="59366" y="383284"/>
                  </a:lnTo>
                  <a:lnTo>
                    <a:pt x="67531" y="391171"/>
                  </a:lnTo>
                  <a:lnTo>
                    <a:pt x="76474" y="398451"/>
                  </a:lnTo>
                  <a:lnTo>
                    <a:pt x="86388" y="404588"/>
                  </a:lnTo>
                  <a:lnTo>
                    <a:pt x="97268" y="409383"/>
                  </a:lnTo>
                  <a:lnTo>
                    <a:pt x="108563" y="412949"/>
                  </a:lnTo>
                  <a:lnTo>
                    <a:pt x="120479" y="415895"/>
                  </a:lnTo>
                  <a:lnTo>
                    <a:pt x="135179" y="418477"/>
                  </a:lnTo>
                  <a:lnTo>
                    <a:pt x="15646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65563" y="1189513"/>
              <a:ext cx="141505" cy="172906"/>
            </a:xfrm>
            <a:custGeom>
              <a:avLst/>
              <a:gdLst/>
              <a:ahLst/>
              <a:cxnLst/>
              <a:rect l="0" t="0" r="0" b="0"/>
              <a:pathLst>
                <a:path w="141505" h="172906">
                  <a:moveTo>
                    <a:pt x="15162" y="94963"/>
                  </a:moveTo>
                  <a:lnTo>
                    <a:pt x="26831" y="94896"/>
                  </a:lnTo>
                  <a:lnTo>
                    <a:pt x="37319" y="94256"/>
                  </a:lnTo>
                  <a:lnTo>
                    <a:pt x="47615" y="92955"/>
                  </a:lnTo>
                  <a:lnTo>
                    <a:pt x="57744" y="90922"/>
                  </a:lnTo>
                  <a:lnTo>
                    <a:pt x="67439" y="87958"/>
                  </a:lnTo>
                  <a:lnTo>
                    <a:pt x="76571" y="84033"/>
                  </a:lnTo>
                  <a:lnTo>
                    <a:pt x="85002" y="79111"/>
                  </a:lnTo>
                  <a:lnTo>
                    <a:pt x="92514" y="73059"/>
                  </a:lnTo>
                  <a:lnTo>
                    <a:pt x="99072" y="65915"/>
                  </a:lnTo>
                  <a:lnTo>
                    <a:pt x="104306" y="57847"/>
                  </a:lnTo>
                  <a:lnTo>
                    <a:pt x="107465" y="49062"/>
                  </a:lnTo>
                  <a:lnTo>
                    <a:pt x="108324" y="39755"/>
                  </a:lnTo>
                  <a:lnTo>
                    <a:pt x="106950" y="30406"/>
                  </a:lnTo>
                  <a:lnTo>
                    <a:pt x="103445" y="21743"/>
                  </a:lnTo>
                  <a:lnTo>
                    <a:pt x="98089" y="14115"/>
                  </a:lnTo>
                  <a:lnTo>
                    <a:pt x="91258" y="7842"/>
                  </a:lnTo>
                  <a:lnTo>
                    <a:pt x="83318" y="3378"/>
                  </a:lnTo>
                  <a:lnTo>
                    <a:pt x="74582" y="790"/>
                  </a:lnTo>
                  <a:lnTo>
                    <a:pt x="65450" y="0"/>
                  </a:lnTo>
                  <a:lnTo>
                    <a:pt x="56399" y="975"/>
                  </a:lnTo>
                  <a:lnTo>
                    <a:pt x="47684" y="3515"/>
                  </a:lnTo>
                  <a:lnTo>
                    <a:pt x="39358" y="7318"/>
                  </a:lnTo>
                  <a:lnTo>
                    <a:pt x="31380" y="12079"/>
                  </a:lnTo>
                  <a:lnTo>
                    <a:pt x="23686" y="17549"/>
                  </a:lnTo>
                  <a:lnTo>
                    <a:pt x="16535" y="24017"/>
                  </a:lnTo>
                  <a:lnTo>
                    <a:pt x="10484" y="32254"/>
                  </a:lnTo>
                  <a:lnTo>
                    <a:pt x="5752" y="42537"/>
                  </a:lnTo>
                  <a:lnTo>
                    <a:pt x="2405" y="54528"/>
                  </a:lnTo>
                  <a:lnTo>
                    <a:pt x="524" y="67566"/>
                  </a:lnTo>
                  <a:lnTo>
                    <a:pt x="0" y="81147"/>
                  </a:lnTo>
                  <a:lnTo>
                    <a:pt x="597" y="94822"/>
                  </a:lnTo>
                  <a:lnTo>
                    <a:pt x="2053" y="108143"/>
                  </a:lnTo>
                  <a:lnTo>
                    <a:pt x="4147" y="120902"/>
                  </a:lnTo>
                  <a:lnTo>
                    <a:pt x="7024" y="132771"/>
                  </a:lnTo>
                  <a:lnTo>
                    <a:pt x="11164" y="143225"/>
                  </a:lnTo>
                  <a:lnTo>
                    <a:pt x="16734" y="152105"/>
                  </a:lnTo>
                  <a:lnTo>
                    <a:pt x="23765" y="159409"/>
                  </a:lnTo>
                  <a:lnTo>
                    <a:pt x="32312" y="165107"/>
                  </a:lnTo>
                  <a:lnTo>
                    <a:pt x="42245" y="169341"/>
                  </a:lnTo>
                  <a:lnTo>
                    <a:pt x="53153" y="172051"/>
                  </a:lnTo>
                  <a:lnTo>
                    <a:pt x="64459" y="172905"/>
                  </a:lnTo>
                  <a:lnTo>
                    <a:pt x="75793" y="171893"/>
                  </a:lnTo>
                  <a:lnTo>
                    <a:pt x="86938" y="169392"/>
                  </a:lnTo>
                  <a:lnTo>
                    <a:pt x="99030" y="165644"/>
                  </a:lnTo>
                  <a:lnTo>
                    <a:pt x="115363" y="159204"/>
                  </a:lnTo>
                  <a:lnTo>
                    <a:pt x="141504" y="147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39862" y="1224807"/>
              <a:ext cx="125134" cy="152194"/>
            </a:xfrm>
            <a:custGeom>
              <a:avLst/>
              <a:gdLst/>
              <a:ahLst/>
              <a:cxnLst/>
              <a:rect l="0" t="0" r="0" b="0"/>
              <a:pathLst>
                <a:path w="125134" h="152194">
                  <a:moveTo>
                    <a:pt x="9319" y="70198"/>
                  </a:moveTo>
                  <a:lnTo>
                    <a:pt x="6520" y="81933"/>
                  </a:lnTo>
                  <a:lnTo>
                    <a:pt x="5018" y="93062"/>
                  </a:lnTo>
                  <a:lnTo>
                    <a:pt x="4711" y="104656"/>
                  </a:lnTo>
                  <a:lnTo>
                    <a:pt x="5390" y="116644"/>
                  </a:lnTo>
                  <a:lnTo>
                    <a:pt x="6858" y="128656"/>
                  </a:lnTo>
                  <a:lnTo>
                    <a:pt x="8900" y="140387"/>
                  </a:lnTo>
                  <a:lnTo>
                    <a:pt x="10430" y="149269"/>
                  </a:lnTo>
                  <a:lnTo>
                    <a:pt x="10287" y="152193"/>
                  </a:lnTo>
                  <a:lnTo>
                    <a:pt x="8910" y="150206"/>
                  </a:lnTo>
                  <a:lnTo>
                    <a:pt x="6934" y="144676"/>
                  </a:lnTo>
                  <a:lnTo>
                    <a:pt x="4953" y="136204"/>
                  </a:lnTo>
                  <a:lnTo>
                    <a:pt x="3270" y="125299"/>
                  </a:lnTo>
                  <a:lnTo>
                    <a:pt x="1962" y="112653"/>
                  </a:lnTo>
                  <a:lnTo>
                    <a:pt x="996" y="99059"/>
                  </a:lnTo>
                  <a:lnTo>
                    <a:pt x="311" y="85049"/>
                  </a:lnTo>
                  <a:lnTo>
                    <a:pt x="0" y="71057"/>
                  </a:lnTo>
                  <a:lnTo>
                    <a:pt x="315" y="57510"/>
                  </a:lnTo>
                  <a:lnTo>
                    <a:pt x="1350" y="44595"/>
                  </a:lnTo>
                  <a:lnTo>
                    <a:pt x="3367" y="32617"/>
                  </a:lnTo>
                  <a:lnTo>
                    <a:pt x="6856" y="22089"/>
                  </a:lnTo>
                  <a:lnTo>
                    <a:pt x="11944" y="13168"/>
                  </a:lnTo>
                  <a:lnTo>
                    <a:pt x="18293" y="6176"/>
                  </a:lnTo>
                  <a:lnTo>
                    <a:pt x="25310" y="1752"/>
                  </a:lnTo>
                  <a:lnTo>
                    <a:pt x="32587" y="0"/>
                  </a:lnTo>
                  <a:lnTo>
                    <a:pt x="40080" y="585"/>
                  </a:lnTo>
                  <a:lnTo>
                    <a:pt x="48015" y="3020"/>
                  </a:lnTo>
                  <a:lnTo>
                    <a:pt x="56495" y="6842"/>
                  </a:lnTo>
                  <a:lnTo>
                    <a:pt x="65324" y="11827"/>
                  </a:lnTo>
                  <a:lnTo>
                    <a:pt x="74106" y="17988"/>
                  </a:lnTo>
                  <a:lnTo>
                    <a:pt x="82602" y="25238"/>
                  </a:lnTo>
                  <a:lnTo>
                    <a:pt x="90596" y="33393"/>
                  </a:lnTo>
                  <a:lnTo>
                    <a:pt x="97814" y="42244"/>
                  </a:lnTo>
                  <a:lnTo>
                    <a:pt x="104178" y="51608"/>
                  </a:lnTo>
                  <a:lnTo>
                    <a:pt x="109638" y="61458"/>
                  </a:lnTo>
                  <a:lnTo>
                    <a:pt x="114598" y="73205"/>
                  </a:lnTo>
                  <a:lnTo>
                    <a:pt x="119496" y="91230"/>
                  </a:lnTo>
                  <a:lnTo>
                    <a:pt x="125133" y="122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01388" y="1024194"/>
              <a:ext cx="121535" cy="361459"/>
            </a:xfrm>
            <a:custGeom>
              <a:avLst/>
              <a:gdLst/>
              <a:ahLst/>
              <a:cxnLst/>
              <a:rect l="0" t="0" r="0" b="0"/>
              <a:pathLst>
                <a:path w="121535" h="361459">
                  <a:moveTo>
                    <a:pt x="58363" y="291868"/>
                  </a:moveTo>
                  <a:lnTo>
                    <a:pt x="61163" y="283066"/>
                  </a:lnTo>
                  <a:lnTo>
                    <a:pt x="62664" y="274720"/>
                  </a:lnTo>
                  <a:lnTo>
                    <a:pt x="62966" y="266025"/>
                  </a:lnTo>
                  <a:lnTo>
                    <a:pt x="62115" y="257077"/>
                  </a:lnTo>
                  <a:lnTo>
                    <a:pt x="59998" y="248231"/>
                  </a:lnTo>
                  <a:lnTo>
                    <a:pt x="56670" y="239710"/>
                  </a:lnTo>
                  <a:lnTo>
                    <a:pt x="52163" y="232213"/>
                  </a:lnTo>
                  <a:lnTo>
                    <a:pt x="46396" y="226929"/>
                  </a:lnTo>
                  <a:lnTo>
                    <a:pt x="39453" y="224316"/>
                  </a:lnTo>
                  <a:lnTo>
                    <a:pt x="31863" y="224345"/>
                  </a:lnTo>
                  <a:lnTo>
                    <a:pt x="24462" y="226866"/>
                  </a:lnTo>
                  <a:lnTo>
                    <a:pt x="17717" y="231533"/>
                  </a:lnTo>
                  <a:lnTo>
                    <a:pt x="11886" y="238222"/>
                  </a:lnTo>
                  <a:lnTo>
                    <a:pt x="7193" y="247123"/>
                  </a:lnTo>
                  <a:lnTo>
                    <a:pt x="3637" y="258136"/>
                  </a:lnTo>
                  <a:lnTo>
                    <a:pt x="1216" y="270765"/>
                  </a:lnTo>
                  <a:lnTo>
                    <a:pt x="24" y="284304"/>
                  </a:lnTo>
                  <a:lnTo>
                    <a:pt x="0" y="298251"/>
                  </a:lnTo>
                  <a:lnTo>
                    <a:pt x="1116" y="312020"/>
                  </a:lnTo>
                  <a:lnTo>
                    <a:pt x="3460" y="324879"/>
                  </a:lnTo>
                  <a:lnTo>
                    <a:pt x="6966" y="336509"/>
                  </a:lnTo>
                  <a:lnTo>
                    <a:pt x="11609" y="346468"/>
                  </a:lnTo>
                  <a:lnTo>
                    <a:pt x="17473" y="354037"/>
                  </a:lnTo>
                  <a:lnTo>
                    <a:pt x="24484" y="359044"/>
                  </a:lnTo>
                  <a:lnTo>
                    <a:pt x="32122" y="361458"/>
                  </a:lnTo>
                  <a:lnTo>
                    <a:pt x="39555" y="361125"/>
                  </a:lnTo>
                  <a:lnTo>
                    <a:pt x="46326" y="358237"/>
                  </a:lnTo>
                  <a:lnTo>
                    <a:pt x="52345" y="353234"/>
                  </a:lnTo>
                  <a:lnTo>
                    <a:pt x="57695" y="346605"/>
                  </a:lnTo>
                  <a:lnTo>
                    <a:pt x="62516" y="338779"/>
                  </a:lnTo>
                  <a:lnTo>
                    <a:pt x="66940" y="329935"/>
                  </a:lnTo>
                  <a:lnTo>
                    <a:pt x="71081" y="320023"/>
                  </a:lnTo>
                  <a:lnTo>
                    <a:pt x="75016" y="309097"/>
                  </a:lnTo>
                  <a:lnTo>
                    <a:pt x="78645" y="297320"/>
                  </a:lnTo>
                  <a:lnTo>
                    <a:pt x="81703" y="284882"/>
                  </a:lnTo>
                  <a:lnTo>
                    <a:pt x="84096" y="271953"/>
                  </a:lnTo>
                  <a:lnTo>
                    <a:pt x="86044" y="258508"/>
                  </a:lnTo>
                  <a:lnTo>
                    <a:pt x="87964" y="244343"/>
                  </a:lnTo>
                  <a:lnTo>
                    <a:pt x="90105" y="229405"/>
                  </a:lnTo>
                  <a:lnTo>
                    <a:pt x="92376" y="213779"/>
                  </a:lnTo>
                  <a:lnTo>
                    <a:pt x="94446" y="197605"/>
                  </a:lnTo>
                  <a:lnTo>
                    <a:pt x="96131" y="181028"/>
                  </a:lnTo>
                  <a:lnTo>
                    <a:pt x="97246" y="164489"/>
                  </a:lnTo>
                  <a:lnTo>
                    <a:pt x="97537" y="148691"/>
                  </a:lnTo>
                  <a:lnTo>
                    <a:pt x="96954" y="133953"/>
                  </a:lnTo>
                  <a:lnTo>
                    <a:pt x="95765" y="120092"/>
                  </a:lnTo>
                  <a:lnTo>
                    <a:pt x="94435" y="106629"/>
                  </a:lnTo>
                  <a:lnTo>
                    <a:pt x="93250" y="93234"/>
                  </a:lnTo>
                  <a:lnTo>
                    <a:pt x="92305" y="79760"/>
                  </a:lnTo>
                  <a:lnTo>
                    <a:pt x="91597" y="66167"/>
                  </a:lnTo>
                  <a:lnTo>
                    <a:pt x="91080" y="52465"/>
                  </a:lnTo>
                  <a:lnTo>
                    <a:pt x="90548" y="38837"/>
                  </a:lnTo>
                  <a:lnTo>
                    <a:pt x="89650" y="25614"/>
                  </a:lnTo>
                  <a:lnTo>
                    <a:pt x="88200" y="13012"/>
                  </a:lnTo>
                  <a:lnTo>
                    <a:pt x="85374" y="3403"/>
                  </a:lnTo>
                  <a:lnTo>
                    <a:pt x="81182" y="0"/>
                  </a:lnTo>
                  <a:lnTo>
                    <a:pt x="77475" y="2241"/>
                  </a:lnTo>
                  <a:lnTo>
                    <a:pt x="74745" y="8509"/>
                  </a:lnTo>
                  <a:lnTo>
                    <a:pt x="73015" y="17455"/>
                  </a:lnTo>
                  <a:lnTo>
                    <a:pt x="72368" y="28151"/>
                  </a:lnTo>
                  <a:lnTo>
                    <a:pt x="72741" y="39993"/>
                  </a:lnTo>
                  <a:lnTo>
                    <a:pt x="73806" y="52752"/>
                  </a:lnTo>
                  <a:lnTo>
                    <a:pt x="75061" y="66477"/>
                  </a:lnTo>
                  <a:lnTo>
                    <a:pt x="76200" y="81131"/>
                  </a:lnTo>
                  <a:lnTo>
                    <a:pt x="77117" y="96572"/>
                  </a:lnTo>
                  <a:lnTo>
                    <a:pt x="77808" y="112625"/>
                  </a:lnTo>
                  <a:lnTo>
                    <a:pt x="78311" y="129128"/>
                  </a:lnTo>
                  <a:lnTo>
                    <a:pt x="78835" y="145787"/>
                  </a:lnTo>
                  <a:lnTo>
                    <a:pt x="79729" y="162198"/>
                  </a:lnTo>
                  <a:lnTo>
                    <a:pt x="81151" y="178157"/>
                  </a:lnTo>
                  <a:lnTo>
                    <a:pt x="83090" y="193483"/>
                  </a:lnTo>
                  <a:lnTo>
                    <a:pt x="85464" y="207936"/>
                  </a:lnTo>
                  <a:lnTo>
                    <a:pt x="88171" y="221473"/>
                  </a:lnTo>
                  <a:lnTo>
                    <a:pt x="91125" y="234210"/>
                  </a:lnTo>
                  <a:lnTo>
                    <a:pt x="94252" y="246311"/>
                  </a:lnTo>
                  <a:lnTo>
                    <a:pt x="97502" y="257925"/>
                  </a:lnTo>
                  <a:lnTo>
                    <a:pt x="100877" y="268730"/>
                  </a:lnTo>
                  <a:lnTo>
                    <a:pt x="104866" y="279005"/>
                  </a:lnTo>
                  <a:lnTo>
                    <a:pt x="110936" y="289656"/>
                  </a:lnTo>
                  <a:lnTo>
                    <a:pt x="121534" y="302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75565" y="1209762"/>
              <a:ext cx="136690" cy="190529"/>
            </a:xfrm>
            <a:custGeom>
              <a:avLst/>
              <a:gdLst/>
              <a:ahLst/>
              <a:cxnLst/>
              <a:rect l="0" t="0" r="0" b="0"/>
              <a:pathLst>
                <a:path w="136690" h="190529">
                  <a:moveTo>
                    <a:pt x="94756" y="11543"/>
                  </a:moveTo>
                  <a:lnTo>
                    <a:pt x="88755" y="5877"/>
                  </a:lnTo>
                  <a:lnTo>
                    <a:pt x="81910" y="2233"/>
                  </a:lnTo>
                  <a:lnTo>
                    <a:pt x="73522" y="328"/>
                  </a:lnTo>
                  <a:lnTo>
                    <a:pt x="63895" y="0"/>
                  </a:lnTo>
                  <a:lnTo>
                    <a:pt x="53580" y="1267"/>
                  </a:lnTo>
                  <a:lnTo>
                    <a:pt x="42983" y="3996"/>
                  </a:lnTo>
                  <a:lnTo>
                    <a:pt x="32630" y="8090"/>
                  </a:lnTo>
                  <a:lnTo>
                    <a:pt x="23226" y="13573"/>
                  </a:lnTo>
                  <a:lnTo>
                    <a:pt x="15069" y="20331"/>
                  </a:lnTo>
                  <a:lnTo>
                    <a:pt x="8427" y="28137"/>
                  </a:lnTo>
                  <a:lnTo>
                    <a:pt x="3707" y="36746"/>
                  </a:lnTo>
                  <a:lnTo>
                    <a:pt x="948" y="45925"/>
                  </a:lnTo>
                  <a:lnTo>
                    <a:pt x="214" y="54849"/>
                  </a:lnTo>
                  <a:lnTo>
                    <a:pt x="1756" y="62163"/>
                  </a:lnTo>
                  <a:lnTo>
                    <a:pt x="5500" y="67262"/>
                  </a:lnTo>
                  <a:lnTo>
                    <a:pt x="11266" y="70378"/>
                  </a:lnTo>
                  <a:lnTo>
                    <a:pt x="18947" y="72178"/>
                  </a:lnTo>
                  <a:lnTo>
                    <a:pt x="28292" y="73213"/>
                  </a:lnTo>
                  <a:lnTo>
                    <a:pt x="38801" y="73981"/>
                  </a:lnTo>
                  <a:lnTo>
                    <a:pt x="49839" y="74979"/>
                  </a:lnTo>
                  <a:lnTo>
                    <a:pt x="60999" y="76442"/>
                  </a:lnTo>
                  <a:lnTo>
                    <a:pt x="72100" y="78396"/>
                  </a:lnTo>
                  <a:lnTo>
                    <a:pt x="83086" y="80772"/>
                  </a:lnTo>
                  <a:lnTo>
                    <a:pt x="93948" y="83488"/>
                  </a:lnTo>
                  <a:lnTo>
                    <a:pt x="104380" y="86784"/>
                  </a:lnTo>
                  <a:lnTo>
                    <a:pt x="113787" y="91206"/>
                  </a:lnTo>
                  <a:lnTo>
                    <a:pt x="121920" y="96960"/>
                  </a:lnTo>
                  <a:lnTo>
                    <a:pt x="128534" y="103943"/>
                  </a:lnTo>
                  <a:lnTo>
                    <a:pt x="133230" y="111926"/>
                  </a:lnTo>
                  <a:lnTo>
                    <a:pt x="135968" y="120658"/>
                  </a:lnTo>
                  <a:lnTo>
                    <a:pt x="136689" y="129605"/>
                  </a:lnTo>
                  <a:lnTo>
                    <a:pt x="135137" y="137990"/>
                  </a:lnTo>
                  <a:lnTo>
                    <a:pt x="131390" y="145437"/>
                  </a:lnTo>
                  <a:lnTo>
                    <a:pt x="125791" y="151926"/>
                  </a:lnTo>
                  <a:lnTo>
                    <a:pt x="118755" y="157600"/>
                  </a:lnTo>
                  <a:lnTo>
                    <a:pt x="110652" y="162636"/>
                  </a:lnTo>
                  <a:lnTo>
                    <a:pt x="101621" y="167037"/>
                  </a:lnTo>
                  <a:lnTo>
                    <a:pt x="91583" y="170630"/>
                  </a:lnTo>
                  <a:lnTo>
                    <a:pt x="80576" y="173389"/>
                  </a:lnTo>
                  <a:lnTo>
                    <a:pt x="68915" y="175582"/>
                  </a:lnTo>
                  <a:lnTo>
                    <a:pt x="57088" y="177671"/>
                  </a:lnTo>
                  <a:lnTo>
                    <a:pt x="45404" y="179926"/>
                  </a:lnTo>
                  <a:lnTo>
                    <a:pt x="34420" y="182282"/>
                  </a:lnTo>
                  <a:lnTo>
                    <a:pt x="23940" y="184659"/>
                  </a:lnTo>
                  <a:lnTo>
                    <a:pt x="13048" y="187270"/>
                  </a:lnTo>
                  <a:lnTo>
                    <a:pt x="0" y="19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811108" y="1663502"/>
            <a:ext cx="700872" cy="531417"/>
            <a:chOff x="2811108" y="1663502"/>
            <a:chExt cx="700872" cy="531417"/>
          </a:xfrm>
        </p:grpSpPr>
        <p:sp>
          <p:nvSpPr>
            <p:cNvPr id="74" name="Freeform 73"/>
            <p:cNvSpPr/>
            <p:nvPr/>
          </p:nvSpPr>
          <p:spPr>
            <a:xfrm>
              <a:off x="2811108" y="187407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2" y="6612"/>
                  </a:lnTo>
                  <a:lnTo>
                    <a:pt x="45859" y="7795"/>
                  </a:lnTo>
                  <a:lnTo>
                    <a:pt x="34620" y="8773"/>
                  </a:lnTo>
                  <a:lnTo>
                    <a:pt x="20568" y="96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85480" y="1863544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4"/>
                  </a:lnTo>
                  <a:lnTo>
                    <a:pt x="3034" y="67920"/>
                  </a:lnTo>
                  <a:lnTo>
                    <a:pt x="4537" y="80813"/>
                  </a:lnTo>
                  <a:lnTo>
                    <a:pt x="7900" y="98372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00621" y="175825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90679" y="1836575"/>
              <a:ext cx="120513" cy="121726"/>
            </a:xfrm>
            <a:custGeom>
              <a:avLst/>
              <a:gdLst/>
              <a:ahLst/>
              <a:cxnLst/>
              <a:rect l="0" t="0" r="0" b="0"/>
              <a:pathLst>
                <a:path w="120513" h="121726">
                  <a:moveTo>
                    <a:pt x="4699" y="37497"/>
                  </a:moveTo>
                  <a:lnTo>
                    <a:pt x="4699" y="49232"/>
                  </a:lnTo>
                  <a:lnTo>
                    <a:pt x="4699" y="60361"/>
                  </a:lnTo>
                  <a:lnTo>
                    <a:pt x="4699" y="71959"/>
                  </a:lnTo>
                  <a:lnTo>
                    <a:pt x="4699" y="84120"/>
                  </a:lnTo>
                  <a:lnTo>
                    <a:pt x="4699" y="96781"/>
                  </a:lnTo>
                  <a:lnTo>
                    <a:pt x="4694" y="109737"/>
                  </a:lnTo>
                  <a:lnTo>
                    <a:pt x="4521" y="119397"/>
                  </a:lnTo>
                  <a:lnTo>
                    <a:pt x="3873" y="121524"/>
                  </a:lnTo>
                  <a:lnTo>
                    <a:pt x="2629" y="117725"/>
                  </a:lnTo>
                  <a:lnTo>
                    <a:pt x="1149" y="110130"/>
                  </a:lnTo>
                  <a:lnTo>
                    <a:pt x="149" y="100176"/>
                  </a:lnTo>
                  <a:lnTo>
                    <a:pt x="0" y="88751"/>
                  </a:lnTo>
                  <a:lnTo>
                    <a:pt x="733" y="76400"/>
                  </a:lnTo>
                  <a:lnTo>
                    <a:pt x="2221" y="63459"/>
                  </a:lnTo>
                  <a:lnTo>
                    <a:pt x="4308" y="50153"/>
                  </a:lnTo>
                  <a:lnTo>
                    <a:pt x="7167" y="37105"/>
                  </a:lnTo>
                  <a:lnTo>
                    <a:pt x="11289" y="25323"/>
                  </a:lnTo>
                  <a:lnTo>
                    <a:pt x="16838" y="15265"/>
                  </a:lnTo>
                  <a:lnTo>
                    <a:pt x="23683" y="7358"/>
                  </a:lnTo>
                  <a:lnTo>
                    <a:pt x="31573" y="2245"/>
                  </a:lnTo>
                  <a:lnTo>
                    <a:pt x="40241" y="0"/>
                  </a:lnTo>
                  <a:lnTo>
                    <a:pt x="49146" y="406"/>
                  </a:lnTo>
                  <a:lnTo>
                    <a:pt x="57503" y="3246"/>
                  </a:lnTo>
                  <a:lnTo>
                    <a:pt x="64931" y="8149"/>
                  </a:lnTo>
                  <a:lnTo>
                    <a:pt x="71408" y="14674"/>
                  </a:lnTo>
                  <a:lnTo>
                    <a:pt x="77073" y="22405"/>
                  </a:lnTo>
                  <a:lnTo>
                    <a:pt x="82108" y="31007"/>
                  </a:lnTo>
                  <a:lnTo>
                    <a:pt x="86678" y="40219"/>
                  </a:lnTo>
                  <a:lnTo>
                    <a:pt x="90916" y="49855"/>
                  </a:lnTo>
                  <a:lnTo>
                    <a:pt x="94922" y="59776"/>
                  </a:lnTo>
                  <a:lnTo>
                    <a:pt x="98810" y="69820"/>
                  </a:lnTo>
                  <a:lnTo>
                    <a:pt x="103200" y="80981"/>
                  </a:lnTo>
                  <a:lnTo>
                    <a:pt x="109598" y="96474"/>
                  </a:lnTo>
                  <a:lnTo>
                    <a:pt x="120512" y="121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61785" y="1834586"/>
              <a:ext cx="181034" cy="360333"/>
            </a:xfrm>
            <a:custGeom>
              <a:avLst/>
              <a:gdLst/>
              <a:ahLst/>
              <a:cxnLst/>
              <a:rect l="0" t="0" r="0" b="0"/>
              <a:pathLst>
                <a:path w="181034" h="360333">
                  <a:moveTo>
                    <a:pt x="54691" y="81600"/>
                  </a:moveTo>
                  <a:lnTo>
                    <a:pt x="60492" y="75666"/>
                  </a:lnTo>
                  <a:lnTo>
                    <a:pt x="65416" y="69461"/>
                  </a:lnTo>
                  <a:lnTo>
                    <a:pt x="69910" y="62365"/>
                  </a:lnTo>
                  <a:lnTo>
                    <a:pt x="73785" y="54425"/>
                  </a:lnTo>
                  <a:lnTo>
                    <a:pt x="76502" y="45778"/>
                  </a:lnTo>
                  <a:lnTo>
                    <a:pt x="77848" y="36593"/>
                  </a:lnTo>
                  <a:lnTo>
                    <a:pt x="77603" y="27339"/>
                  </a:lnTo>
                  <a:lnTo>
                    <a:pt x="75389" y="18746"/>
                  </a:lnTo>
                  <a:lnTo>
                    <a:pt x="71193" y="11173"/>
                  </a:lnTo>
                  <a:lnTo>
                    <a:pt x="65290" y="5109"/>
                  </a:lnTo>
                  <a:lnTo>
                    <a:pt x="58049" y="1318"/>
                  </a:lnTo>
                  <a:lnTo>
                    <a:pt x="49822" y="0"/>
                  </a:lnTo>
                  <a:lnTo>
                    <a:pt x="41217" y="1047"/>
                  </a:lnTo>
                  <a:lnTo>
                    <a:pt x="33061" y="4325"/>
                  </a:lnTo>
                  <a:lnTo>
                    <a:pt x="25769" y="9527"/>
                  </a:lnTo>
                  <a:lnTo>
                    <a:pt x="19384" y="16252"/>
                  </a:lnTo>
                  <a:lnTo>
                    <a:pt x="13780" y="24119"/>
                  </a:lnTo>
                  <a:lnTo>
                    <a:pt x="8795" y="32812"/>
                  </a:lnTo>
                  <a:lnTo>
                    <a:pt x="4597" y="42085"/>
                  </a:lnTo>
                  <a:lnTo>
                    <a:pt x="1674" y="51762"/>
                  </a:lnTo>
                  <a:lnTo>
                    <a:pt x="187" y="61715"/>
                  </a:lnTo>
                  <a:lnTo>
                    <a:pt x="0" y="71857"/>
                  </a:lnTo>
                  <a:lnTo>
                    <a:pt x="863" y="82125"/>
                  </a:lnTo>
                  <a:lnTo>
                    <a:pt x="2526" y="92470"/>
                  </a:lnTo>
                  <a:lnTo>
                    <a:pt x="5098" y="102537"/>
                  </a:lnTo>
                  <a:lnTo>
                    <a:pt x="9028" y="111690"/>
                  </a:lnTo>
                  <a:lnTo>
                    <a:pt x="14444" y="119642"/>
                  </a:lnTo>
                  <a:lnTo>
                    <a:pt x="21029" y="125794"/>
                  </a:lnTo>
                  <a:lnTo>
                    <a:pt x="28212" y="129113"/>
                  </a:lnTo>
                  <a:lnTo>
                    <a:pt x="35594" y="129301"/>
                  </a:lnTo>
                  <a:lnTo>
                    <a:pt x="42820" y="126680"/>
                  </a:lnTo>
                  <a:lnTo>
                    <a:pt x="49512" y="121807"/>
                  </a:lnTo>
                  <a:lnTo>
                    <a:pt x="55526" y="115238"/>
                  </a:lnTo>
                  <a:lnTo>
                    <a:pt x="60902" y="107444"/>
                  </a:lnTo>
                  <a:lnTo>
                    <a:pt x="65754" y="98784"/>
                  </a:lnTo>
                  <a:lnTo>
                    <a:pt x="70214" y="89597"/>
                  </a:lnTo>
                  <a:lnTo>
                    <a:pt x="74608" y="82592"/>
                  </a:lnTo>
                  <a:lnTo>
                    <a:pt x="78838" y="81028"/>
                  </a:lnTo>
                  <a:lnTo>
                    <a:pt x="82363" y="83943"/>
                  </a:lnTo>
                  <a:lnTo>
                    <a:pt x="85422" y="89759"/>
                  </a:lnTo>
                  <a:lnTo>
                    <a:pt x="88179" y="97523"/>
                  </a:lnTo>
                  <a:lnTo>
                    <a:pt x="90503" y="106851"/>
                  </a:lnTo>
                  <a:lnTo>
                    <a:pt x="92322" y="117456"/>
                  </a:lnTo>
                  <a:lnTo>
                    <a:pt x="93676" y="129053"/>
                  </a:lnTo>
                  <a:lnTo>
                    <a:pt x="94649" y="141386"/>
                  </a:lnTo>
                  <a:lnTo>
                    <a:pt x="95334" y="154250"/>
                  </a:lnTo>
                  <a:lnTo>
                    <a:pt x="95807" y="167486"/>
                  </a:lnTo>
                  <a:lnTo>
                    <a:pt x="96132" y="180980"/>
                  </a:lnTo>
                  <a:lnTo>
                    <a:pt x="96352" y="194651"/>
                  </a:lnTo>
                  <a:lnTo>
                    <a:pt x="96501" y="208442"/>
                  </a:lnTo>
                  <a:lnTo>
                    <a:pt x="96601" y="222315"/>
                  </a:lnTo>
                  <a:lnTo>
                    <a:pt x="96664" y="236242"/>
                  </a:lnTo>
                  <a:lnTo>
                    <a:pt x="96537" y="250205"/>
                  </a:lnTo>
                  <a:lnTo>
                    <a:pt x="95919" y="264194"/>
                  </a:lnTo>
                  <a:lnTo>
                    <a:pt x="94686" y="278194"/>
                  </a:lnTo>
                  <a:lnTo>
                    <a:pt x="92874" y="292037"/>
                  </a:lnTo>
                  <a:lnTo>
                    <a:pt x="90586" y="305412"/>
                  </a:lnTo>
                  <a:lnTo>
                    <a:pt x="87927" y="318178"/>
                  </a:lnTo>
                  <a:lnTo>
                    <a:pt x="84667" y="330038"/>
                  </a:lnTo>
                  <a:lnTo>
                    <a:pt x="80269" y="340478"/>
                  </a:lnTo>
                  <a:lnTo>
                    <a:pt x="74534" y="349333"/>
                  </a:lnTo>
                  <a:lnTo>
                    <a:pt x="67734" y="356108"/>
                  </a:lnTo>
                  <a:lnTo>
                    <a:pt x="60406" y="359854"/>
                  </a:lnTo>
                  <a:lnTo>
                    <a:pt x="52936" y="360332"/>
                  </a:lnTo>
                  <a:lnTo>
                    <a:pt x="45991" y="357907"/>
                  </a:lnTo>
                  <a:lnTo>
                    <a:pt x="40552" y="353166"/>
                  </a:lnTo>
                  <a:lnTo>
                    <a:pt x="37011" y="346682"/>
                  </a:lnTo>
                  <a:lnTo>
                    <a:pt x="35094" y="338774"/>
                  </a:lnTo>
                  <a:lnTo>
                    <a:pt x="34174" y="329505"/>
                  </a:lnTo>
                  <a:lnTo>
                    <a:pt x="33779" y="319024"/>
                  </a:lnTo>
                  <a:lnTo>
                    <a:pt x="33968" y="307718"/>
                  </a:lnTo>
                  <a:lnTo>
                    <a:pt x="35216" y="296130"/>
                  </a:lnTo>
                  <a:lnTo>
                    <a:pt x="37718" y="284593"/>
                  </a:lnTo>
                  <a:lnTo>
                    <a:pt x="41380" y="273237"/>
                  </a:lnTo>
                  <a:lnTo>
                    <a:pt x="45988" y="262078"/>
                  </a:lnTo>
                  <a:lnTo>
                    <a:pt x="51317" y="251094"/>
                  </a:lnTo>
                  <a:lnTo>
                    <a:pt x="57337" y="240413"/>
                  </a:lnTo>
                  <a:lnTo>
                    <a:pt x="64202" y="230306"/>
                  </a:lnTo>
                  <a:lnTo>
                    <a:pt x="71934" y="220875"/>
                  </a:lnTo>
                  <a:lnTo>
                    <a:pt x="80583" y="212066"/>
                  </a:lnTo>
                  <a:lnTo>
                    <a:pt x="90298" y="203762"/>
                  </a:lnTo>
                  <a:lnTo>
                    <a:pt x="101050" y="195841"/>
                  </a:lnTo>
                  <a:lnTo>
                    <a:pt x="112356" y="188198"/>
                  </a:lnTo>
                  <a:lnTo>
                    <a:pt x="123404" y="180752"/>
                  </a:lnTo>
                  <a:lnTo>
                    <a:pt x="133752" y="173452"/>
                  </a:lnTo>
                  <a:lnTo>
                    <a:pt x="143214" y="166558"/>
                  </a:lnTo>
                  <a:lnTo>
                    <a:pt x="152720" y="159955"/>
                  </a:lnTo>
                  <a:lnTo>
                    <a:pt x="164215" y="153061"/>
                  </a:lnTo>
                  <a:lnTo>
                    <a:pt x="181033" y="144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48062" y="1663502"/>
              <a:ext cx="163918" cy="463255"/>
            </a:xfrm>
            <a:custGeom>
              <a:avLst/>
              <a:gdLst/>
              <a:ahLst/>
              <a:cxnLst/>
              <a:rect l="0" t="0" r="0" b="0"/>
              <a:pathLst>
                <a:path w="163918" h="463255">
                  <a:moveTo>
                    <a:pt x="0" y="0"/>
                  </a:moveTo>
                  <a:lnTo>
                    <a:pt x="11601" y="5868"/>
                  </a:lnTo>
                  <a:lnTo>
                    <a:pt x="21449" y="11432"/>
                  </a:lnTo>
                  <a:lnTo>
                    <a:pt x="30455" y="17231"/>
                  </a:lnTo>
                  <a:lnTo>
                    <a:pt x="38896" y="23312"/>
                  </a:lnTo>
                  <a:lnTo>
                    <a:pt x="46924" y="29642"/>
                  </a:lnTo>
                  <a:lnTo>
                    <a:pt x="54646" y="36175"/>
                  </a:lnTo>
                  <a:lnTo>
                    <a:pt x="62151" y="43023"/>
                  </a:lnTo>
                  <a:lnTo>
                    <a:pt x="69502" y="50454"/>
                  </a:lnTo>
                  <a:lnTo>
                    <a:pt x="76751" y="58565"/>
                  </a:lnTo>
                  <a:lnTo>
                    <a:pt x="84095" y="67300"/>
                  </a:lnTo>
                  <a:lnTo>
                    <a:pt x="91865" y="76541"/>
                  </a:lnTo>
                  <a:lnTo>
                    <a:pt x="100201" y="86167"/>
                  </a:lnTo>
                  <a:lnTo>
                    <a:pt x="108919" y="96071"/>
                  </a:lnTo>
                  <a:lnTo>
                    <a:pt x="117617" y="106172"/>
                  </a:lnTo>
                  <a:lnTo>
                    <a:pt x="126055" y="116415"/>
                  </a:lnTo>
                  <a:lnTo>
                    <a:pt x="134008" y="126920"/>
                  </a:lnTo>
                  <a:lnTo>
                    <a:pt x="141195" y="137964"/>
                  </a:lnTo>
                  <a:lnTo>
                    <a:pt x="147541" y="149662"/>
                  </a:lnTo>
                  <a:lnTo>
                    <a:pt x="152971" y="162129"/>
                  </a:lnTo>
                  <a:lnTo>
                    <a:pt x="157327" y="175563"/>
                  </a:lnTo>
                  <a:lnTo>
                    <a:pt x="160625" y="189970"/>
                  </a:lnTo>
                  <a:lnTo>
                    <a:pt x="162858" y="205051"/>
                  </a:lnTo>
                  <a:lnTo>
                    <a:pt x="163917" y="220321"/>
                  </a:lnTo>
                  <a:lnTo>
                    <a:pt x="163852" y="235478"/>
                  </a:lnTo>
                  <a:lnTo>
                    <a:pt x="162844" y="250417"/>
                  </a:lnTo>
                  <a:lnTo>
                    <a:pt x="161104" y="265134"/>
                  </a:lnTo>
                  <a:lnTo>
                    <a:pt x="158822" y="279659"/>
                  </a:lnTo>
                  <a:lnTo>
                    <a:pt x="155985" y="293871"/>
                  </a:lnTo>
                  <a:lnTo>
                    <a:pt x="152404" y="307501"/>
                  </a:lnTo>
                  <a:lnTo>
                    <a:pt x="148031" y="320456"/>
                  </a:lnTo>
                  <a:lnTo>
                    <a:pt x="142959" y="332954"/>
                  </a:lnTo>
                  <a:lnTo>
                    <a:pt x="137330" y="345419"/>
                  </a:lnTo>
                  <a:lnTo>
                    <a:pt x="131283" y="358101"/>
                  </a:lnTo>
                  <a:lnTo>
                    <a:pt x="124935" y="370908"/>
                  </a:lnTo>
                  <a:lnTo>
                    <a:pt x="118374" y="383513"/>
                  </a:lnTo>
                  <a:lnTo>
                    <a:pt x="111667" y="395731"/>
                  </a:lnTo>
                  <a:lnTo>
                    <a:pt x="104857" y="407376"/>
                  </a:lnTo>
                  <a:lnTo>
                    <a:pt x="97979" y="418196"/>
                  </a:lnTo>
                  <a:lnTo>
                    <a:pt x="91064" y="428129"/>
                  </a:lnTo>
                  <a:lnTo>
                    <a:pt x="84430" y="436980"/>
                  </a:lnTo>
                  <a:lnTo>
                    <a:pt x="78030" y="445198"/>
                  </a:lnTo>
                  <a:lnTo>
                    <a:pt x="71302" y="453507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032000" y="1853015"/>
            <a:ext cx="294799" cy="273742"/>
            <a:chOff x="2032000" y="1853015"/>
            <a:chExt cx="294799" cy="273742"/>
          </a:xfrm>
        </p:grpSpPr>
        <p:sp>
          <p:nvSpPr>
            <p:cNvPr id="81" name="Freeform 80"/>
            <p:cNvSpPr/>
            <p:nvPr/>
          </p:nvSpPr>
          <p:spPr>
            <a:xfrm>
              <a:off x="2063585" y="1947772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7" y="85691"/>
                  </a:lnTo>
                  <a:lnTo>
                    <a:pt x="5375" y="99256"/>
                  </a:lnTo>
                  <a:lnTo>
                    <a:pt x="6778" y="112958"/>
                  </a:lnTo>
                  <a:lnTo>
                    <a:pt x="7874" y="126335"/>
                  </a:lnTo>
                  <a:lnTo>
                    <a:pt x="8802" y="139965"/>
                  </a:lnTo>
                  <a:lnTo>
                    <a:pt x="9640" y="156159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32000" y="18530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58342" y="1905975"/>
              <a:ext cx="168457" cy="199725"/>
            </a:xfrm>
            <a:custGeom>
              <a:avLst/>
              <a:gdLst/>
              <a:ahLst/>
              <a:cxnLst/>
              <a:rect l="0" t="0" r="0" b="0"/>
              <a:pathLst>
                <a:path w="168457" h="199725">
                  <a:moveTo>
                    <a:pt x="0" y="73382"/>
                  </a:moveTo>
                  <a:lnTo>
                    <a:pt x="2866" y="85117"/>
                  </a:lnTo>
                  <a:lnTo>
                    <a:pt x="5008" y="96246"/>
                  </a:lnTo>
                  <a:lnTo>
                    <a:pt x="6616" y="107840"/>
                  </a:lnTo>
                  <a:lnTo>
                    <a:pt x="7969" y="119828"/>
                  </a:lnTo>
                  <a:lnTo>
                    <a:pt x="9466" y="131840"/>
                  </a:lnTo>
                  <a:lnTo>
                    <a:pt x="11312" y="143647"/>
                  </a:lnTo>
                  <a:lnTo>
                    <a:pt x="13379" y="155347"/>
                  </a:lnTo>
                  <a:lnTo>
                    <a:pt x="15312" y="167263"/>
                  </a:lnTo>
                  <a:lnTo>
                    <a:pt x="16906" y="179479"/>
                  </a:lnTo>
                  <a:lnTo>
                    <a:pt x="18061" y="188624"/>
                  </a:lnTo>
                  <a:lnTo>
                    <a:pt x="18505" y="190800"/>
                  </a:lnTo>
                  <a:lnTo>
                    <a:pt x="17977" y="187845"/>
                  </a:lnTo>
                  <a:lnTo>
                    <a:pt x="16748" y="181663"/>
                  </a:lnTo>
                  <a:lnTo>
                    <a:pt x="15341" y="173219"/>
                  </a:lnTo>
                  <a:lnTo>
                    <a:pt x="14081" y="163117"/>
                  </a:lnTo>
                  <a:lnTo>
                    <a:pt x="13241" y="151813"/>
                  </a:lnTo>
                  <a:lnTo>
                    <a:pt x="13128" y="139653"/>
                  </a:lnTo>
                  <a:lnTo>
                    <a:pt x="13831" y="126894"/>
                  </a:lnTo>
                  <a:lnTo>
                    <a:pt x="15269" y="113723"/>
                  </a:lnTo>
                  <a:lnTo>
                    <a:pt x="17297" y="100269"/>
                  </a:lnTo>
                  <a:lnTo>
                    <a:pt x="19769" y="86629"/>
                  </a:lnTo>
                  <a:lnTo>
                    <a:pt x="22562" y="73028"/>
                  </a:lnTo>
                  <a:lnTo>
                    <a:pt x="25581" y="59814"/>
                  </a:lnTo>
                  <a:lnTo>
                    <a:pt x="28767" y="47157"/>
                  </a:lnTo>
                  <a:lnTo>
                    <a:pt x="32398" y="35369"/>
                  </a:lnTo>
                  <a:lnTo>
                    <a:pt x="37053" y="24977"/>
                  </a:lnTo>
                  <a:lnTo>
                    <a:pt x="42967" y="16146"/>
                  </a:lnTo>
                  <a:lnTo>
                    <a:pt x="50060" y="9046"/>
                  </a:lnTo>
                  <a:lnTo>
                    <a:pt x="58117" y="4018"/>
                  </a:lnTo>
                  <a:lnTo>
                    <a:pt x="66903" y="1047"/>
                  </a:lnTo>
                  <a:lnTo>
                    <a:pt x="76056" y="0"/>
                  </a:lnTo>
                  <a:lnTo>
                    <a:pt x="85112" y="801"/>
                  </a:lnTo>
                  <a:lnTo>
                    <a:pt x="93824" y="3229"/>
                  </a:lnTo>
                  <a:lnTo>
                    <a:pt x="101975" y="7128"/>
                  </a:lnTo>
                  <a:lnTo>
                    <a:pt x="109304" y="12485"/>
                  </a:lnTo>
                  <a:lnTo>
                    <a:pt x="115752" y="19165"/>
                  </a:lnTo>
                  <a:lnTo>
                    <a:pt x="121422" y="27089"/>
                  </a:lnTo>
                  <a:lnTo>
                    <a:pt x="126472" y="36310"/>
                  </a:lnTo>
                  <a:lnTo>
                    <a:pt x="131059" y="46732"/>
                  </a:lnTo>
                  <a:lnTo>
                    <a:pt x="135312" y="57984"/>
                  </a:lnTo>
                  <a:lnTo>
                    <a:pt x="139329" y="69529"/>
                  </a:lnTo>
                  <a:lnTo>
                    <a:pt x="143178" y="81038"/>
                  </a:lnTo>
                  <a:lnTo>
                    <a:pt x="146747" y="92544"/>
                  </a:lnTo>
                  <a:lnTo>
                    <a:pt x="149765" y="104335"/>
                  </a:lnTo>
                  <a:lnTo>
                    <a:pt x="152131" y="116561"/>
                  </a:lnTo>
                  <a:lnTo>
                    <a:pt x="154058" y="129060"/>
                  </a:lnTo>
                  <a:lnTo>
                    <a:pt x="155967" y="141458"/>
                  </a:lnTo>
                  <a:lnTo>
                    <a:pt x="158100" y="153528"/>
                  </a:lnTo>
                  <a:lnTo>
                    <a:pt x="160375" y="164774"/>
                  </a:lnTo>
                  <a:lnTo>
                    <a:pt x="162688" y="175458"/>
                  </a:lnTo>
                  <a:lnTo>
                    <a:pt x="165247" y="186517"/>
                  </a:lnTo>
                  <a:lnTo>
                    <a:pt x="168456" y="199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61941" y="2535393"/>
            <a:ext cx="2389970" cy="484312"/>
            <a:chOff x="161941" y="2535393"/>
            <a:chExt cx="2389970" cy="484312"/>
          </a:xfrm>
        </p:grpSpPr>
        <p:sp>
          <p:nvSpPr>
            <p:cNvPr id="85" name="Freeform 84"/>
            <p:cNvSpPr/>
            <p:nvPr/>
          </p:nvSpPr>
          <p:spPr>
            <a:xfrm>
              <a:off x="246169" y="272490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53"/>
                  </a:lnTo>
                  <a:lnTo>
                    <a:pt x="8043" y="99072"/>
                  </a:lnTo>
                  <a:lnTo>
                    <a:pt x="9502" y="114569"/>
                  </a:lnTo>
                  <a:lnTo>
                    <a:pt x="11330" y="129880"/>
                  </a:lnTo>
                  <a:lnTo>
                    <a:pt x="13388" y="144923"/>
                  </a:lnTo>
                  <a:lnTo>
                    <a:pt x="15316" y="159710"/>
                  </a:lnTo>
                  <a:lnTo>
                    <a:pt x="16915" y="174281"/>
                  </a:lnTo>
                  <a:lnTo>
                    <a:pt x="18310" y="188524"/>
                  </a:lnTo>
                  <a:lnTo>
                    <a:pt x="19854" y="202175"/>
                  </a:lnTo>
                  <a:lnTo>
                    <a:pt x="21740" y="215139"/>
                  </a:lnTo>
                  <a:lnTo>
                    <a:pt x="23847" y="227600"/>
                  </a:lnTo>
                  <a:lnTo>
                    <a:pt x="26029" y="241473"/>
                  </a:lnTo>
                  <a:lnTo>
                    <a:pt x="28480" y="261329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1941" y="2639318"/>
              <a:ext cx="248230" cy="243517"/>
            </a:xfrm>
            <a:custGeom>
              <a:avLst/>
              <a:gdLst/>
              <a:ahLst/>
              <a:cxnLst/>
              <a:rect l="0" t="0" r="0" b="0"/>
              <a:pathLst>
                <a:path w="248230" h="243517">
                  <a:moveTo>
                    <a:pt x="0" y="148759"/>
                  </a:moveTo>
                  <a:lnTo>
                    <a:pt x="67" y="137091"/>
                  </a:lnTo>
                  <a:lnTo>
                    <a:pt x="707" y="126603"/>
                  </a:lnTo>
                  <a:lnTo>
                    <a:pt x="2008" y="116301"/>
                  </a:lnTo>
                  <a:lnTo>
                    <a:pt x="4041" y="106000"/>
                  </a:lnTo>
                  <a:lnTo>
                    <a:pt x="7006" y="95656"/>
                  </a:lnTo>
                  <a:lnTo>
                    <a:pt x="10925" y="85271"/>
                  </a:lnTo>
                  <a:lnTo>
                    <a:pt x="15675" y="75015"/>
                  </a:lnTo>
                  <a:lnTo>
                    <a:pt x="21078" y="65205"/>
                  </a:lnTo>
                  <a:lnTo>
                    <a:pt x="26974" y="55979"/>
                  </a:lnTo>
                  <a:lnTo>
                    <a:pt x="33389" y="47310"/>
                  </a:lnTo>
                  <a:lnTo>
                    <a:pt x="40526" y="39101"/>
                  </a:lnTo>
                  <a:lnTo>
                    <a:pt x="48444" y="31248"/>
                  </a:lnTo>
                  <a:lnTo>
                    <a:pt x="57218" y="23821"/>
                  </a:lnTo>
                  <a:lnTo>
                    <a:pt x="67019" y="17052"/>
                  </a:lnTo>
                  <a:lnTo>
                    <a:pt x="77838" y="11024"/>
                  </a:lnTo>
                  <a:lnTo>
                    <a:pt x="89527" y="5993"/>
                  </a:lnTo>
                  <a:lnTo>
                    <a:pt x="101898" y="2444"/>
                  </a:lnTo>
                  <a:lnTo>
                    <a:pt x="114770" y="505"/>
                  </a:lnTo>
                  <a:lnTo>
                    <a:pt x="127836" y="0"/>
                  </a:lnTo>
                  <a:lnTo>
                    <a:pt x="140680" y="641"/>
                  </a:lnTo>
                  <a:lnTo>
                    <a:pt x="153091" y="2148"/>
                  </a:lnTo>
                  <a:lnTo>
                    <a:pt x="164881" y="4445"/>
                  </a:lnTo>
                  <a:lnTo>
                    <a:pt x="175807" y="7656"/>
                  </a:lnTo>
                  <a:lnTo>
                    <a:pt x="185823" y="11781"/>
                  </a:lnTo>
                  <a:lnTo>
                    <a:pt x="195042" y="16855"/>
                  </a:lnTo>
                  <a:lnTo>
                    <a:pt x="203628" y="23017"/>
                  </a:lnTo>
                  <a:lnTo>
                    <a:pt x="211738" y="30240"/>
                  </a:lnTo>
                  <a:lnTo>
                    <a:pt x="219339" y="38362"/>
                  </a:lnTo>
                  <a:lnTo>
                    <a:pt x="226225" y="47184"/>
                  </a:lnTo>
                  <a:lnTo>
                    <a:pt x="232336" y="56535"/>
                  </a:lnTo>
                  <a:lnTo>
                    <a:pt x="237593" y="66592"/>
                  </a:lnTo>
                  <a:lnTo>
                    <a:pt x="241826" y="77860"/>
                  </a:lnTo>
                  <a:lnTo>
                    <a:pt x="245038" y="90514"/>
                  </a:lnTo>
                  <a:lnTo>
                    <a:pt x="247211" y="104266"/>
                  </a:lnTo>
                  <a:lnTo>
                    <a:pt x="248229" y="118568"/>
                  </a:lnTo>
                  <a:lnTo>
                    <a:pt x="248132" y="133031"/>
                  </a:lnTo>
                  <a:lnTo>
                    <a:pt x="246932" y="147149"/>
                  </a:lnTo>
                  <a:lnTo>
                    <a:pt x="244532" y="160241"/>
                  </a:lnTo>
                  <a:lnTo>
                    <a:pt x="240992" y="172041"/>
                  </a:lnTo>
                  <a:lnTo>
                    <a:pt x="236497" y="182624"/>
                  </a:lnTo>
                  <a:lnTo>
                    <a:pt x="231264" y="192208"/>
                  </a:lnTo>
                  <a:lnTo>
                    <a:pt x="225482" y="201026"/>
                  </a:lnTo>
                  <a:lnTo>
                    <a:pt x="219142" y="209120"/>
                  </a:lnTo>
                  <a:lnTo>
                    <a:pt x="212056" y="216347"/>
                  </a:lnTo>
                  <a:lnTo>
                    <a:pt x="204172" y="222689"/>
                  </a:lnTo>
                  <a:lnTo>
                    <a:pt x="195420" y="228103"/>
                  </a:lnTo>
                  <a:lnTo>
                    <a:pt x="185635" y="232443"/>
                  </a:lnTo>
                  <a:lnTo>
                    <a:pt x="174831" y="235730"/>
                  </a:lnTo>
                  <a:lnTo>
                    <a:pt x="163190" y="238129"/>
                  </a:lnTo>
                  <a:lnTo>
                    <a:pt x="149517" y="240090"/>
                  </a:lnTo>
                  <a:lnTo>
                    <a:pt x="129256" y="241787"/>
                  </a:lnTo>
                  <a:lnTo>
                    <a:pt x="94756" y="24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4096" y="2819663"/>
              <a:ext cx="94758" cy="156760"/>
            </a:xfrm>
            <a:custGeom>
              <a:avLst/>
              <a:gdLst/>
              <a:ahLst/>
              <a:cxnLst/>
              <a:rect l="0" t="0" r="0" b="0"/>
              <a:pathLst>
                <a:path w="94758" h="156760">
                  <a:moveTo>
                    <a:pt x="0" y="73699"/>
                  </a:moveTo>
                  <a:lnTo>
                    <a:pt x="67" y="88234"/>
                  </a:lnTo>
                  <a:lnTo>
                    <a:pt x="708" y="100865"/>
                  </a:lnTo>
                  <a:lnTo>
                    <a:pt x="2004" y="112770"/>
                  </a:lnTo>
                  <a:lnTo>
                    <a:pt x="3864" y="124252"/>
                  </a:lnTo>
                  <a:lnTo>
                    <a:pt x="6180" y="135444"/>
                  </a:lnTo>
                  <a:lnTo>
                    <a:pt x="8821" y="146358"/>
                  </a:lnTo>
                  <a:lnTo>
                    <a:pt x="10793" y="154489"/>
                  </a:lnTo>
                  <a:lnTo>
                    <a:pt x="10988" y="156759"/>
                  </a:lnTo>
                  <a:lnTo>
                    <a:pt x="9826" y="154337"/>
                  </a:lnTo>
                  <a:lnTo>
                    <a:pt x="7975" y="148718"/>
                  </a:lnTo>
                  <a:lnTo>
                    <a:pt x="6065" y="140745"/>
                  </a:lnTo>
                  <a:lnTo>
                    <a:pt x="4422" y="131003"/>
                  </a:lnTo>
                  <a:lnTo>
                    <a:pt x="3137" y="119959"/>
                  </a:lnTo>
                  <a:lnTo>
                    <a:pt x="2185" y="107984"/>
                  </a:lnTo>
                  <a:lnTo>
                    <a:pt x="1512" y="95363"/>
                  </a:lnTo>
                  <a:lnTo>
                    <a:pt x="1379" y="82626"/>
                  </a:lnTo>
                  <a:lnTo>
                    <a:pt x="2346" y="70529"/>
                  </a:lnTo>
                  <a:lnTo>
                    <a:pt x="4631" y="59435"/>
                  </a:lnTo>
                  <a:lnTo>
                    <a:pt x="8302" y="49513"/>
                  </a:lnTo>
                  <a:lnTo>
                    <a:pt x="13439" y="40911"/>
                  </a:lnTo>
                  <a:lnTo>
                    <a:pt x="19935" y="33569"/>
                  </a:lnTo>
                  <a:lnTo>
                    <a:pt x="27550" y="27280"/>
                  </a:lnTo>
                  <a:lnTo>
                    <a:pt x="36024" y="21806"/>
                  </a:lnTo>
                  <a:lnTo>
                    <a:pt x="45118" y="16935"/>
                  </a:lnTo>
                  <a:lnTo>
                    <a:pt x="54387" y="12647"/>
                  </a:lnTo>
                  <a:lnTo>
                    <a:pt x="64191" y="8680"/>
                  </a:lnTo>
                  <a:lnTo>
                    <a:pt x="76503" y="46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9357" y="2816449"/>
              <a:ext cx="137953" cy="162473"/>
            </a:xfrm>
            <a:custGeom>
              <a:avLst/>
              <a:gdLst/>
              <a:ahLst/>
              <a:cxnLst/>
              <a:rect l="0" t="0" r="0" b="0"/>
              <a:pathLst>
                <a:path w="137953" h="162473">
                  <a:moveTo>
                    <a:pt x="11610" y="66385"/>
                  </a:moveTo>
                  <a:lnTo>
                    <a:pt x="20478" y="69252"/>
                  </a:lnTo>
                  <a:lnTo>
                    <a:pt x="29465" y="71394"/>
                  </a:lnTo>
                  <a:lnTo>
                    <a:pt x="39451" y="72988"/>
                  </a:lnTo>
                  <a:lnTo>
                    <a:pt x="50086" y="73823"/>
                  </a:lnTo>
                  <a:lnTo>
                    <a:pt x="60601" y="73374"/>
                  </a:lnTo>
                  <a:lnTo>
                    <a:pt x="70548" y="71461"/>
                  </a:lnTo>
                  <a:lnTo>
                    <a:pt x="79662" y="68051"/>
                  </a:lnTo>
                  <a:lnTo>
                    <a:pt x="87702" y="63094"/>
                  </a:lnTo>
                  <a:lnTo>
                    <a:pt x="94645" y="56722"/>
                  </a:lnTo>
                  <a:lnTo>
                    <a:pt x="100152" y="49191"/>
                  </a:lnTo>
                  <a:lnTo>
                    <a:pt x="103504" y="40773"/>
                  </a:lnTo>
                  <a:lnTo>
                    <a:pt x="104490" y="31722"/>
                  </a:lnTo>
                  <a:lnTo>
                    <a:pt x="103034" y="22716"/>
                  </a:lnTo>
                  <a:lnTo>
                    <a:pt x="98942" y="14815"/>
                  </a:lnTo>
                  <a:lnTo>
                    <a:pt x="92378" y="8512"/>
                  </a:lnTo>
                  <a:lnTo>
                    <a:pt x="83922" y="3944"/>
                  </a:lnTo>
                  <a:lnTo>
                    <a:pt x="74353" y="1163"/>
                  </a:lnTo>
                  <a:lnTo>
                    <a:pt x="64227" y="0"/>
                  </a:lnTo>
                  <a:lnTo>
                    <a:pt x="54009" y="319"/>
                  </a:lnTo>
                  <a:lnTo>
                    <a:pt x="44156" y="2111"/>
                  </a:lnTo>
                  <a:lnTo>
                    <a:pt x="34872" y="5241"/>
                  </a:lnTo>
                  <a:lnTo>
                    <a:pt x="26317" y="9627"/>
                  </a:lnTo>
                  <a:lnTo>
                    <a:pt x="18708" y="15319"/>
                  </a:lnTo>
                  <a:lnTo>
                    <a:pt x="12078" y="22222"/>
                  </a:lnTo>
                  <a:lnTo>
                    <a:pt x="6624" y="30128"/>
                  </a:lnTo>
                  <a:lnTo>
                    <a:pt x="2782" y="38805"/>
                  </a:lnTo>
                  <a:lnTo>
                    <a:pt x="642" y="48048"/>
                  </a:lnTo>
                  <a:lnTo>
                    <a:pt x="0" y="57694"/>
                  </a:lnTo>
                  <a:lnTo>
                    <a:pt x="550" y="67622"/>
                  </a:lnTo>
                  <a:lnTo>
                    <a:pt x="1995" y="77739"/>
                  </a:lnTo>
                  <a:lnTo>
                    <a:pt x="4250" y="87821"/>
                  </a:lnTo>
                  <a:lnTo>
                    <a:pt x="7433" y="97517"/>
                  </a:lnTo>
                  <a:lnTo>
                    <a:pt x="11535" y="106669"/>
                  </a:lnTo>
                  <a:lnTo>
                    <a:pt x="16424" y="115289"/>
                  </a:lnTo>
                  <a:lnTo>
                    <a:pt x="21929" y="123466"/>
                  </a:lnTo>
                  <a:lnTo>
                    <a:pt x="27898" y="131297"/>
                  </a:lnTo>
                  <a:lnTo>
                    <a:pt x="34363" y="138709"/>
                  </a:lnTo>
                  <a:lnTo>
                    <a:pt x="41535" y="145469"/>
                  </a:lnTo>
                  <a:lnTo>
                    <a:pt x="49472" y="151489"/>
                  </a:lnTo>
                  <a:lnTo>
                    <a:pt x="58089" y="156516"/>
                  </a:lnTo>
                  <a:lnTo>
                    <a:pt x="67253" y="160063"/>
                  </a:lnTo>
                  <a:lnTo>
                    <a:pt x="76821" y="162000"/>
                  </a:lnTo>
                  <a:lnTo>
                    <a:pt x="86610" y="162472"/>
                  </a:lnTo>
                  <a:lnTo>
                    <a:pt x="97564" y="161654"/>
                  </a:lnTo>
                  <a:lnTo>
                    <a:pt x="112879" y="158357"/>
                  </a:lnTo>
                  <a:lnTo>
                    <a:pt x="137952" y="150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4521" y="2818470"/>
              <a:ext cx="108102" cy="160340"/>
            </a:xfrm>
            <a:custGeom>
              <a:avLst/>
              <a:gdLst/>
              <a:ahLst/>
              <a:cxnLst/>
              <a:rect l="0" t="0" r="0" b="0"/>
              <a:pathLst>
                <a:path w="108102" h="160340">
                  <a:moveTo>
                    <a:pt x="88601" y="11721"/>
                  </a:moveTo>
                  <a:lnTo>
                    <a:pt x="82667" y="6055"/>
                  </a:lnTo>
                  <a:lnTo>
                    <a:pt x="76462" y="2411"/>
                  </a:lnTo>
                  <a:lnTo>
                    <a:pt x="69366" y="502"/>
                  </a:lnTo>
                  <a:lnTo>
                    <a:pt x="61426" y="0"/>
                  </a:lnTo>
                  <a:lnTo>
                    <a:pt x="52780" y="620"/>
                  </a:lnTo>
                  <a:lnTo>
                    <a:pt x="43590" y="2100"/>
                  </a:lnTo>
                  <a:lnTo>
                    <a:pt x="34163" y="4541"/>
                  </a:lnTo>
                  <a:lnTo>
                    <a:pt x="24921" y="8376"/>
                  </a:lnTo>
                  <a:lnTo>
                    <a:pt x="16100" y="13727"/>
                  </a:lnTo>
                  <a:lnTo>
                    <a:pt x="8383" y="20267"/>
                  </a:lnTo>
                  <a:lnTo>
                    <a:pt x="2944" y="27420"/>
                  </a:lnTo>
                  <a:lnTo>
                    <a:pt x="218" y="34786"/>
                  </a:lnTo>
                  <a:lnTo>
                    <a:pt x="0" y="42170"/>
                  </a:lnTo>
                  <a:lnTo>
                    <a:pt x="1822" y="49501"/>
                  </a:lnTo>
                  <a:lnTo>
                    <a:pt x="5196" y="56749"/>
                  </a:lnTo>
                  <a:lnTo>
                    <a:pt x="9864" y="63427"/>
                  </a:lnTo>
                  <a:lnTo>
                    <a:pt x="15804" y="68628"/>
                  </a:lnTo>
                  <a:lnTo>
                    <a:pt x="22902" y="71985"/>
                  </a:lnTo>
                  <a:lnTo>
                    <a:pt x="30953" y="73934"/>
                  </a:lnTo>
                  <a:lnTo>
                    <a:pt x="39735" y="75402"/>
                  </a:lnTo>
                  <a:lnTo>
                    <a:pt x="49046" y="76992"/>
                  </a:lnTo>
                  <a:lnTo>
                    <a:pt x="58570" y="79099"/>
                  </a:lnTo>
                  <a:lnTo>
                    <a:pt x="67884" y="82059"/>
                  </a:lnTo>
                  <a:lnTo>
                    <a:pt x="76772" y="85954"/>
                  </a:lnTo>
                  <a:lnTo>
                    <a:pt x="85044" y="90844"/>
                  </a:lnTo>
                  <a:lnTo>
                    <a:pt x="92454" y="96869"/>
                  </a:lnTo>
                  <a:lnTo>
                    <a:pt x="98943" y="103988"/>
                  </a:lnTo>
                  <a:lnTo>
                    <a:pt x="104132" y="111867"/>
                  </a:lnTo>
                  <a:lnTo>
                    <a:pt x="107262" y="119993"/>
                  </a:lnTo>
                  <a:lnTo>
                    <a:pt x="108101" y="128043"/>
                  </a:lnTo>
                  <a:lnTo>
                    <a:pt x="106716" y="135733"/>
                  </a:lnTo>
                  <a:lnTo>
                    <a:pt x="103202" y="142745"/>
                  </a:lnTo>
                  <a:lnTo>
                    <a:pt x="97840" y="148968"/>
                  </a:lnTo>
                  <a:lnTo>
                    <a:pt x="91005" y="154146"/>
                  </a:lnTo>
                  <a:lnTo>
                    <a:pt x="83063" y="157801"/>
                  </a:lnTo>
                  <a:lnTo>
                    <a:pt x="74334" y="159815"/>
                  </a:lnTo>
                  <a:lnTo>
                    <a:pt x="65511" y="160339"/>
                  </a:lnTo>
                  <a:lnTo>
                    <a:pt x="56800" y="159563"/>
                  </a:lnTo>
                  <a:lnTo>
                    <a:pt x="47442" y="156302"/>
                  </a:lnTo>
                  <a:lnTo>
                    <a:pt x="35959" y="148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5291" y="2835730"/>
              <a:ext cx="117874" cy="132136"/>
            </a:xfrm>
            <a:custGeom>
              <a:avLst/>
              <a:gdLst/>
              <a:ahLst/>
              <a:cxnLst/>
              <a:rect l="0" t="0" r="0" b="0"/>
              <a:pathLst>
                <a:path w="117874" h="132136">
                  <a:moveTo>
                    <a:pt x="23116" y="47104"/>
                  </a:moveTo>
                  <a:lnTo>
                    <a:pt x="34784" y="47037"/>
                  </a:lnTo>
                  <a:lnTo>
                    <a:pt x="45273" y="46397"/>
                  </a:lnTo>
                  <a:lnTo>
                    <a:pt x="55570" y="45096"/>
                  </a:lnTo>
                  <a:lnTo>
                    <a:pt x="65699" y="43063"/>
                  </a:lnTo>
                  <a:lnTo>
                    <a:pt x="75394" y="40098"/>
                  </a:lnTo>
                  <a:lnTo>
                    <a:pt x="84512" y="36178"/>
                  </a:lnTo>
                  <a:lnTo>
                    <a:pt x="92424" y="31429"/>
                  </a:lnTo>
                  <a:lnTo>
                    <a:pt x="97992" y="26025"/>
                  </a:lnTo>
                  <a:lnTo>
                    <a:pt x="100794" y="20143"/>
                  </a:lnTo>
                  <a:lnTo>
                    <a:pt x="100723" y="14247"/>
                  </a:lnTo>
                  <a:lnTo>
                    <a:pt x="97641" y="9055"/>
                  </a:lnTo>
                  <a:lnTo>
                    <a:pt x="91790" y="4906"/>
                  </a:lnTo>
                  <a:lnTo>
                    <a:pt x="83660" y="1953"/>
                  </a:lnTo>
                  <a:lnTo>
                    <a:pt x="73787" y="339"/>
                  </a:lnTo>
                  <a:lnTo>
                    <a:pt x="62646" y="0"/>
                  </a:lnTo>
                  <a:lnTo>
                    <a:pt x="50934" y="889"/>
                  </a:lnTo>
                  <a:lnTo>
                    <a:pt x="39541" y="3073"/>
                  </a:lnTo>
                  <a:lnTo>
                    <a:pt x="28930" y="6478"/>
                  </a:lnTo>
                  <a:lnTo>
                    <a:pt x="19503" y="11390"/>
                  </a:lnTo>
                  <a:lnTo>
                    <a:pt x="11768" y="18500"/>
                  </a:lnTo>
                  <a:lnTo>
                    <a:pt x="5834" y="27981"/>
                  </a:lnTo>
                  <a:lnTo>
                    <a:pt x="1815" y="39247"/>
                  </a:lnTo>
                  <a:lnTo>
                    <a:pt x="0" y="51257"/>
                  </a:lnTo>
                  <a:lnTo>
                    <a:pt x="331" y="63326"/>
                  </a:lnTo>
                  <a:lnTo>
                    <a:pt x="2483" y="75002"/>
                  </a:lnTo>
                  <a:lnTo>
                    <a:pt x="6052" y="85908"/>
                  </a:lnTo>
                  <a:lnTo>
                    <a:pt x="10674" y="95936"/>
                  </a:lnTo>
                  <a:lnTo>
                    <a:pt x="16214" y="105007"/>
                  </a:lnTo>
                  <a:lnTo>
                    <a:pt x="22756" y="112969"/>
                  </a:lnTo>
                  <a:lnTo>
                    <a:pt x="30265" y="119839"/>
                  </a:lnTo>
                  <a:lnTo>
                    <a:pt x="38595" y="125457"/>
                  </a:lnTo>
                  <a:lnTo>
                    <a:pt x="47565" y="129409"/>
                  </a:lnTo>
                  <a:lnTo>
                    <a:pt x="57003" y="131617"/>
                  </a:lnTo>
                  <a:lnTo>
                    <a:pt x="66613" y="132135"/>
                  </a:lnTo>
                  <a:lnTo>
                    <a:pt x="75984" y="130971"/>
                  </a:lnTo>
                  <a:lnTo>
                    <a:pt x="84946" y="128282"/>
                  </a:lnTo>
                  <a:lnTo>
                    <a:pt x="94038" y="124455"/>
                  </a:lnTo>
                  <a:lnTo>
                    <a:pt x="104381" y="118819"/>
                  </a:lnTo>
                  <a:lnTo>
                    <a:pt x="117873" y="110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25278" y="2843615"/>
              <a:ext cx="115814" cy="121963"/>
            </a:xfrm>
            <a:custGeom>
              <a:avLst/>
              <a:gdLst/>
              <a:ahLst/>
              <a:cxnLst/>
              <a:rect l="0" t="0" r="0" b="0"/>
              <a:pathLst>
                <a:path w="115814" h="121963">
                  <a:moveTo>
                    <a:pt x="0" y="49747"/>
                  </a:moveTo>
                  <a:lnTo>
                    <a:pt x="67" y="61415"/>
                  </a:lnTo>
                  <a:lnTo>
                    <a:pt x="707" y="71904"/>
                  </a:lnTo>
                  <a:lnTo>
                    <a:pt x="2004" y="82206"/>
                  </a:lnTo>
                  <a:lnTo>
                    <a:pt x="3863" y="92507"/>
                  </a:lnTo>
                  <a:lnTo>
                    <a:pt x="6180" y="102851"/>
                  </a:lnTo>
                  <a:lnTo>
                    <a:pt x="8825" y="113162"/>
                  </a:lnTo>
                  <a:lnTo>
                    <a:pt x="10970" y="120677"/>
                  </a:lnTo>
                  <a:lnTo>
                    <a:pt x="11813" y="121962"/>
                  </a:lnTo>
                  <a:lnTo>
                    <a:pt x="11900" y="118075"/>
                  </a:lnTo>
                  <a:lnTo>
                    <a:pt x="11702" y="110679"/>
                  </a:lnTo>
                  <a:lnTo>
                    <a:pt x="11439" y="100987"/>
                  </a:lnTo>
                  <a:lnTo>
                    <a:pt x="11204" y="89806"/>
                  </a:lnTo>
                  <a:lnTo>
                    <a:pt x="11184" y="77820"/>
                  </a:lnTo>
                  <a:lnTo>
                    <a:pt x="11688" y="65672"/>
                  </a:lnTo>
                  <a:lnTo>
                    <a:pt x="12842" y="53713"/>
                  </a:lnTo>
                  <a:lnTo>
                    <a:pt x="14768" y="42218"/>
                  </a:lnTo>
                  <a:lnTo>
                    <a:pt x="17662" y="31488"/>
                  </a:lnTo>
                  <a:lnTo>
                    <a:pt x="21541" y="21613"/>
                  </a:lnTo>
                  <a:lnTo>
                    <a:pt x="26434" y="12998"/>
                  </a:lnTo>
                  <a:lnTo>
                    <a:pt x="32467" y="6412"/>
                  </a:lnTo>
                  <a:lnTo>
                    <a:pt x="39595" y="2100"/>
                  </a:lnTo>
                  <a:lnTo>
                    <a:pt x="47482" y="0"/>
                  </a:lnTo>
                  <a:lnTo>
                    <a:pt x="55614" y="20"/>
                  </a:lnTo>
                  <a:lnTo>
                    <a:pt x="63669" y="1888"/>
                  </a:lnTo>
                  <a:lnTo>
                    <a:pt x="71363" y="5393"/>
                  </a:lnTo>
                  <a:lnTo>
                    <a:pt x="78376" y="10479"/>
                  </a:lnTo>
                  <a:lnTo>
                    <a:pt x="84610" y="16968"/>
                  </a:lnTo>
                  <a:lnTo>
                    <a:pt x="90134" y="24593"/>
                  </a:lnTo>
                  <a:lnTo>
                    <a:pt x="95087" y="33081"/>
                  </a:lnTo>
                  <a:lnTo>
                    <a:pt x="99603" y="42196"/>
                  </a:lnTo>
                  <a:lnTo>
                    <a:pt x="103652" y="51879"/>
                  </a:lnTo>
                  <a:lnTo>
                    <a:pt x="107432" y="63494"/>
                  </a:lnTo>
                  <a:lnTo>
                    <a:pt x="111277" y="81411"/>
                  </a:lnTo>
                  <a:lnTo>
                    <a:pt x="115813" y="112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172677" y="2588036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67" y="14735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67" y="99266"/>
                  </a:lnTo>
                  <a:lnTo>
                    <a:pt x="7865" y="118707"/>
                  </a:lnTo>
                  <a:lnTo>
                    <a:pt x="8676" y="138122"/>
                  </a:lnTo>
                  <a:lnTo>
                    <a:pt x="9260" y="157248"/>
                  </a:lnTo>
                  <a:lnTo>
                    <a:pt x="9838" y="176021"/>
                  </a:lnTo>
                  <a:lnTo>
                    <a:pt x="10767" y="194471"/>
                  </a:lnTo>
                  <a:lnTo>
                    <a:pt x="12207" y="212664"/>
                  </a:lnTo>
                  <a:lnTo>
                    <a:pt x="13989" y="230662"/>
                  </a:lnTo>
                  <a:lnTo>
                    <a:pt x="15725" y="248521"/>
                  </a:lnTo>
                  <a:lnTo>
                    <a:pt x="17191" y="266268"/>
                  </a:lnTo>
                  <a:lnTo>
                    <a:pt x="18528" y="283560"/>
                  </a:lnTo>
                  <a:lnTo>
                    <a:pt x="20389" y="301601"/>
                  </a:lnTo>
                  <a:lnTo>
                    <a:pt x="24050" y="324212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67392" y="2735435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8835" y="2934"/>
                  </a:lnTo>
                  <a:lnTo>
                    <a:pt x="187706" y="5716"/>
                  </a:lnTo>
                  <a:lnTo>
                    <a:pt x="176107" y="8616"/>
                  </a:lnTo>
                  <a:lnTo>
                    <a:pt x="163946" y="11656"/>
                  </a:lnTo>
                  <a:lnTo>
                    <a:pt x="151286" y="14821"/>
                  </a:lnTo>
                  <a:lnTo>
                    <a:pt x="138235" y="18089"/>
                  </a:lnTo>
                  <a:lnTo>
                    <a:pt x="125056" y="21600"/>
                  </a:lnTo>
                  <a:lnTo>
                    <a:pt x="112139" y="25640"/>
                  </a:lnTo>
                  <a:lnTo>
                    <a:pt x="99672" y="30313"/>
                  </a:lnTo>
                  <a:lnTo>
                    <a:pt x="87506" y="35248"/>
                  </a:lnTo>
                  <a:lnTo>
                    <a:pt x="75264" y="39720"/>
                  </a:lnTo>
                  <a:lnTo>
                    <a:pt x="62742" y="43354"/>
                  </a:lnTo>
                  <a:lnTo>
                    <a:pt x="50307" y="46120"/>
                  </a:lnTo>
                  <a:lnTo>
                    <a:pt x="37486" y="48433"/>
                  </a:lnTo>
                  <a:lnTo>
                    <a:pt x="22031" y="504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46459" y="264067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67" y="11735"/>
                  </a:lnTo>
                  <a:lnTo>
                    <a:pt x="707" y="22865"/>
                  </a:lnTo>
                  <a:lnTo>
                    <a:pt x="2004" y="34468"/>
                  </a:lnTo>
                  <a:lnTo>
                    <a:pt x="3864" y="46801"/>
                  </a:lnTo>
                  <a:lnTo>
                    <a:pt x="6180" y="60110"/>
                  </a:lnTo>
                  <a:lnTo>
                    <a:pt x="8842" y="74414"/>
                  </a:lnTo>
                  <a:lnTo>
                    <a:pt x="11593" y="89419"/>
                  </a:lnTo>
                  <a:lnTo>
                    <a:pt x="14052" y="104632"/>
                  </a:lnTo>
                  <a:lnTo>
                    <a:pt x="16038" y="119750"/>
                  </a:lnTo>
                  <a:lnTo>
                    <a:pt x="17710" y="134662"/>
                  </a:lnTo>
                  <a:lnTo>
                    <a:pt x="19446" y="149360"/>
                  </a:lnTo>
                  <a:lnTo>
                    <a:pt x="21468" y="163881"/>
                  </a:lnTo>
                  <a:lnTo>
                    <a:pt x="23829" y="178430"/>
                  </a:lnTo>
                  <a:lnTo>
                    <a:pt x="26492" y="193352"/>
                  </a:lnTo>
                  <a:lnTo>
                    <a:pt x="29394" y="208790"/>
                  </a:lnTo>
                  <a:lnTo>
                    <a:pt x="32320" y="224361"/>
                  </a:lnTo>
                  <a:lnTo>
                    <a:pt x="35208" y="240977"/>
                  </a:lnTo>
                  <a:lnTo>
                    <a:pt x="38309" y="262335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51703" y="2543762"/>
              <a:ext cx="226574" cy="244316"/>
            </a:xfrm>
            <a:custGeom>
              <a:avLst/>
              <a:gdLst/>
              <a:ahLst/>
              <a:cxnLst/>
              <a:rect l="0" t="0" r="0" b="0"/>
              <a:pathLst>
                <a:path w="226574" h="244316">
                  <a:moveTo>
                    <a:pt x="0" y="96916"/>
                  </a:moveTo>
                  <a:lnTo>
                    <a:pt x="5867" y="88115"/>
                  </a:lnTo>
                  <a:lnTo>
                    <a:pt x="11432" y="79768"/>
                  </a:lnTo>
                  <a:lnTo>
                    <a:pt x="17231" y="71074"/>
                  </a:lnTo>
                  <a:lnTo>
                    <a:pt x="23312" y="62126"/>
                  </a:lnTo>
                  <a:lnTo>
                    <a:pt x="29641" y="53280"/>
                  </a:lnTo>
                  <a:lnTo>
                    <a:pt x="36174" y="44745"/>
                  </a:lnTo>
                  <a:lnTo>
                    <a:pt x="43023" y="36730"/>
                  </a:lnTo>
                  <a:lnTo>
                    <a:pt x="50454" y="29501"/>
                  </a:lnTo>
                  <a:lnTo>
                    <a:pt x="58565" y="23123"/>
                  </a:lnTo>
                  <a:lnTo>
                    <a:pt x="67300" y="17503"/>
                  </a:lnTo>
                  <a:lnTo>
                    <a:pt x="76541" y="12487"/>
                  </a:lnTo>
                  <a:lnTo>
                    <a:pt x="86166" y="7932"/>
                  </a:lnTo>
                  <a:lnTo>
                    <a:pt x="96070" y="4041"/>
                  </a:lnTo>
                  <a:lnTo>
                    <a:pt x="106171" y="1331"/>
                  </a:lnTo>
                  <a:lnTo>
                    <a:pt x="116409" y="0"/>
                  </a:lnTo>
                  <a:lnTo>
                    <a:pt x="126742" y="259"/>
                  </a:lnTo>
                  <a:lnTo>
                    <a:pt x="137138" y="2486"/>
                  </a:lnTo>
                  <a:lnTo>
                    <a:pt x="147578" y="6688"/>
                  </a:lnTo>
                  <a:lnTo>
                    <a:pt x="158047" y="12424"/>
                  </a:lnTo>
                  <a:lnTo>
                    <a:pt x="168536" y="19022"/>
                  </a:lnTo>
                  <a:lnTo>
                    <a:pt x="179029" y="26013"/>
                  </a:lnTo>
                  <a:lnTo>
                    <a:pt x="189194" y="33314"/>
                  </a:lnTo>
                  <a:lnTo>
                    <a:pt x="198414" y="41119"/>
                  </a:lnTo>
                  <a:lnTo>
                    <a:pt x="206423" y="49525"/>
                  </a:lnTo>
                  <a:lnTo>
                    <a:pt x="213122" y="58815"/>
                  </a:lnTo>
                  <a:lnTo>
                    <a:pt x="218406" y="69502"/>
                  </a:lnTo>
                  <a:lnTo>
                    <a:pt x="222362" y="81732"/>
                  </a:lnTo>
                  <a:lnTo>
                    <a:pt x="225054" y="95186"/>
                  </a:lnTo>
                  <a:lnTo>
                    <a:pt x="226428" y="109280"/>
                  </a:lnTo>
                  <a:lnTo>
                    <a:pt x="226573" y="123605"/>
                  </a:lnTo>
                  <a:lnTo>
                    <a:pt x="225538" y="137797"/>
                  </a:lnTo>
                  <a:lnTo>
                    <a:pt x="223249" y="151473"/>
                  </a:lnTo>
                  <a:lnTo>
                    <a:pt x="219779" y="164477"/>
                  </a:lnTo>
                  <a:lnTo>
                    <a:pt x="215162" y="176683"/>
                  </a:lnTo>
                  <a:lnTo>
                    <a:pt x="209313" y="187895"/>
                  </a:lnTo>
                  <a:lnTo>
                    <a:pt x="202305" y="198102"/>
                  </a:lnTo>
                  <a:lnTo>
                    <a:pt x="194328" y="207281"/>
                  </a:lnTo>
                  <a:lnTo>
                    <a:pt x="185603" y="215309"/>
                  </a:lnTo>
                  <a:lnTo>
                    <a:pt x="176338" y="222225"/>
                  </a:lnTo>
                  <a:lnTo>
                    <a:pt x="166951" y="228059"/>
                  </a:lnTo>
                  <a:lnTo>
                    <a:pt x="157057" y="233312"/>
                  </a:lnTo>
                  <a:lnTo>
                    <a:pt x="144669" y="238448"/>
                  </a:lnTo>
                  <a:lnTo>
                    <a:pt x="126342" y="244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47231" y="2776982"/>
              <a:ext cx="120328" cy="146183"/>
            </a:xfrm>
            <a:custGeom>
              <a:avLst/>
              <a:gdLst/>
              <a:ahLst/>
              <a:cxnLst/>
              <a:rect l="0" t="0" r="0" b="0"/>
              <a:pathLst>
                <a:path w="120328" h="146183">
                  <a:moveTo>
                    <a:pt x="15042" y="53209"/>
                  </a:moveTo>
                  <a:lnTo>
                    <a:pt x="23843" y="58876"/>
                  </a:lnTo>
                  <a:lnTo>
                    <a:pt x="32190" y="62520"/>
                  </a:lnTo>
                  <a:lnTo>
                    <a:pt x="40888" y="64429"/>
                  </a:lnTo>
                  <a:lnTo>
                    <a:pt x="50009" y="64930"/>
                  </a:lnTo>
                  <a:lnTo>
                    <a:pt x="59504" y="64311"/>
                  </a:lnTo>
                  <a:lnTo>
                    <a:pt x="69292" y="62835"/>
                  </a:lnTo>
                  <a:lnTo>
                    <a:pt x="79133" y="60567"/>
                  </a:lnTo>
                  <a:lnTo>
                    <a:pt x="88658" y="57380"/>
                  </a:lnTo>
                  <a:lnTo>
                    <a:pt x="97673" y="53274"/>
                  </a:lnTo>
                  <a:lnTo>
                    <a:pt x="105521" y="48213"/>
                  </a:lnTo>
                  <a:lnTo>
                    <a:pt x="111048" y="42061"/>
                  </a:lnTo>
                  <a:lnTo>
                    <a:pt x="113829" y="34854"/>
                  </a:lnTo>
                  <a:lnTo>
                    <a:pt x="113914" y="27082"/>
                  </a:lnTo>
                  <a:lnTo>
                    <a:pt x="111470" y="19559"/>
                  </a:lnTo>
                  <a:lnTo>
                    <a:pt x="106860" y="12736"/>
                  </a:lnTo>
                  <a:lnTo>
                    <a:pt x="100379" y="7022"/>
                  </a:lnTo>
                  <a:lnTo>
                    <a:pt x="92150" y="2941"/>
                  </a:lnTo>
                  <a:lnTo>
                    <a:pt x="82411" y="613"/>
                  </a:lnTo>
                  <a:lnTo>
                    <a:pt x="71790" y="0"/>
                  </a:lnTo>
                  <a:lnTo>
                    <a:pt x="61204" y="1093"/>
                  </a:lnTo>
                  <a:lnTo>
                    <a:pt x="51162" y="3713"/>
                  </a:lnTo>
                  <a:lnTo>
                    <a:pt x="41794" y="7570"/>
                  </a:lnTo>
                  <a:lnTo>
                    <a:pt x="33041" y="12367"/>
                  </a:lnTo>
                  <a:lnTo>
                    <a:pt x="24792" y="17857"/>
                  </a:lnTo>
                  <a:lnTo>
                    <a:pt x="17251" y="24168"/>
                  </a:lnTo>
                  <a:lnTo>
                    <a:pt x="10930" y="31767"/>
                  </a:lnTo>
                  <a:lnTo>
                    <a:pt x="6013" y="40804"/>
                  </a:lnTo>
                  <a:lnTo>
                    <a:pt x="2541" y="50975"/>
                  </a:lnTo>
                  <a:lnTo>
                    <a:pt x="576" y="61719"/>
                  </a:lnTo>
                  <a:lnTo>
                    <a:pt x="0" y="72645"/>
                  </a:lnTo>
                  <a:lnTo>
                    <a:pt x="731" y="83405"/>
                  </a:lnTo>
                  <a:lnTo>
                    <a:pt x="2809" y="93622"/>
                  </a:lnTo>
                  <a:lnTo>
                    <a:pt x="6135" y="103156"/>
                  </a:lnTo>
                  <a:lnTo>
                    <a:pt x="10653" y="112048"/>
                  </a:lnTo>
                  <a:lnTo>
                    <a:pt x="16435" y="120415"/>
                  </a:lnTo>
                  <a:lnTo>
                    <a:pt x="23398" y="128367"/>
                  </a:lnTo>
                  <a:lnTo>
                    <a:pt x="31345" y="135523"/>
                  </a:lnTo>
                  <a:lnTo>
                    <a:pt x="40049" y="141046"/>
                  </a:lnTo>
                  <a:lnTo>
                    <a:pt x="49310" y="144606"/>
                  </a:lnTo>
                  <a:lnTo>
                    <a:pt x="58969" y="146182"/>
                  </a:lnTo>
                  <a:lnTo>
                    <a:pt x="68905" y="145802"/>
                  </a:lnTo>
                  <a:lnTo>
                    <a:pt x="79019" y="143698"/>
                  </a:lnTo>
                  <a:lnTo>
                    <a:pt x="88794" y="140325"/>
                  </a:lnTo>
                  <a:lnTo>
                    <a:pt x="98258" y="135832"/>
                  </a:lnTo>
                  <a:lnTo>
                    <a:pt x="108238" y="128709"/>
                  </a:lnTo>
                  <a:lnTo>
                    <a:pt x="120327" y="116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97179" y="2788077"/>
              <a:ext cx="96722" cy="126510"/>
            </a:xfrm>
            <a:custGeom>
              <a:avLst/>
              <a:gdLst/>
              <a:ahLst/>
              <a:cxnLst/>
              <a:rect l="0" t="0" r="0" b="0"/>
              <a:pathLst>
                <a:path w="96722" h="126510">
                  <a:moveTo>
                    <a:pt x="1964" y="52643"/>
                  </a:moveTo>
                  <a:lnTo>
                    <a:pt x="2098" y="64311"/>
                  </a:lnTo>
                  <a:lnTo>
                    <a:pt x="3379" y="74800"/>
                  </a:lnTo>
                  <a:lnTo>
                    <a:pt x="5967" y="85101"/>
                  </a:lnTo>
                  <a:lnTo>
                    <a:pt x="9514" y="95402"/>
                  </a:lnTo>
                  <a:lnTo>
                    <a:pt x="13498" y="105746"/>
                  </a:lnTo>
                  <a:lnTo>
                    <a:pt x="17550" y="116066"/>
                  </a:lnTo>
                  <a:lnTo>
                    <a:pt x="20544" y="123927"/>
                  </a:lnTo>
                  <a:lnTo>
                    <a:pt x="21081" y="126509"/>
                  </a:lnTo>
                  <a:lnTo>
                    <a:pt x="19322" y="125124"/>
                  </a:lnTo>
                  <a:lnTo>
                    <a:pt x="16032" y="121206"/>
                  </a:lnTo>
                  <a:lnTo>
                    <a:pt x="12045" y="115459"/>
                  </a:lnTo>
                  <a:lnTo>
                    <a:pt x="7881" y="108332"/>
                  </a:lnTo>
                  <a:lnTo>
                    <a:pt x="4096" y="100185"/>
                  </a:lnTo>
                  <a:lnTo>
                    <a:pt x="1379" y="91301"/>
                  </a:lnTo>
                  <a:lnTo>
                    <a:pt x="0" y="81901"/>
                  </a:lnTo>
                  <a:lnTo>
                    <a:pt x="38" y="72309"/>
                  </a:lnTo>
                  <a:lnTo>
                    <a:pt x="1575" y="62945"/>
                  </a:lnTo>
                  <a:lnTo>
                    <a:pt x="4496" y="54017"/>
                  </a:lnTo>
                  <a:lnTo>
                    <a:pt x="8556" y="45547"/>
                  </a:lnTo>
                  <a:lnTo>
                    <a:pt x="13488" y="37472"/>
                  </a:lnTo>
                  <a:lnTo>
                    <a:pt x="19069" y="29713"/>
                  </a:lnTo>
                  <a:lnTo>
                    <a:pt x="25442" y="22518"/>
                  </a:lnTo>
                  <a:lnTo>
                    <a:pt x="33082" y="16438"/>
                  </a:lnTo>
                  <a:lnTo>
                    <a:pt x="42137" y="11681"/>
                  </a:lnTo>
                  <a:lnTo>
                    <a:pt x="52051" y="8140"/>
                  </a:lnTo>
                  <a:lnTo>
                    <a:pt x="62814" y="5214"/>
                  </a:lnTo>
                  <a:lnTo>
                    <a:pt x="76493" y="2648"/>
                  </a:lnTo>
                  <a:lnTo>
                    <a:pt x="967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12100" y="2563072"/>
              <a:ext cx="108143" cy="382934"/>
            </a:xfrm>
            <a:custGeom>
              <a:avLst/>
              <a:gdLst/>
              <a:ahLst/>
              <a:cxnLst/>
              <a:rect l="0" t="0" r="0" b="0"/>
              <a:pathLst>
                <a:path w="108143" h="382934">
                  <a:moveTo>
                    <a:pt x="76556" y="382933"/>
                  </a:moveTo>
                  <a:lnTo>
                    <a:pt x="73622" y="374132"/>
                  </a:lnTo>
                  <a:lnTo>
                    <a:pt x="70840" y="365785"/>
                  </a:lnTo>
                  <a:lnTo>
                    <a:pt x="67940" y="357077"/>
                  </a:lnTo>
                  <a:lnTo>
                    <a:pt x="64900" y="347610"/>
                  </a:lnTo>
                  <a:lnTo>
                    <a:pt x="61735" y="336818"/>
                  </a:lnTo>
                  <a:lnTo>
                    <a:pt x="58471" y="324530"/>
                  </a:lnTo>
                  <a:lnTo>
                    <a:pt x="55133" y="311210"/>
                  </a:lnTo>
                  <a:lnTo>
                    <a:pt x="51742" y="297740"/>
                  </a:lnTo>
                  <a:lnTo>
                    <a:pt x="48313" y="284643"/>
                  </a:lnTo>
                  <a:lnTo>
                    <a:pt x="44858" y="271921"/>
                  </a:lnTo>
                  <a:lnTo>
                    <a:pt x="41386" y="259239"/>
                  </a:lnTo>
                  <a:lnTo>
                    <a:pt x="37901" y="246371"/>
                  </a:lnTo>
                  <a:lnTo>
                    <a:pt x="34408" y="233084"/>
                  </a:lnTo>
                  <a:lnTo>
                    <a:pt x="30910" y="219085"/>
                  </a:lnTo>
                  <a:lnTo>
                    <a:pt x="27408" y="204292"/>
                  </a:lnTo>
                  <a:lnTo>
                    <a:pt x="23904" y="188948"/>
                  </a:lnTo>
                  <a:lnTo>
                    <a:pt x="20398" y="173502"/>
                  </a:lnTo>
                  <a:lnTo>
                    <a:pt x="16890" y="158221"/>
                  </a:lnTo>
                  <a:lnTo>
                    <a:pt x="13382" y="143028"/>
                  </a:lnTo>
                  <a:lnTo>
                    <a:pt x="9874" y="127609"/>
                  </a:lnTo>
                  <a:lnTo>
                    <a:pt x="6374" y="111800"/>
                  </a:lnTo>
                  <a:lnTo>
                    <a:pt x="3211" y="95911"/>
                  </a:lnTo>
                  <a:lnTo>
                    <a:pt x="998" y="80617"/>
                  </a:lnTo>
                  <a:lnTo>
                    <a:pt x="0" y="66258"/>
                  </a:lnTo>
                  <a:lnTo>
                    <a:pt x="314" y="53006"/>
                  </a:lnTo>
                  <a:lnTo>
                    <a:pt x="2046" y="41024"/>
                  </a:lnTo>
                  <a:lnTo>
                    <a:pt x="5111" y="30272"/>
                  </a:lnTo>
                  <a:lnTo>
                    <a:pt x="9609" y="20882"/>
                  </a:lnTo>
                  <a:lnTo>
                    <a:pt x="15902" y="13238"/>
                  </a:lnTo>
                  <a:lnTo>
                    <a:pt x="24019" y="7394"/>
                  </a:lnTo>
                  <a:lnTo>
                    <a:pt x="33552" y="3280"/>
                  </a:lnTo>
                  <a:lnTo>
                    <a:pt x="43860" y="877"/>
                  </a:lnTo>
                  <a:lnTo>
                    <a:pt x="54485" y="0"/>
                  </a:lnTo>
                  <a:lnTo>
                    <a:pt x="64936" y="392"/>
                  </a:lnTo>
                  <a:lnTo>
                    <a:pt x="75736" y="1957"/>
                  </a:lnTo>
                  <a:lnTo>
                    <a:pt x="88944" y="5944"/>
                  </a:lnTo>
                  <a:lnTo>
                    <a:pt x="108142" y="14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72843" y="273543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3" y="8616"/>
                  </a:lnTo>
                  <a:lnTo>
                    <a:pt x="101902" y="11656"/>
                  </a:lnTo>
                  <a:lnTo>
                    <a:pt x="92407" y="14821"/>
                  </a:lnTo>
                  <a:lnTo>
                    <a:pt x="82611" y="18080"/>
                  </a:lnTo>
                  <a:lnTo>
                    <a:pt x="72424" y="21246"/>
                  </a:lnTo>
                  <a:lnTo>
                    <a:pt x="61602" y="23989"/>
                  </a:lnTo>
                  <a:lnTo>
                    <a:pt x="50081" y="26164"/>
                  </a:lnTo>
                  <a:lnTo>
                    <a:pt x="38537" y="27797"/>
                  </a:lnTo>
                  <a:lnTo>
                    <a:pt x="27165" y="29152"/>
                  </a:lnTo>
                  <a:lnTo>
                    <a:pt x="14963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17166" y="2752186"/>
              <a:ext cx="139947" cy="175320"/>
            </a:xfrm>
            <a:custGeom>
              <a:avLst/>
              <a:gdLst/>
              <a:ahLst/>
              <a:cxnLst/>
              <a:rect l="0" t="0" r="0" b="0"/>
              <a:pathLst>
                <a:path w="139947" h="175320">
                  <a:moveTo>
                    <a:pt x="34661" y="78005"/>
                  </a:moveTo>
                  <a:lnTo>
                    <a:pt x="43530" y="75139"/>
                  </a:lnTo>
                  <a:lnTo>
                    <a:pt x="52516" y="72997"/>
                  </a:lnTo>
                  <a:lnTo>
                    <a:pt x="62503" y="71384"/>
                  </a:lnTo>
                  <a:lnTo>
                    <a:pt x="73137" y="69858"/>
                  </a:lnTo>
                  <a:lnTo>
                    <a:pt x="83652" y="67713"/>
                  </a:lnTo>
                  <a:lnTo>
                    <a:pt x="93590" y="64600"/>
                  </a:lnTo>
                  <a:lnTo>
                    <a:pt x="102359" y="60189"/>
                  </a:lnTo>
                  <a:lnTo>
                    <a:pt x="109102" y="54015"/>
                  </a:lnTo>
                  <a:lnTo>
                    <a:pt x="113538" y="46017"/>
                  </a:lnTo>
                  <a:lnTo>
                    <a:pt x="115395" y="36917"/>
                  </a:lnTo>
                  <a:lnTo>
                    <a:pt x="114153" y="27972"/>
                  </a:lnTo>
                  <a:lnTo>
                    <a:pt x="109836" y="19896"/>
                  </a:lnTo>
                  <a:lnTo>
                    <a:pt x="102890" y="13023"/>
                  </a:lnTo>
                  <a:lnTo>
                    <a:pt x="93885" y="7557"/>
                  </a:lnTo>
                  <a:lnTo>
                    <a:pt x="83364" y="3451"/>
                  </a:lnTo>
                  <a:lnTo>
                    <a:pt x="72085" y="813"/>
                  </a:lnTo>
                  <a:lnTo>
                    <a:pt x="60990" y="0"/>
                  </a:lnTo>
                  <a:lnTo>
                    <a:pt x="50573" y="1045"/>
                  </a:lnTo>
                  <a:lnTo>
                    <a:pt x="40939" y="3863"/>
                  </a:lnTo>
                  <a:lnTo>
                    <a:pt x="32000" y="8418"/>
                  </a:lnTo>
                  <a:lnTo>
                    <a:pt x="23623" y="14529"/>
                  </a:lnTo>
                  <a:lnTo>
                    <a:pt x="15995" y="22224"/>
                  </a:lnTo>
                  <a:lnTo>
                    <a:pt x="9614" y="31815"/>
                  </a:lnTo>
                  <a:lnTo>
                    <a:pt x="4662" y="43296"/>
                  </a:lnTo>
                  <a:lnTo>
                    <a:pt x="1335" y="56071"/>
                  </a:lnTo>
                  <a:lnTo>
                    <a:pt x="0" y="69177"/>
                  </a:lnTo>
                  <a:lnTo>
                    <a:pt x="661" y="82025"/>
                  </a:lnTo>
                  <a:lnTo>
                    <a:pt x="3037" y="94412"/>
                  </a:lnTo>
                  <a:lnTo>
                    <a:pt x="6758" y="106336"/>
                  </a:lnTo>
                  <a:lnTo>
                    <a:pt x="11478" y="117869"/>
                  </a:lnTo>
                  <a:lnTo>
                    <a:pt x="16914" y="128936"/>
                  </a:lnTo>
                  <a:lnTo>
                    <a:pt x="22854" y="139309"/>
                  </a:lnTo>
                  <a:lnTo>
                    <a:pt x="29150" y="148913"/>
                  </a:lnTo>
                  <a:lnTo>
                    <a:pt x="36021" y="157501"/>
                  </a:lnTo>
                  <a:lnTo>
                    <a:pt x="44004" y="164592"/>
                  </a:lnTo>
                  <a:lnTo>
                    <a:pt x="53298" y="170053"/>
                  </a:lnTo>
                  <a:lnTo>
                    <a:pt x="63473" y="173737"/>
                  </a:lnTo>
                  <a:lnTo>
                    <a:pt x="73688" y="175319"/>
                  </a:lnTo>
                  <a:lnTo>
                    <a:pt x="83446" y="174831"/>
                  </a:lnTo>
                  <a:lnTo>
                    <a:pt x="92693" y="172699"/>
                  </a:lnTo>
                  <a:lnTo>
                    <a:pt x="102768" y="169246"/>
                  </a:lnTo>
                  <a:lnTo>
                    <a:pt x="116782" y="163055"/>
                  </a:lnTo>
                  <a:lnTo>
                    <a:pt x="139946" y="151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68883" y="2751889"/>
              <a:ext cx="156686" cy="142582"/>
            </a:xfrm>
            <a:custGeom>
              <a:avLst/>
              <a:gdLst/>
              <a:ahLst/>
              <a:cxnLst/>
              <a:rect l="0" t="0" r="0" b="0"/>
              <a:pathLst>
                <a:path w="156686" h="142582">
                  <a:moveTo>
                    <a:pt x="93514" y="4603"/>
                  </a:moveTo>
                  <a:lnTo>
                    <a:pt x="84712" y="1803"/>
                  </a:lnTo>
                  <a:lnTo>
                    <a:pt x="76366" y="301"/>
                  </a:lnTo>
                  <a:lnTo>
                    <a:pt x="67672" y="0"/>
                  </a:lnTo>
                  <a:lnTo>
                    <a:pt x="58724" y="852"/>
                  </a:lnTo>
                  <a:lnTo>
                    <a:pt x="49877" y="2968"/>
                  </a:lnTo>
                  <a:lnTo>
                    <a:pt x="41338" y="6295"/>
                  </a:lnTo>
                  <a:lnTo>
                    <a:pt x="33150" y="10802"/>
                  </a:lnTo>
                  <a:lnTo>
                    <a:pt x="25273" y="16570"/>
                  </a:lnTo>
                  <a:lnTo>
                    <a:pt x="17656" y="23521"/>
                  </a:lnTo>
                  <a:lnTo>
                    <a:pt x="10728" y="31458"/>
                  </a:lnTo>
                  <a:lnTo>
                    <a:pt x="5360" y="40155"/>
                  </a:lnTo>
                  <a:lnTo>
                    <a:pt x="1900" y="49412"/>
                  </a:lnTo>
                  <a:lnTo>
                    <a:pt x="222" y="59066"/>
                  </a:lnTo>
                  <a:lnTo>
                    <a:pt x="0" y="69000"/>
                  </a:lnTo>
                  <a:lnTo>
                    <a:pt x="892" y="79121"/>
                  </a:lnTo>
                  <a:lnTo>
                    <a:pt x="2759" y="89205"/>
                  </a:lnTo>
                  <a:lnTo>
                    <a:pt x="5674" y="98903"/>
                  </a:lnTo>
                  <a:lnTo>
                    <a:pt x="9597" y="108051"/>
                  </a:lnTo>
                  <a:lnTo>
                    <a:pt x="14533" y="116499"/>
                  </a:lnTo>
                  <a:lnTo>
                    <a:pt x="20603" y="124028"/>
                  </a:lnTo>
                  <a:lnTo>
                    <a:pt x="27768" y="130602"/>
                  </a:lnTo>
                  <a:lnTo>
                    <a:pt x="36021" y="136016"/>
                  </a:lnTo>
                  <a:lnTo>
                    <a:pt x="45464" y="139831"/>
                  </a:lnTo>
                  <a:lnTo>
                    <a:pt x="56035" y="141952"/>
                  </a:lnTo>
                  <a:lnTo>
                    <a:pt x="67387" y="142581"/>
                  </a:lnTo>
                  <a:lnTo>
                    <a:pt x="78998" y="142023"/>
                  </a:lnTo>
                  <a:lnTo>
                    <a:pt x="90542" y="140572"/>
                  </a:lnTo>
                  <a:lnTo>
                    <a:pt x="101733" y="138312"/>
                  </a:lnTo>
                  <a:lnTo>
                    <a:pt x="112247" y="135127"/>
                  </a:lnTo>
                  <a:lnTo>
                    <a:pt x="121975" y="131033"/>
                  </a:lnTo>
                  <a:lnTo>
                    <a:pt x="130688" y="126469"/>
                  </a:lnTo>
                  <a:lnTo>
                    <a:pt x="138799" y="121765"/>
                  </a:lnTo>
                  <a:lnTo>
                    <a:pt x="147021" y="116511"/>
                  </a:lnTo>
                  <a:lnTo>
                    <a:pt x="156685" y="109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38810" y="2535393"/>
              <a:ext cx="28873" cy="347442"/>
            </a:xfrm>
            <a:custGeom>
              <a:avLst/>
              <a:gdLst/>
              <a:ahLst/>
              <a:cxnLst/>
              <a:rect l="0" t="0" r="0" b="0"/>
              <a:pathLst>
                <a:path w="28873" h="347442">
                  <a:moveTo>
                    <a:pt x="7815" y="0"/>
                  </a:moveTo>
                  <a:lnTo>
                    <a:pt x="4948" y="11736"/>
                  </a:lnTo>
                  <a:lnTo>
                    <a:pt x="2806" y="22865"/>
                  </a:lnTo>
                  <a:lnTo>
                    <a:pt x="1208" y="34459"/>
                  </a:lnTo>
                  <a:lnTo>
                    <a:pt x="200" y="46447"/>
                  </a:lnTo>
                  <a:lnTo>
                    <a:pt x="0" y="58458"/>
                  </a:lnTo>
                  <a:lnTo>
                    <a:pt x="651" y="70275"/>
                  </a:lnTo>
                  <a:lnTo>
                    <a:pt x="1889" y="82320"/>
                  </a:lnTo>
                  <a:lnTo>
                    <a:pt x="3253" y="95534"/>
                  </a:lnTo>
                  <a:lnTo>
                    <a:pt x="4467" y="110348"/>
                  </a:lnTo>
                  <a:lnTo>
                    <a:pt x="5602" y="126552"/>
                  </a:lnTo>
                  <a:lnTo>
                    <a:pt x="6970" y="143579"/>
                  </a:lnTo>
                  <a:lnTo>
                    <a:pt x="8738" y="160998"/>
                  </a:lnTo>
                  <a:lnTo>
                    <a:pt x="10755" y="178576"/>
                  </a:lnTo>
                  <a:lnTo>
                    <a:pt x="12657" y="196202"/>
                  </a:lnTo>
                  <a:lnTo>
                    <a:pt x="14237" y="213822"/>
                  </a:lnTo>
                  <a:lnTo>
                    <a:pt x="15621" y="231092"/>
                  </a:lnTo>
                  <a:lnTo>
                    <a:pt x="17157" y="247396"/>
                  </a:lnTo>
                  <a:lnTo>
                    <a:pt x="19037" y="262476"/>
                  </a:lnTo>
                  <a:lnTo>
                    <a:pt x="21140" y="276531"/>
                  </a:lnTo>
                  <a:lnTo>
                    <a:pt x="23319" y="291729"/>
                  </a:lnTo>
                  <a:lnTo>
                    <a:pt x="25769" y="312756"/>
                  </a:lnTo>
                  <a:lnTo>
                    <a:pt x="2887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78169" y="2651207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31585"/>
                  </a:moveTo>
                  <a:lnTo>
                    <a:pt x="259206" y="31518"/>
                  </a:lnTo>
                  <a:lnTo>
                    <a:pt x="246575" y="30878"/>
                  </a:lnTo>
                  <a:lnTo>
                    <a:pt x="234661" y="29586"/>
                  </a:lnTo>
                  <a:lnTo>
                    <a:pt x="222834" y="27899"/>
                  </a:lnTo>
                  <a:lnTo>
                    <a:pt x="210345" y="26231"/>
                  </a:lnTo>
                  <a:lnTo>
                    <a:pt x="196856" y="24813"/>
                  </a:lnTo>
                  <a:lnTo>
                    <a:pt x="182535" y="23542"/>
                  </a:lnTo>
                  <a:lnTo>
                    <a:pt x="167848" y="22083"/>
                  </a:lnTo>
                  <a:lnTo>
                    <a:pt x="153117" y="20251"/>
                  </a:lnTo>
                  <a:lnTo>
                    <a:pt x="138479" y="18020"/>
                  </a:lnTo>
                  <a:lnTo>
                    <a:pt x="123973" y="15443"/>
                  </a:lnTo>
                  <a:lnTo>
                    <a:pt x="109588" y="12600"/>
                  </a:lnTo>
                  <a:lnTo>
                    <a:pt x="95302" y="9725"/>
                  </a:lnTo>
                  <a:lnTo>
                    <a:pt x="81091" y="7181"/>
                  </a:lnTo>
                  <a:lnTo>
                    <a:pt x="66946" y="5142"/>
                  </a:lnTo>
                  <a:lnTo>
                    <a:pt x="53267" y="3601"/>
                  </a:lnTo>
                  <a:lnTo>
                    <a:pt x="39401" y="2318"/>
                  </a:lnTo>
                  <a:lnTo>
                    <a:pt x="23012" y="11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14583" y="2609093"/>
            <a:ext cx="7770033" cy="581757"/>
            <a:chOff x="214583" y="2609093"/>
            <a:chExt cx="7770033" cy="581757"/>
          </a:xfrm>
        </p:grpSpPr>
        <p:sp>
          <p:nvSpPr>
            <p:cNvPr id="105" name="Freeform 104"/>
            <p:cNvSpPr/>
            <p:nvPr/>
          </p:nvSpPr>
          <p:spPr>
            <a:xfrm>
              <a:off x="214583" y="2946005"/>
              <a:ext cx="2295214" cy="168457"/>
            </a:xfrm>
            <a:custGeom>
              <a:avLst/>
              <a:gdLst/>
              <a:ahLst/>
              <a:cxnLst/>
              <a:rect l="0" t="0" r="0" b="0"/>
              <a:pathLst>
                <a:path w="2295214" h="168457">
                  <a:moveTo>
                    <a:pt x="2295213" y="0"/>
                  </a:moveTo>
                  <a:lnTo>
                    <a:pt x="2286345" y="2866"/>
                  </a:lnTo>
                  <a:lnTo>
                    <a:pt x="2277358" y="5009"/>
                  </a:lnTo>
                  <a:lnTo>
                    <a:pt x="2267358" y="6612"/>
                  </a:lnTo>
                  <a:lnTo>
                    <a:pt x="2256204" y="7792"/>
                  </a:lnTo>
                  <a:lnTo>
                    <a:pt x="2243745" y="8641"/>
                  </a:lnTo>
                  <a:lnTo>
                    <a:pt x="2230042" y="9243"/>
                  </a:lnTo>
                  <a:lnTo>
                    <a:pt x="2215625" y="9830"/>
                  </a:lnTo>
                  <a:lnTo>
                    <a:pt x="2201344" y="10762"/>
                  </a:lnTo>
                  <a:lnTo>
                    <a:pt x="2187668" y="12209"/>
                  </a:lnTo>
                  <a:lnTo>
                    <a:pt x="2174540" y="14165"/>
                  </a:lnTo>
                  <a:lnTo>
                    <a:pt x="2161578" y="16550"/>
                  </a:lnTo>
                  <a:lnTo>
                    <a:pt x="2148519" y="19261"/>
                  </a:lnTo>
                  <a:lnTo>
                    <a:pt x="2135102" y="22046"/>
                  </a:lnTo>
                  <a:lnTo>
                    <a:pt x="2121015" y="24529"/>
                  </a:lnTo>
                  <a:lnTo>
                    <a:pt x="2106168" y="26532"/>
                  </a:lnTo>
                  <a:lnTo>
                    <a:pt x="2090957" y="28215"/>
                  </a:lnTo>
                  <a:lnTo>
                    <a:pt x="2076133" y="29958"/>
                  </a:lnTo>
                  <a:lnTo>
                    <a:pt x="2062087" y="31981"/>
                  </a:lnTo>
                  <a:lnTo>
                    <a:pt x="2048708" y="34172"/>
                  </a:lnTo>
                  <a:lnTo>
                    <a:pt x="2035578" y="36190"/>
                  </a:lnTo>
                  <a:lnTo>
                    <a:pt x="2022410" y="37845"/>
                  </a:lnTo>
                  <a:lnTo>
                    <a:pt x="2009091" y="39108"/>
                  </a:lnTo>
                  <a:lnTo>
                    <a:pt x="1995602" y="40031"/>
                  </a:lnTo>
                  <a:lnTo>
                    <a:pt x="1981969" y="40691"/>
                  </a:lnTo>
                  <a:lnTo>
                    <a:pt x="1968388" y="41320"/>
                  </a:lnTo>
                  <a:lnTo>
                    <a:pt x="1955196" y="42283"/>
                  </a:lnTo>
                  <a:lnTo>
                    <a:pt x="1942539" y="43745"/>
                  </a:lnTo>
                  <a:lnTo>
                    <a:pt x="1930073" y="45544"/>
                  </a:lnTo>
                  <a:lnTo>
                    <a:pt x="1917098" y="47290"/>
                  </a:lnTo>
                  <a:lnTo>
                    <a:pt x="1903257" y="48763"/>
                  </a:lnTo>
                  <a:lnTo>
                    <a:pt x="1888688" y="50072"/>
                  </a:lnTo>
                  <a:lnTo>
                    <a:pt x="1873828" y="51558"/>
                  </a:lnTo>
                  <a:lnTo>
                    <a:pt x="1858974" y="53406"/>
                  </a:lnTo>
                  <a:lnTo>
                    <a:pt x="1844084" y="55476"/>
                  </a:lnTo>
                  <a:lnTo>
                    <a:pt x="1828875" y="57413"/>
                  </a:lnTo>
                  <a:lnTo>
                    <a:pt x="1813205" y="59013"/>
                  </a:lnTo>
                  <a:lnTo>
                    <a:pt x="1797242" y="60239"/>
                  </a:lnTo>
                  <a:lnTo>
                    <a:pt x="1781366" y="61137"/>
                  </a:lnTo>
                  <a:lnTo>
                    <a:pt x="1765794" y="61776"/>
                  </a:lnTo>
                  <a:lnTo>
                    <a:pt x="1750573" y="62222"/>
                  </a:lnTo>
                  <a:lnTo>
                    <a:pt x="1735667" y="62529"/>
                  </a:lnTo>
                  <a:lnTo>
                    <a:pt x="1721010" y="62738"/>
                  </a:lnTo>
                  <a:lnTo>
                    <a:pt x="1706540" y="62880"/>
                  </a:lnTo>
                  <a:lnTo>
                    <a:pt x="1692203" y="62976"/>
                  </a:lnTo>
                  <a:lnTo>
                    <a:pt x="1677966" y="63045"/>
                  </a:lnTo>
                  <a:lnTo>
                    <a:pt x="1663963" y="63261"/>
                  </a:lnTo>
                  <a:lnTo>
                    <a:pt x="1650481" y="63938"/>
                  </a:lnTo>
                  <a:lnTo>
                    <a:pt x="1637628" y="65206"/>
                  </a:lnTo>
                  <a:lnTo>
                    <a:pt x="1625201" y="66872"/>
                  </a:lnTo>
                  <a:lnTo>
                    <a:pt x="1612783" y="68529"/>
                  </a:lnTo>
                  <a:lnTo>
                    <a:pt x="1600129" y="69937"/>
                  </a:lnTo>
                  <a:lnTo>
                    <a:pt x="1587171" y="71034"/>
                  </a:lnTo>
                  <a:lnTo>
                    <a:pt x="1573933" y="71844"/>
                  </a:lnTo>
                  <a:lnTo>
                    <a:pt x="1560467" y="72424"/>
                  </a:lnTo>
                  <a:lnTo>
                    <a:pt x="1546830" y="72830"/>
                  </a:lnTo>
                  <a:lnTo>
                    <a:pt x="1533070" y="73111"/>
                  </a:lnTo>
                  <a:lnTo>
                    <a:pt x="1519216" y="73302"/>
                  </a:lnTo>
                  <a:lnTo>
                    <a:pt x="1505134" y="73432"/>
                  </a:lnTo>
                  <a:lnTo>
                    <a:pt x="1490535" y="73520"/>
                  </a:lnTo>
                  <a:lnTo>
                    <a:pt x="1475302" y="73580"/>
                  </a:lnTo>
                  <a:lnTo>
                    <a:pt x="1459477" y="73619"/>
                  </a:lnTo>
                  <a:lnTo>
                    <a:pt x="1443170" y="73646"/>
                  </a:lnTo>
                  <a:lnTo>
                    <a:pt x="1426498" y="73668"/>
                  </a:lnTo>
                  <a:lnTo>
                    <a:pt x="1409726" y="73852"/>
                  </a:lnTo>
                  <a:lnTo>
                    <a:pt x="1393240" y="74509"/>
                  </a:lnTo>
                  <a:lnTo>
                    <a:pt x="1377226" y="75763"/>
                  </a:lnTo>
                  <a:lnTo>
                    <a:pt x="1361694" y="77419"/>
                  </a:lnTo>
                  <a:lnTo>
                    <a:pt x="1346571" y="79070"/>
                  </a:lnTo>
                  <a:lnTo>
                    <a:pt x="1331765" y="80474"/>
                  </a:lnTo>
                  <a:lnTo>
                    <a:pt x="1317194" y="81569"/>
                  </a:lnTo>
                  <a:lnTo>
                    <a:pt x="1302789" y="82377"/>
                  </a:lnTo>
                  <a:lnTo>
                    <a:pt x="1288501" y="82956"/>
                  </a:lnTo>
                  <a:lnTo>
                    <a:pt x="1274294" y="83361"/>
                  </a:lnTo>
                  <a:lnTo>
                    <a:pt x="1260142" y="83641"/>
                  </a:lnTo>
                  <a:lnTo>
                    <a:pt x="1246032" y="83836"/>
                  </a:lnTo>
                  <a:lnTo>
                    <a:pt x="1232116" y="84139"/>
                  </a:lnTo>
                  <a:lnTo>
                    <a:pt x="1218692" y="84875"/>
                  </a:lnTo>
                  <a:lnTo>
                    <a:pt x="1205875" y="86183"/>
                  </a:lnTo>
                  <a:lnTo>
                    <a:pt x="1193301" y="87875"/>
                  </a:lnTo>
                  <a:lnTo>
                    <a:pt x="1180253" y="89550"/>
                  </a:lnTo>
                  <a:lnTo>
                    <a:pt x="1166362" y="90970"/>
                  </a:lnTo>
                  <a:lnTo>
                    <a:pt x="1151760" y="92075"/>
                  </a:lnTo>
                  <a:lnTo>
                    <a:pt x="1136878" y="92891"/>
                  </a:lnTo>
                  <a:lnTo>
                    <a:pt x="1122018" y="93479"/>
                  </a:lnTo>
                  <a:lnTo>
                    <a:pt x="1107464" y="94060"/>
                  </a:lnTo>
                  <a:lnTo>
                    <a:pt x="1093545" y="94990"/>
                  </a:lnTo>
                  <a:lnTo>
                    <a:pt x="1080363" y="96432"/>
                  </a:lnTo>
                  <a:lnTo>
                    <a:pt x="1067530" y="98215"/>
                  </a:lnTo>
                  <a:lnTo>
                    <a:pt x="1054299" y="99951"/>
                  </a:lnTo>
                  <a:lnTo>
                    <a:pt x="1040279" y="101414"/>
                  </a:lnTo>
                  <a:lnTo>
                    <a:pt x="1025418" y="102546"/>
                  </a:lnTo>
                  <a:lnTo>
                    <a:pt x="1009830" y="103381"/>
                  </a:lnTo>
                  <a:lnTo>
                    <a:pt x="993677" y="103977"/>
                  </a:lnTo>
                  <a:lnTo>
                    <a:pt x="977271" y="104394"/>
                  </a:lnTo>
                  <a:lnTo>
                    <a:pt x="961038" y="104682"/>
                  </a:lnTo>
                  <a:lnTo>
                    <a:pt x="945197" y="104883"/>
                  </a:lnTo>
                  <a:lnTo>
                    <a:pt x="929783" y="105189"/>
                  </a:lnTo>
                  <a:lnTo>
                    <a:pt x="914740" y="105927"/>
                  </a:lnTo>
                  <a:lnTo>
                    <a:pt x="899988" y="107236"/>
                  </a:lnTo>
                  <a:lnTo>
                    <a:pt x="885452" y="108930"/>
                  </a:lnTo>
                  <a:lnTo>
                    <a:pt x="871072" y="110605"/>
                  </a:lnTo>
                  <a:lnTo>
                    <a:pt x="856801" y="112026"/>
                  </a:lnTo>
                  <a:lnTo>
                    <a:pt x="842604" y="113131"/>
                  </a:lnTo>
                  <a:lnTo>
                    <a:pt x="828460" y="113948"/>
                  </a:lnTo>
                  <a:lnTo>
                    <a:pt x="814345" y="114531"/>
                  </a:lnTo>
                  <a:lnTo>
                    <a:pt x="800086" y="114939"/>
                  </a:lnTo>
                  <a:lnTo>
                    <a:pt x="785367" y="115222"/>
                  </a:lnTo>
                  <a:lnTo>
                    <a:pt x="770055" y="115414"/>
                  </a:lnTo>
                  <a:lnTo>
                    <a:pt x="754177" y="115545"/>
                  </a:lnTo>
                  <a:lnTo>
                    <a:pt x="737833" y="115633"/>
                  </a:lnTo>
                  <a:lnTo>
                    <a:pt x="721132" y="115693"/>
                  </a:lnTo>
                  <a:lnTo>
                    <a:pt x="704172" y="115732"/>
                  </a:lnTo>
                  <a:lnTo>
                    <a:pt x="687026" y="115759"/>
                  </a:lnTo>
                  <a:lnTo>
                    <a:pt x="669752" y="115777"/>
                  </a:lnTo>
                  <a:lnTo>
                    <a:pt x="652390" y="115789"/>
                  </a:lnTo>
                  <a:lnTo>
                    <a:pt x="634967" y="115798"/>
                  </a:lnTo>
                  <a:lnTo>
                    <a:pt x="617508" y="115803"/>
                  </a:lnTo>
                  <a:lnTo>
                    <a:pt x="600189" y="115806"/>
                  </a:lnTo>
                  <a:lnTo>
                    <a:pt x="583327" y="115808"/>
                  </a:lnTo>
                  <a:lnTo>
                    <a:pt x="567058" y="115810"/>
                  </a:lnTo>
                  <a:lnTo>
                    <a:pt x="551353" y="115811"/>
                  </a:lnTo>
                  <a:lnTo>
                    <a:pt x="536113" y="115812"/>
                  </a:lnTo>
                  <a:lnTo>
                    <a:pt x="521229" y="115812"/>
                  </a:lnTo>
                  <a:lnTo>
                    <a:pt x="506605" y="115813"/>
                  </a:lnTo>
                  <a:lnTo>
                    <a:pt x="492166" y="115813"/>
                  </a:lnTo>
                  <a:lnTo>
                    <a:pt x="477854" y="115817"/>
                  </a:lnTo>
                  <a:lnTo>
                    <a:pt x="463632" y="115991"/>
                  </a:lnTo>
                  <a:lnTo>
                    <a:pt x="449469" y="116639"/>
                  </a:lnTo>
                  <a:lnTo>
                    <a:pt x="435347" y="117892"/>
                  </a:lnTo>
                  <a:lnTo>
                    <a:pt x="421253" y="119718"/>
                  </a:lnTo>
                  <a:lnTo>
                    <a:pt x="407178" y="122014"/>
                  </a:lnTo>
                  <a:lnTo>
                    <a:pt x="393115" y="124666"/>
                  </a:lnTo>
                  <a:lnTo>
                    <a:pt x="379060" y="127412"/>
                  </a:lnTo>
                  <a:lnTo>
                    <a:pt x="365011" y="129867"/>
                  </a:lnTo>
                  <a:lnTo>
                    <a:pt x="350965" y="131848"/>
                  </a:lnTo>
                  <a:lnTo>
                    <a:pt x="336922" y="133346"/>
                  </a:lnTo>
                  <a:lnTo>
                    <a:pt x="322881" y="134434"/>
                  </a:lnTo>
                  <a:lnTo>
                    <a:pt x="308845" y="135208"/>
                  </a:lnTo>
                  <a:lnTo>
                    <a:pt x="294979" y="135915"/>
                  </a:lnTo>
                  <a:lnTo>
                    <a:pt x="281588" y="136930"/>
                  </a:lnTo>
                  <a:lnTo>
                    <a:pt x="268798" y="138429"/>
                  </a:lnTo>
                  <a:lnTo>
                    <a:pt x="256412" y="140251"/>
                  </a:lnTo>
                  <a:lnTo>
                    <a:pt x="244022" y="142013"/>
                  </a:lnTo>
                  <a:lnTo>
                    <a:pt x="231391" y="143497"/>
                  </a:lnTo>
                  <a:lnTo>
                    <a:pt x="218619" y="144815"/>
                  </a:lnTo>
                  <a:lnTo>
                    <a:pt x="206037" y="146305"/>
                  </a:lnTo>
                  <a:lnTo>
                    <a:pt x="193826" y="148156"/>
                  </a:lnTo>
                  <a:lnTo>
                    <a:pt x="181845" y="150228"/>
                  </a:lnTo>
                  <a:lnTo>
                    <a:pt x="169735" y="152167"/>
                  </a:lnTo>
                  <a:lnTo>
                    <a:pt x="157291" y="153772"/>
                  </a:lnTo>
                  <a:lnTo>
                    <a:pt x="144476" y="155172"/>
                  </a:lnTo>
                  <a:lnTo>
                    <a:pt x="131333" y="156718"/>
                  </a:lnTo>
                  <a:lnTo>
                    <a:pt x="117932" y="158606"/>
                  </a:lnTo>
                  <a:lnTo>
                    <a:pt x="104339" y="160705"/>
                  </a:lnTo>
                  <a:lnTo>
                    <a:pt x="90607" y="162661"/>
                  </a:lnTo>
                  <a:lnTo>
                    <a:pt x="76787" y="164272"/>
                  </a:lnTo>
                  <a:lnTo>
                    <a:pt x="63130" y="165510"/>
                  </a:lnTo>
                  <a:lnTo>
                    <a:pt x="48538" y="166549"/>
                  </a:lnTo>
                  <a:lnTo>
                    <a:pt x="29495" y="1674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99309" y="277754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3021" y="10462"/>
                  </a:lnTo>
                  <a:lnTo>
                    <a:pt x="71892" y="9821"/>
                  </a:lnTo>
                  <a:lnTo>
                    <a:pt x="60308" y="8529"/>
                  </a:lnTo>
                  <a:lnTo>
                    <a:pt x="48592" y="6834"/>
                  </a:lnTo>
                  <a:lnTo>
                    <a:pt x="36375" y="4983"/>
                  </a:lnTo>
                  <a:lnTo>
                    <a:pt x="21461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30936" y="2640678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21057" y="52643"/>
                  </a:moveTo>
                  <a:lnTo>
                    <a:pt x="15306" y="43825"/>
                  </a:lnTo>
                  <a:lnTo>
                    <a:pt x="10371" y="34714"/>
                  </a:lnTo>
                  <a:lnTo>
                    <a:pt x="5639" y="21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04635" y="2609093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42114" y="73699"/>
                  </a:moveTo>
                  <a:lnTo>
                    <a:pt x="36314" y="67765"/>
                  </a:lnTo>
                  <a:lnTo>
                    <a:pt x="31389" y="61560"/>
                  </a:lnTo>
                  <a:lnTo>
                    <a:pt x="26887" y="54469"/>
                  </a:lnTo>
                  <a:lnTo>
                    <a:pt x="22624" y="46613"/>
                  </a:lnTo>
                  <a:lnTo>
                    <a:pt x="17915" y="37302"/>
                  </a:lnTo>
                  <a:lnTo>
                    <a:pt x="11226" y="234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09920" y="260909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8" y="74820"/>
                  </a:lnTo>
                  <a:lnTo>
                    <a:pt x="7866" y="87833"/>
                  </a:lnTo>
                  <a:lnTo>
                    <a:pt x="8676" y="102169"/>
                  </a:lnTo>
                  <a:lnTo>
                    <a:pt x="9260" y="118000"/>
                  </a:lnTo>
                  <a:lnTo>
                    <a:pt x="9838" y="135023"/>
                  </a:lnTo>
                  <a:lnTo>
                    <a:pt x="10767" y="152666"/>
                  </a:lnTo>
                  <a:lnTo>
                    <a:pt x="12207" y="170531"/>
                  </a:lnTo>
                  <a:lnTo>
                    <a:pt x="13989" y="188424"/>
                  </a:lnTo>
                  <a:lnTo>
                    <a:pt x="15725" y="206268"/>
                  </a:lnTo>
                  <a:lnTo>
                    <a:pt x="17187" y="224042"/>
                  </a:lnTo>
                  <a:lnTo>
                    <a:pt x="18319" y="241588"/>
                  </a:lnTo>
                  <a:lnTo>
                    <a:pt x="19154" y="258609"/>
                  </a:lnTo>
                  <a:lnTo>
                    <a:pt x="19754" y="274989"/>
                  </a:lnTo>
                  <a:lnTo>
                    <a:pt x="20344" y="290769"/>
                  </a:lnTo>
                  <a:lnTo>
                    <a:pt x="21280" y="306061"/>
                  </a:lnTo>
                  <a:lnTo>
                    <a:pt x="22725" y="320980"/>
                  </a:lnTo>
                  <a:lnTo>
                    <a:pt x="24511" y="335628"/>
                  </a:lnTo>
                  <a:lnTo>
                    <a:pt x="26249" y="350083"/>
                  </a:lnTo>
                  <a:lnTo>
                    <a:pt x="27713" y="364386"/>
                  </a:lnTo>
                  <a:lnTo>
                    <a:pt x="28849" y="377974"/>
                  </a:lnTo>
                  <a:lnTo>
                    <a:pt x="29809" y="391023"/>
                  </a:lnTo>
                  <a:lnTo>
                    <a:pt x="30673" y="404684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36262" y="265120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0" y="129885"/>
                  </a:lnTo>
                  <a:lnTo>
                    <a:pt x="0" y="145100"/>
                  </a:lnTo>
                  <a:lnTo>
                    <a:pt x="0" y="160535"/>
                  </a:lnTo>
                  <a:lnTo>
                    <a:pt x="5" y="176354"/>
                  </a:lnTo>
                  <a:lnTo>
                    <a:pt x="178" y="192250"/>
                  </a:lnTo>
                  <a:lnTo>
                    <a:pt x="826" y="207550"/>
                  </a:lnTo>
                  <a:lnTo>
                    <a:pt x="2075" y="221921"/>
                  </a:lnTo>
                  <a:lnTo>
                    <a:pt x="3727" y="235521"/>
                  </a:lnTo>
                  <a:lnTo>
                    <a:pt x="5376" y="248800"/>
                  </a:lnTo>
                  <a:lnTo>
                    <a:pt x="6779" y="262069"/>
                  </a:lnTo>
                  <a:lnTo>
                    <a:pt x="7871" y="275456"/>
                  </a:lnTo>
                  <a:lnTo>
                    <a:pt x="8679" y="288991"/>
                  </a:lnTo>
                  <a:lnTo>
                    <a:pt x="9257" y="302640"/>
                  </a:lnTo>
                  <a:lnTo>
                    <a:pt x="9663" y="315772"/>
                  </a:lnTo>
                  <a:lnTo>
                    <a:pt x="9987" y="328458"/>
                  </a:lnTo>
                  <a:lnTo>
                    <a:pt x="10259" y="341813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99392" y="2878226"/>
              <a:ext cx="115814" cy="15137"/>
            </a:xfrm>
            <a:custGeom>
              <a:avLst/>
              <a:gdLst/>
              <a:ahLst/>
              <a:cxnLst/>
              <a:rect l="0" t="0" r="0" b="0"/>
              <a:pathLst>
                <a:path w="115814" h="15137">
                  <a:moveTo>
                    <a:pt x="115813" y="4608"/>
                  </a:moveTo>
                  <a:lnTo>
                    <a:pt x="107012" y="1808"/>
                  </a:lnTo>
                  <a:lnTo>
                    <a:pt x="98665" y="306"/>
                  </a:lnTo>
                  <a:lnTo>
                    <a:pt x="89962" y="0"/>
                  </a:lnTo>
                  <a:lnTo>
                    <a:pt x="80668" y="680"/>
                  </a:lnTo>
                  <a:lnTo>
                    <a:pt x="70525" y="2147"/>
                  </a:lnTo>
                  <a:lnTo>
                    <a:pt x="59493" y="4212"/>
                  </a:lnTo>
                  <a:lnTo>
                    <a:pt x="48099" y="6558"/>
                  </a:lnTo>
                  <a:lnTo>
                    <a:pt x="36107" y="8986"/>
                  </a:lnTo>
                  <a:lnTo>
                    <a:pt x="21347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73361" y="2873988"/>
              <a:ext cx="162944" cy="124660"/>
            </a:xfrm>
            <a:custGeom>
              <a:avLst/>
              <a:gdLst/>
              <a:ahLst/>
              <a:cxnLst/>
              <a:rect l="0" t="0" r="0" b="0"/>
              <a:pathLst>
                <a:path w="162944" h="124660">
                  <a:moveTo>
                    <a:pt x="99772" y="40431"/>
                  </a:moveTo>
                  <a:lnTo>
                    <a:pt x="96771" y="31697"/>
                  </a:lnTo>
                  <a:lnTo>
                    <a:pt x="93349" y="23990"/>
                  </a:lnTo>
                  <a:lnTo>
                    <a:pt x="89143" y="16602"/>
                  </a:lnTo>
                  <a:lnTo>
                    <a:pt x="83898" y="9859"/>
                  </a:lnTo>
                  <a:lnTo>
                    <a:pt x="77120" y="4626"/>
                  </a:lnTo>
                  <a:lnTo>
                    <a:pt x="68692" y="1269"/>
                  </a:lnTo>
                  <a:lnTo>
                    <a:pt x="59125" y="0"/>
                  </a:lnTo>
                  <a:lnTo>
                    <a:pt x="49330" y="1120"/>
                  </a:lnTo>
                  <a:lnTo>
                    <a:pt x="39865" y="4544"/>
                  </a:lnTo>
                  <a:lnTo>
                    <a:pt x="31073" y="9910"/>
                  </a:lnTo>
                  <a:lnTo>
                    <a:pt x="23249" y="16783"/>
                  </a:lnTo>
                  <a:lnTo>
                    <a:pt x="16440" y="24773"/>
                  </a:lnTo>
                  <a:lnTo>
                    <a:pt x="10683" y="33727"/>
                  </a:lnTo>
                  <a:lnTo>
                    <a:pt x="6098" y="43713"/>
                  </a:lnTo>
                  <a:lnTo>
                    <a:pt x="2649" y="54680"/>
                  </a:lnTo>
                  <a:lnTo>
                    <a:pt x="482" y="66144"/>
                  </a:lnTo>
                  <a:lnTo>
                    <a:pt x="0" y="77307"/>
                  </a:lnTo>
                  <a:lnTo>
                    <a:pt x="1274" y="87726"/>
                  </a:lnTo>
                  <a:lnTo>
                    <a:pt x="4247" y="96839"/>
                  </a:lnTo>
                  <a:lnTo>
                    <a:pt x="8909" y="103824"/>
                  </a:lnTo>
                  <a:lnTo>
                    <a:pt x="15077" y="108432"/>
                  </a:lnTo>
                  <a:lnTo>
                    <a:pt x="22302" y="110576"/>
                  </a:lnTo>
                  <a:lnTo>
                    <a:pt x="29982" y="110060"/>
                  </a:lnTo>
                  <a:lnTo>
                    <a:pt x="37729" y="107050"/>
                  </a:lnTo>
                  <a:lnTo>
                    <a:pt x="45216" y="101964"/>
                  </a:lnTo>
                  <a:lnTo>
                    <a:pt x="52090" y="95280"/>
                  </a:lnTo>
                  <a:lnTo>
                    <a:pt x="58225" y="87417"/>
                  </a:lnTo>
                  <a:lnTo>
                    <a:pt x="63514" y="78548"/>
                  </a:lnTo>
                  <a:lnTo>
                    <a:pt x="67776" y="68619"/>
                  </a:lnTo>
                  <a:lnTo>
                    <a:pt x="71030" y="57781"/>
                  </a:lnTo>
                  <a:lnTo>
                    <a:pt x="73922" y="49640"/>
                  </a:lnTo>
                  <a:lnTo>
                    <a:pt x="77240" y="48222"/>
                  </a:lnTo>
                  <a:lnTo>
                    <a:pt x="81060" y="51650"/>
                  </a:lnTo>
                  <a:lnTo>
                    <a:pt x="85480" y="57765"/>
                  </a:lnTo>
                  <a:lnTo>
                    <a:pt x="90509" y="65070"/>
                  </a:lnTo>
                  <a:lnTo>
                    <a:pt x="96073" y="72749"/>
                  </a:lnTo>
                  <a:lnTo>
                    <a:pt x="102225" y="80280"/>
                  </a:lnTo>
                  <a:lnTo>
                    <a:pt x="109167" y="87228"/>
                  </a:lnTo>
                  <a:lnTo>
                    <a:pt x="116928" y="93440"/>
                  </a:lnTo>
                  <a:lnTo>
                    <a:pt x="125147" y="99005"/>
                  </a:lnTo>
                  <a:lnTo>
                    <a:pt x="134055" y="104797"/>
                  </a:lnTo>
                  <a:lnTo>
                    <a:pt x="145555" y="112442"/>
                  </a:lnTo>
                  <a:lnTo>
                    <a:pt x="162943" y="124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34659" y="2850233"/>
              <a:ext cx="96132" cy="161149"/>
            </a:xfrm>
            <a:custGeom>
              <a:avLst/>
              <a:gdLst/>
              <a:ahLst/>
              <a:cxnLst/>
              <a:rect l="0" t="0" r="0" b="0"/>
              <a:pathLst>
                <a:path w="96132" h="161149">
                  <a:moveTo>
                    <a:pt x="75344" y="11544"/>
                  </a:moveTo>
                  <a:lnTo>
                    <a:pt x="69343" y="5877"/>
                  </a:lnTo>
                  <a:lnTo>
                    <a:pt x="62497" y="2233"/>
                  </a:lnTo>
                  <a:lnTo>
                    <a:pt x="54114" y="328"/>
                  </a:lnTo>
                  <a:lnTo>
                    <a:pt x="44660" y="0"/>
                  </a:lnTo>
                  <a:lnTo>
                    <a:pt x="34993" y="1267"/>
                  </a:lnTo>
                  <a:lnTo>
                    <a:pt x="25648" y="4001"/>
                  </a:lnTo>
                  <a:lnTo>
                    <a:pt x="17121" y="8268"/>
                  </a:lnTo>
                  <a:lnTo>
                    <a:pt x="10014" y="14400"/>
                  </a:lnTo>
                  <a:lnTo>
                    <a:pt x="4518" y="22397"/>
                  </a:lnTo>
                  <a:lnTo>
                    <a:pt x="967" y="31510"/>
                  </a:lnTo>
                  <a:lnTo>
                    <a:pt x="0" y="40471"/>
                  </a:lnTo>
                  <a:lnTo>
                    <a:pt x="1725" y="48559"/>
                  </a:lnTo>
                  <a:lnTo>
                    <a:pt x="5966" y="55443"/>
                  </a:lnTo>
                  <a:lnTo>
                    <a:pt x="12541" y="60917"/>
                  </a:lnTo>
                  <a:lnTo>
                    <a:pt x="21103" y="65042"/>
                  </a:lnTo>
                  <a:lnTo>
                    <a:pt x="31069" y="68203"/>
                  </a:lnTo>
                  <a:lnTo>
                    <a:pt x="41733" y="70963"/>
                  </a:lnTo>
                  <a:lnTo>
                    <a:pt x="52630" y="73693"/>
                  </a:lnTo>
                  <a:lnTo>
                    <a:pt x="63213" y="76872"/>
                  </a:lnTo>
                  <a:lnTo>
                    <a:pt x="72787" y="81152"/>
                  </a:lnTo>
                  <a:lnTo>
                    <a:pt x="81065" y="86779"/>
                  </a:lnTo>
                  <a:lnTo>
                    <a:pt x="87792" y="93662"/>
                  </a:lnTo>
                  <a:lnTo>
                    <a:pt x="92570" y="101570"/>
                  </a:lnTo>
                  <a:lnTo>
                    <a:pt x="95369" y="110249"/>
                  </a:lnTo>
                  <a:lnTo>
                    <a:pt x="96131" y="119157"/>
                  </a:lnTo>
                  <a:lnTo>
                    <a:pt x="94607" y="127517"/>
                  </a:lnTo>
                  <a:lnTo>
                    <a:pt x="90880" y="134946"/>
                  </a:lnTo>
                  <a:lnTo>
                    <a:pt x="85295" y="141423"/>
                  </a:lnTo>
                  <a:lnTo>
                    <a:pt x="78268" y="147089"/>
                  </a:lnTo>
                  <a:lnTo>
                    <a:pt x="70175" y="152114"/>
                  </a:lnTo>
                  <a:lnTo>
                    <a:pt x="61321" y="156339"/>
                  </a:lnTo>
                  <a:lnTo>
                    <a:pt x="51933" y="159280"/>
                  </a:lnTo>
                  <a:lnTo>
                    <a:pt x="42192" y="160785"/>
                  </a:lnTo>
                  <a:lnTo>
                    <a:pt x="32667" y="161148"/>
                  </a:lnTo>
                  <a:lnTo>
                    <a:pt x="23400" y="160983"/>
                  </a:lnTo>
                  <a:lnTo>
                    <a:pt x="13579" y="160275"/>
                  </a:lnTo>
                  <a:lnTo>
                    <a:pt x="1644" y="158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62646" y="2693321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2971" y="43824"/>
                  </a:lnTo>
                  <a:lnTo>
                    <a:pt x="6293" y="34713"/>
                  </a:lnTo>
                  <a:lnTo>
                    <a:pt x="11533" y="2186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25816" y="2672264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105285"/>
                  </a:moveTo>
                  <a:lnTo>
                    <a:pt x="2934" y="96484"/>
                  </a:lnTo>
                  <a:lnTo>
                    <a:pt x="5716" y="88137"/>
                  </a:lnTo>
                  <a:lnTo>
                    <a:pt x="8616" y="79438"/>
                  </a:lnTo>
                  <a:lnTo>
                    <a:pt x="11656" y="70317"/>
                  </a:lnTo>
                  <a:lnTo>
                    <a:pt x="14821" y="60822"/>
                  </a:lnTo>
                  <a:lnTo>
                    <a:pt x="18081" y="51039"/>
                  </a:lnTo>
                  <a:lnTo>
                    <a:pt x="21258" y="41306"/>
                  </a:lnTo>
                  <a:lnTo>
                    <a:pt x="24346" y="31141"/>
                  </a:lnTo>
                  <a:lnTo>
                    <a:pt x="27615" y="18535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21106" y="2893362"/>
              <a:ext cx="99209" cy="123123"/>
            </a:xfrm>
            <a:custGeom>
              <a:avLst/>
              <a:gdLst/>
              <a:ahLst/>
              <a:cxnLst/>
              <a:rect l="0" t="0" r="0" b="0"/>
              <a:pathLst>
                <a:path w="99209" h="123123">
                  <a:moveTo>
                    <a:pt x="88980" y="0"/>
                  </a:moveTo>
                  <a:lnTo>
                    <a:pt x="77379" y="134"/>
                  </a:lnTo>
                  <a:lnTo>
                    <a:pt x="67531" y="1414"/>
                  </a:lnTo>
                  <a:lnTo>
                    <a:pt x="58525" y="4008"/>
                  </a:lnTo>
                  <a:lnTo>
                    <a:pt x="50083" y="7727"/>
                  </a:lnTo>
                  <a:lnTo>
                    <a:pt x="42056" y="12360"/>
                  </a:lnTo>
                  <a:lnTo>
                    <a:pt x="34338" y="17698"/>
                  </a:lnTo>
                  <a:lnTo>
                    <a:pt x="27006" y="23718"/>
                  </a:lnTo>
                  <a:lnTo>
                    <a:pt x="20303" y="30580"/>
                  </a:lnTo>
                  <a:lnTo>
                    <a:pt x="14317" y="38309"/>
                  </a:lnTo>
                  <a:lnTo>
                    <a:pt x="9144" y="46955"/>
                  </a:lnTo>
                  <a:lnTo>
                    <a:pt x="4967" y="56668"/>
                  </a:lnTo>
                  <a:lnTo>
                    <a:pt x="1803" y="67419"/>
                  </a:lnTo>
                  <a:lnTo>
                    <a:pt x="0" y="78724"/>
                  </a:lnTo>
                  <a:lnTo>
                    <a:pt x="296" y="89772"/>
                  </a:lnTo>
                  <a:lnTo>
                    <a:pt x="2906" y="100110"/>
                  </a:lnTo>
                  <a:lnTo>
                    <a:pt x="7592" y="109167"/>
                  </a:lnTo>
                  <a:lnTo>
                    <a:pt x="13941" y="116115"/>
                  </a:lnTo>
                  <a:lnTo>
                    <a:pt x="21543" y="120702"/>
                  </a:lnTo>
                  <a:lnTo>
                    <a:pt x="30052" y="123001"/>
                  </a:lnTo>
                  <a:lnTo>
                    <a:pt x="39199" y="123122"/>
                  </a:lnTo>
                  <a:lnTo>
                    <a:pt x="48781" y="121352"/>
                  </a:lnTo>
                  <a:lnTo>
                    <a:pt x="58331" y="117913"/>
                  </a:lnTo>
                  <a:lnTo>
                    <a:pt x="67136" y="112874"/>
                  </a:lnTo>
                  <a:lnTo>
                    <a:pt x="74872" y="106416"/>
                  </a:lnTo>
                  <a:lnTo>
                    <a:pt x="81557" y="98811"/>
                  </a:lnTo>
                  <a:lnTo>
                    <a:pt x="87365" y="90337"/>
                  </a:lnTo>
                  <a:lnTo>
                    <a:pt x="92481" y="81235"/>
                  </a:lnTo>
                  <a:lnTo>
                    <a:pt x="96597" y="71854"/>
                  </a:lnTo>
                  <a:lnTo>
                    <a:pt x="98934" y="62636"/>
                  </a:lnTo>
                  <a:lnTo>
                    <a:pt x="99208" y="53813"/>
                  </a:lnTo>
                  <a:lnTo>
                    <a:pt x="97527" y="45528"/>
                  </a:lnTo>
                  <a:lnTo>
                    <a:pt x="93746" y="37014"/>
                  </a:lnTo>
                  <a:lnTo>
                    <a:pt x="85299" y="26409"/>
                  </a:lnTo>
                  <a:lnTo>
                    <a:pt x="6792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62728" y="2851248"/>
              <a:ext cx="84229" cy="95965"/>
            </a:xfrm>
            <a:custGeom>
              <a:avLst/>
              <a:gdLst/>
              <a:ahLst/>
              <a:cxnLst/>
              <a:rect l="0" t="0" r="0" b="0"/>
              <a:pathLst>
                <a:path w="84229" h="95965">
                  <a:moveTo>
                    <a:pt x="0" y="63171"/>
                  </a:moveTo>
                  <a:lnTo>
                    <a:pt x="3001" y="71973"/>
                  </a:lnTo>
                  <a:lnTo>
                    <a:pt x="6423" y="80319"/>
                  </a:lnTo>
                  <a:lnTo>
                    <a:pt x="10570" y="88941"/>
                  </a:lnTo>
                  <a:lnTo>
                    <a:pt x="13644" y="95208"/>
                  </a:lnTo>
                  <a:lnTo>
                    <a:pt x="13768" y="95964"/>
                  </a:lnTo>
                  <a:lnTo>
                    <a:pt x="12078" y="92548"/>
                  </a:lnTo>
                  <a:lnTo>
                    <a:pt x="9662" y="86346"/>
                  </a:lnTo>
                  <a:lnTo>
                    <a:pt x="7277" y="78041"/>
                  </a:lnTo>
                  <a:lnTo>
                    <a:pt x="5287" y="68119"/>
                  </a:lnTo>
                  <a:lnTo>
                    <a:pt x="4257" y="57312"/>
                  </a:lnTo>
                  <a:lnTo>
                    <a:pt x="5064" y="46568"/>
                  </a:lnTo>
                  <a:lnTo>
                    <a:pt x="8017" y="36415"/>
                  </a:lnTo>
                  <a:lnTo>
                    <a:pt x="13100" y="27305"/>
                  </a:lnTo>
                  <a:lnTo>
                    <a:pt x="20247" y="19787"/>
                  </a:lnTo>
                  <a:lnTo>
                    <a:pt x="29188" y="13992"/>
                  </a:lnTo>
                  <a:lnTo>
                    <a:pt x="39140" y="9718"/>
                  </a:lnTo>
                  <a:lnTo>
                    <a:pt x="49991" y="6204"/>
                  </a:lnTo>
                  <a:lnTo>
                    <a:pt x="63805" y="314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57526" y="2788077"/>
              <a:ext cx="21059" cy="63172"/>
            </a:xfrm>
            <a:custGeom>
              <a:avLst/>
              <a:gdLst/>
              <a:ahLst/>
              <a:cxnLst/>
              <a:rect l="0" t="0" r="0" b="0"/>
              <a:pathLst>
                <a:path w="21059" h="63172">
                  <a:moveTo>
                    <a:pt x="21058" y="63171"/>
                  </a:moveTo>
                  <a:lnTo>
                    <a:pt x="18124" y="54370"/>
                  </a:lnTo>
                  <a:lnTo>
                    <a:pt x="15342" y="46023"/>
                  </a:lnTo>
                  <a:lnTo>
                    <a:pt x="12447" y="37338"/>
                  </a:lnTo>
                  <a:lnTo>
                    <a:pt x="9568" y="28703"/>
                  </a:lnTo>
                  <a:lnTo>
                    <a:pt x="6739" y="20216"/>
                  </a:lnTo>
                  <a:lnTo>
                    <a:pt x="3710" y="111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20698" y="2745963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18123" y="54370"/>
                  </a:lnTo>
                  <a:lnTo>
                    <a:pt x="15341" y="46023"/>
                  </a:lnTo>
                  <a:lnTo>
                    <a:pt x="12446" y="37338"/>
                  </a:lnTo>
                  <a:lnTo>
                    <a:pt x="9567" y="28703"/>
                  </a:lnTo>
                  <a:lnTo>
                    <a:pt x="6738" y="20216"/>
                  </a:lnTo>
                  <a:lnTo>
                    <a:pt x="3709" y="111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25982" y="2756492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6" y="94707"/>
                  </a:lnTo>
                  <a:lnTo>
                    <a:pt x="6783" y="108268"/>
                  </a:lnTo>
                  <a:lnTo>
                    <a:pt x="8048" y="122646"/>
                  </a:lnTo>
                  <a:lnTo>
                    <a:pt x="9505" y="137377"/>
                  </a:lnTo>
                  <a:lnTo>
                    <a:pt x="11312" y="152111"/>
                  </a:lnTo>
                  <a:lnTo>
                    <a:pt x="12630" y="165609"/>
                  </a:lnTo>
                  <a:lnTo>
                    <a:pt x="12009" y="174452"/>
                  </a:lnTo>
                  <a:lnTo>
                    <a:pt x="10115" y="176744"/>
                  </a:lnTo>
                  <a:lnTo>
                    <a:pt x="8797" y="174383"/>
                  </a:lnTo>
                  <a:lnTo>
                    <a:pt x="8598" y="169096"/>
                  </a:lnTo>
                  <a:lnTo>
                    <a:pt x="9425" y="161961"/>
                  </a:lnTo>
                  <a:lnTo>
                    <a:pt x="11065" y="153659"/>
                  </a:lnTo>
                  <a:lnTo>
                    <a:pt x="13792" y="145100"/>
                  </a:lnTo>
                  <a:lnTo>
                    <a:pt x="18357" y="137471"/>
                  </a:lnTo>
                  <a:lnTo>
                    <a:pt x="25014" y="131342"/>
                  </a:lnTo>
                  <a:lnTo>
                    <a:pt x="33247" y="127054"/>
                  </a:lnTo>
                  <a:lnTo>
                    <a:pt x="42074" y="124989"/>
                  </a:lnTo>
                  <a:lnTo>
                    <a:pt x="50861" y="125119"/>
                  </a:lnTo>
                  <a:lnTo>
                    <a:pt x="59351" y="127119"/>
                  </a:lnTo>
                  <a:lnTo>
                    <a:pt x="67498" y="130579"/>
                  </a:lnTo>
                  <a:lnTo>
                    <a:pt x="75339" y="135123"/>
                  </a:lnTo>
                  <a:lnTo>
                    <a:pt x="82771" y="140610"/>
                  </a:lnTo>
                  <a:lnTo>
                    <a:pt x="89551" y="147115"/>
                  </a:lnTo>
                  <a:lnTo>
                    <a:pt x="95594" y="154599"/>
                  </a:lnTo>
                  <a:lnTo>
                    <a:pt x="100823" y="163031"/>
                  </a:lnTo>
                  <a:lnTo>
                    <a:pt x="105597" y="173597"/>
                  </a:lnTo>
                  <a:lnTo>
                    <a:pt x="110336" y="190576"/>
                  </a:lnTo>
                  <a:lnTo>
                    <a:pt x="11581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70855" y="2873812"/>
              <a:ext cx="139398" cy="82722"/>
            </a:xfrm>
            <a:custGeom>
              <a:avLst/>
              <a:gdLst/>
              <a:ahLst/>
              <a:cxnLst/>
              <a:rect l="0" t="0" r="0" b="0"/>
              <a:pathLst>
                <a:path w="139398" h="82722">
                  <a:moveTo>
                    <a:pt x="65697" y="40607"/>
                  </a:moveTo>
                  <a:lnTo>
                    <a:pt x="68430" y="31873"/>
                  </a:lnTo>
                  <a:lnTo>
                    <a:pt x="69292" y="24166"/>
                  </a:lnTo>
                  <a:lnTo>
                    <a:pt x="68292" y="16778"/>
                  </a:lnTo>
                  <a:lnTo>
                    <a:pt x="65408" y="10035"/>
                  </a:lnTo>
                  <a:lnTo>
                    <a:pt x="60327" y="4802"/>
                  </a:lnTo>
                  <a:lnTo>
                    <a:pt x="53094" y="1441"/>
                  </a:lnTo>
                  <a:lnTo>
                    <a:pt x="44356" y="0"/>
                  </a:lnTo>
                  <a:lnTo>
                    <a:pt x="35129" y="471"/>
                  </a:lnTo>
                  <a:lnTo>
                    <a:pt x="26055" y="2650"/>
                  </a:lnTo>
                  <a:lnTo>
                    <a:pt x="17698" y="6536"/>
                  </a:lnTo>
                  <a:lnTo>
                    <a:pt x="10698" y="12410"/>
                  </a:lnTo>
                  <a:lnTo>
                    <a:pt x="5266" y="20237"/>
                  </a:lnTo>
                  <a:lnTo>
                    <a:pt x="1587" y="29405"/>
                  </a:lnTo>
                  <a:lnTo>
                    <a:pt x="0" y="38935"/>
                  </a:lnTo>
                  <a:lnTo>
                    <a:pt x="491" y="48214"/>
                  </a:lnTo>
                  <a:lnTo>
                    <a:pt x="2919" y="56542"/>
                  </a:lnTo>
                  <a:lnTo>
                    <a:pt x="7205" y="62992"/>
                  </a:lnTo>
                  <a:lnTo>
                    <a:pt x="13118" y="67242"/>
                  </a:lnTo>
                  <a:lnTo>
                    <a:pt x="20169" y="69314"/>
                  </a:lnTo>
                  <a:lnTo>
                    <a:pt x="27730" y="69282"/>
                  </a:lnTo>
                  <a:lnTo>
                    <a:pt x="35399" y="67409"/>
                  </a:lnTo>
                  <a:lnTo>
                    <a:pt x="42833" y="63902"/>
                  </a:lnTo>
                  <a:lnTo>
                    <a:pt x="49672" y="58817"/>
                  </a:lnTo>
                  <a:lnTo>
                    <a:pt x="55804" y="52362"/>
                  </a:lnTo>
                  <a:lnTo>
                    <a:pt x="61838" y="46081"/>
                  </a:lnTo>
                  <a:lnTo>
                    <a:pt x="68667" y="43439"/>
                  </a:lnTo>
                  <a:lnTo>
                    <a:pt x="75874" y="45744"/>
                  </a:lnTo>
                  <a:lnTo>
                    <a:pt x="82699" y="51052"/>
                  </a:lnTo>
                  <a:lnTo>
                    <a:pt x="89500" y="57652"/>
                  </a:lnTo>
                  <a:lnTo>
                    <a:pt x="98037" y="64641"/>
                  </a:lnTo>
                  <a:lnTo>
                    <a:pt x="112419" y="72596"/>
                  </a:lnTo>
                  <a:lnTo>
                    <a:pt x="139397" y="82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31309" y="2830191"/>
              <a:ext cx="105286" cy="135884"/>
            </a:xfrm>
            <a:custGeom>
              <a:avLst/>
              <a:gdLst/>
              <a:ahLst/>
              <a:cxnLst/>
              <a:rect l="0" t="0" r="0" b="0"/>
              <a:pathLst>
                <a:path w="105286" h="135884">
                  <a:moveTo>
                    <a:pt x="0" y="31586"/>
                  </a:moveTo>
                  <a:lnTo>
                    <a:pt x="2934" y="40387"/>
                  </a:lnTo>
                  <a:lnTo>
                    <a:pt x="5716" y="48734"/>
                  </a:lnTo>
                  <a:lnTo>
                    <a:pt x="8616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5" y="85841"/>
                  </a:lnTo>
                  <a:lnTo>
                    <a:pt x="21423" y="95854"/>
                  </a:lnTo>
                  <a:lnTo>
                    <a:pt x="24815" y="106028"/>
                  </a:lnTo>
                  <a:lnTo>
                    <a:pt x="28248" y="116291"/>
                  </a:lnTo>
                  <a:lnTo>
                    <a:pt x="31898" y="125784"/>
                  </a:lnTo>
                  <a:lnTo>
                    <a:pt x="36860" y="132689"/>
                  </a:lnTo>
                  <a:lnTo>
                    <a:pt x="43329" y="135883"/>
                  </a:lnTo>
                  <a:lnTo>
                    <a:pt x="49611" y="135431"/>
                  </a:lnTo>
                  <a:lnTo>
                    <a:pt x="55196" y="132031"/>
                  </a:lnTo>
                  <a:lnTo>
                    <a:pt x="60156" y="126447"/>
                  </a:lnTo>
                  <a:lnTo>
                    <a:pt x="64655" y="119306"/>
                  </a:lnTo>
                  <a:lnTo>
                    <a:pt x="68828" y="111076"/>
                  </a:lnTo>
                  <a:lnTo>
                    <a:pt x="72614" y="101931"/>
                  </a:lnTo>
                  <a:lnTo>
                    <a:pt x="75776" y="91803"/>
                  </a:lnTo>
                  <a:lnTo>
                    <a:pt x="78239" y="80730"/>
                  </a:lnTo>
                  <a:lnTo>
                    <a:pt x="80231" y="69021"/>
                  </a:lnTo>
                  <a:lnTo>
                    <a:pt x="82181" y="57160"/>
                  </a:lnTo>
                  <a:lnTo>
                    <a:pt x="84348" y="45454"/>
                  </a:lnTo>
                  <a:lnTo>
                    <a:pt x="86844" y="34454"/>
                  </a:lnTo>
                  <a:lnTo>
                    <a:pt x="90073" y="23961"/>
                  </a:lnTo>
                  <a:lnTo>
                    <a:pt x="95443" y="130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66323" y="2852207"/>
              <a:ext cx="107143" cy="122944"/>
            </a:xfrm>
            <a:custGeom>
              <a:avLst/>
              <a:gdLst/>
              <a:ahLst/>
              <a:cxnLst/>
              <a:rect l="0" t="0" r="0" b="0"/>
              <a:pathLst>
                <a:path w="107143" h="122944">
                  <a:moveTo>
                    <a:pt x="12385" y="62212"/>
                  </a:moveTo>
                  <a:lnTo>
                    <a:pt x="23986" y="62078"/>
                  </a:lnTo>
                  <a:lnTo>
                    <a:pt x="33834" y="60798"/>
                  </a:lnTo>
                  <a:lnTo>
                    <a:pt x="42840" y="58205"/>
                  </a:lnTo>
                  <a:lnTo>
                    <a:pt x="51281" y="54485"/>
                  </a:lnTo>
                  <a:lnTo>
                    <a:pt x="59309" y="49852"/>
                  </a:lnTo>
                  <a:lnTo>
                    <a:pt x="67013" y="44519"/>
                  </a:lnTo>
                  <a:lnTo>
                    <a:pt x="73827" y="38672"/>
                  </a:lnTo>
                  <a:lnTo>
                    <a:pt x="78584" y="32458"/>
                  </a:lnTo>
                  <a:lnTo>
                    <a:pt x="80811" y="25991"/>
                  </a:lnTo>
                  <a:lnTo>
                    <a:pt x="80508" y="19516"/>
                  </a:lnTo>
                  <a:lnTo>
                    <a:pt x="77795" y="13396"/>
                  </a:lnTo>
                  <a:lnTo>
                    <a:pt x="73005" y="7813"/>
                  </a:lnTo>
                  <a:lnTo>
                    <a:pt x="66571" y="3250"/>
                  </a:lnTo>
                  <a:lnTo>
                    <a:pt x="58906" y="548"/>
                  </a:lnTo>
                  <a:lnTo>
                    <a:pt x="50363" y="0"/>
                  </a:lnTo>
                  <a:lnTo>
                    <a:pt x="41530" y="1583"/>
                  </a:lnTo>
                  <a:lnTo>
                    <a:pt x="33214" y="5229"/>
                  </a:lnTo>
                  <a:lnTo>
                    <a:pt x="25811" y="10680"/>
                  </a:lnTo>
                  <a:lnTo>
                    <a:pt x="19350" y="17575"/>
                  </a:lnTo>
                  <a:lnTo>
                    <a:pt x="13694" y="25556"/>
                  </a:lnTo>
                  <a:lnTo>
                    <a:pt x="8674" y="34330"/>
                  </a:lnTo>
                  <a:lnTo>
                    <a:pt x="4453" y="43828"/>
                  </a:lnTo>
                  <a:lnTo>
                    <a:pt x="1514" y="54188"/>
                  </a:lnTo>
                  <a:lnTo>
                    <a:pt x="21" y="65408"/>
                  </a:lnTo>
                  <a:lnTo>
                    <a:pt x="0" y="77044"/>
                  </a:lnTo>
                  <a:lnTo>
                    <a:pt x="1505" y="88323"/>
                  </a:lnTo>
                  <a:lnTo>
                    <a:pt x="4414" y="98820"/>
                  </a:lnTo>
                  <a:lnTo>
                    <a:pt x="8637" y="107986"/>
                  </a:lnTo>
                  <a:lnTo>
                    <a:pt x="14214" y="115006"/>
                  </a:lnTo>
                  <a:lnTo>
                    <a:pt x="21036" y="119647"/>
                  </a:lnTo>
                  <a:lnTo>
                    <a:pt x="28887" y="122152"/>
                  </a:lnTo>
                  <a:lnTo>
                    <a:pt x="37525" y="122943"/>
                  </a:lnTo>
                  <a:lnTo>
                    <a:pt x="46738" y="122446"/>
                  </a:lnTo>
                  <a:lnTo>
                    <a:pt x="56287" y="120979"/>
                  </a:lnTo>
                  <a:lnTo>
                    <a:pt x="67054" y="118503"/>
                  </a:lnTo>
                  <a:lnTo>
                    <a:pt x="82216" y="113692"/>
                  </a:lnTo>
                  <a:lnTo>
                    <a:pt x="107142" y="104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05050" y="2714378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52642"/>
                  </a:moveTo>
                  <a:lnTo>
                    <a:pt x="5867" y="46775"/>
                  </a:lnTo>
                  <a:lnTo>
                    <a:pt x="11432" y="41210"/>
                  </a:lnTo>
                  <a:lnTo>
                    <a:pt x="17222" y="35415"/>
                  </a:lnTo>
                  <a:lnTo>
                    <a:pt x="22979" y="29457"/>
                  </a:lnTo>
                  <a:lnTo>
                    <a:pt x="28637" y="22897"/>
                  </a:lnTo>
                  <a:lnTo>
                    <a:pt x="34695" y="1404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57692" y="273543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63171"/>
                  </a:moveTo>
                  <a:lnTo>
                    <a:pt x="5868" y="57303"/>
                  </a:lnTo>
                  <a:lnTo>
                    <a:pt x="11433" y="51739"/>
                  </a:lnTo>
                  <a:lnTo>
                    <a:pt x="17223" y="45940"/>
                  </a:lnTo>
                  <a:lnTo>
                    <a:pt x="22980" y="39779"/>
                  </a:lnTo>
                  <a:lnTo>
                    <a:pt x="28637" y="32318"/>
                  </a:lnTo>
                  <a:lnTo>
                    <a:pt x="34695" y="2066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60488" y="2798606"/>
              <a:ext cx="7816" cy="210571"/>
            </a:xfrm>
            <a:custGeom>
              <a:avLst/>
              <a:gdLst/>
              <a:ahLst/>
              <a:cxnLst/>
              <a:rect l="0" t="0" r="0" b="0"/>
              <a:pathLst>
                <a:path w="7816" h="210571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89" y="83904"/>
                  </a:lnTo>
                  <a:lnTo>
                    <a:pt x="3253" y="97995"/>
                  </a:lnTo>
                  <a:lnTo>
                    <a:pt x="4463" y="112097"/>
                  </a:lnTo>
                  <a:lnTo>
                    <a:pt x="5425" y="126191"/>
                  </a:lnTo>
                  <a:lnTo>
                    <a:pt x="6145" y="140272"/>
                  </a:lnTo>
                  <a:lnTo>
                    <a:pt x="6664" y="154325"/>
                  </a:lnTo>
                  <a:lnTo>
                    <a:pt x="7030" y="167744"/>
                  </a:lnTo>
                  <a:lnTo>
                    <a:pt x="7323" y="180662"/>
                  </a:lnTo>
                  <a:lnTo>
                    <a:pt x="7570" y="194215"/>
                  </a:lnTo>
                  <a:lnTo>
                    <a:pt x="781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52490" y="287230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1016" y="67"/>
                  </a:lnTo>
                  <a:lnTo>
                    <a:pt x="230528" y="708"/>
                  </a:lnTo>
                  <a:lnTo>
                    <a:pt x="220221" y="1999"/>
                  </a:lnTo>
                  <a:lnTo>
                    <a:pt x="209746" y="3686"/>
                  </a:lnTo>
                  <a:lnTo>
                    <a:pt x="198754" y="5355"/>
                  </a:lnTo>
                  <a:lnTo>
                    <a:pt x="187112" y="6768"/>
                  </a:lnTo>
                  <a:lnTo>
                    <a:pt x="174858" y="7866"/>
                  </a:lnTo>
                  <a:lnTo>
                    <a:pt x="162104" y="8677"/>
                  </a:lnTo>
                  <a:lnTo>
                    <a:pt x="148972" y="9261"/>
                  </a:lnTo>
                  <a:lnTo>
                    <a:pt x="135732" y="9839"/>
                  </a:lnTo>
                  <a:lnTo>
                    <a:pt x="122769" y="10767"/>
                  </a:lnTo>
                  <a:lnTo>
                    <a:pt x="110271" y="12207"/>
                  </a:lnTo>
                  <a:lnTo>
                    <a:pt x="98083" y="13989"/>
                  </a:lnTo>
                  <a:lnTo>
                    <a:pt x="85825" y="15725"/>
                  </a:lnTo>
                  <a:lnTo>
                    <a:pt x="73288" y="17187"/>
                  </a:lnTo>
                  <a:lnTo>
                    <a:pt x="60644" y="18322"/>
                  </a:lnTo>
                  <a:lnTo>
                    <a:pt x="46916" y="19281"/>
                  </a:lnTo>
                  <a:lnTo>
                    <a:pt x="28658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63657" y="2827674"/>
              <a:ext cx="127844" cy="363176"/>
            </a:xfrm>
            <a:custGeom>
              <a:avLst/>
              <a:gdLst/>
              <a:ahLst/>
              <a:cxnLst/>
              <a:rect l="0" t="0" r="0" b="0"/>
              <a:pathLst>
                <a:path w="127844" h="363176">
                  <a:moveTo>
                    <a:pt x="20501" y="128859"/>
                  </a:moveTo>
                  <a:lnTo>
                    <a:pt x="20569" y="143394"/>
                  </a:lnTo>
                  <a:lnTo>
                    <a:pt x="21209" y="156025"/>
                  </a:lnTo>
                  <a:lnTo>
                    <a:pt x="22505" y="167934"/>
                  </a:lnTo>
                  <a:lnTo>
                    <a:pt x="24365" y="179589"/>
                  </a:lnTo>
                  <a:lnTo>
                    <a:pt x="26681" y="191430"/>
                  </a:lnTo>
                  <a:lnTo>
                    <a:pt x="29344" y="203675"/>
                  </a:lnTo>
                  <a:lnTo>
                    <a:pt x="32094" y="216516"/>
                  </a:lnTo>
                  <a:lnTo>
                    <a:pt x="34553" y="230203"/>
                  </a:lnTo>
                  <a:lnTo>
                    <a:pt x="36540" y="244785"/>
                  </a:lnTo>
                  <a:lnTo>
                    <a:pt x="38211" y="260154"/>
                  </a:lnTo>
                  <a:lnTo>
                    <a:pt x="39947" y="276150"/>
                  </a:lnTo>
                  <a:lnTo>
                    <a:pt x="41961" y="292608"/>
                  </a:lnTo>
                  <a:lnTo>
                    <a:pt x="43975" y="309234"/>
                  </a:lnTo>
                  <a:lnTo>
                    <a:pt x="45343" y="325623"/>
                  </a:lnTo>
                  <a:lnTo>
                    <a:pt x="45731" y="341529"/>
                  </a:lnTo>
                  <a:lnTo>
                    <a:pt x="44775" y="355423"/>
                  </a:lnTo>
                  <a:lnTo>
                    <a:pt x="42083" y="363175"/>
                  </a:lnTo>
                  <a:lnTo>
                    <a:pt x="38316" y="363050"/>
                  </a:lnTo>
                  <a:lnTo>
                    <a:pt x="34501" y="357791"/>
                  </a:lnTo>
                  <a:lnTo>
                    <a:pt x="30854" y="349264"/>
                  </a:lnTo>
                  <a:lnTo>
                    <a:pt x="27318" y="338305"/>
                  </a:lnTo>
                  <a:lnTo>
                    <a:pt x="23832" y="325478"/>
                  </a:lnTo>
                  <a:lnTo>
                    <a:pt x="20360" y="311417"/>
                  </a:lnTo>
                  <a:lnTo>
                    <a:pt x="16887" y="296812"/>
                  </a:lnTo>
                  <a:lnTo>
                    <a:pt x="13411" y="282085"/>
                  </a:lnTo>
                  <a:lnTo>
                    <a:pt x="10097" y="267258"/>
                  </a:lnTo>
                  <a:lnTo>
                    <a:pt x="7253" y="252081"/>
                  </a:lnTo>
                  <a:lnTo>
                    <a:pt x="5008" y="236429"/>
                  </a:lnTo>
                  <a:lnTo>
                    <a:pt x="3332" y="220474"/>
                  </a:lnTo>
                  <a:lnTo>
                    <a:pt x="2124" y="204602"/>
                  </a:lnTo>
                  <a:lnTo>
                    <a:pt x="1275" y="189028"/>
                  </a:lnTo>
                  <a:lnTo>
                    <a:pt x="686" y="173636"/>
                  </a:lnTo>
                  <a:lnTo>
                    <a:pt x="283" y="158082"/>
                  </a:lnTo>
                  <a:lnTo>
                    <a:pt x="13" y="142181"/>
                  </a:lnTo>
                  <a:lnTo>
                    <a:pt x="0" y="126231"/>
                  </a:lnTo>
                  <a:lnTo>
                    <a:pt x="524" y="110896"/>
                  </a:lnTo>
                  <a:lnTo>
                    <a:pt x="1698" y="96505"/>
                  </a:lnTo>
                  <a:lnTo>
                    <a:pt x="3640" y="83062"/>
                  </a:lnTo>
                  <a:lnTo>
                    <a:pt x="6547" y="70419"/>
                  </a:lnTo>
                  <a:lnTo>
                    <a:pt x="10432" y="58401"/>
                  </a:lnTo>
                  <a:lnTo>
                    <a:pt x="15158" y="47007"/>
                  </a:lnTo>
                  <a:lnTo>
                    <a:pt x="20548" y="36414"/>
                  </a:lnTo>
                  <a:lnTo>
                    <a:pt x="26439" y="26663"/>
                  </a:lnTo>
                  <a:lnTo>
                    <a:pt x="33022" y="17977"/>
                  </a:lnTo>
                  <a:lnTo>
                    <a:pt x="40803" y="10820"/>
                  </a:lnTo>
                  <a:lnTo>
                    <a:pt x="49958" y="5314"/>
                  </a:lnTo>
                  <a:lnTo>
                    <a:pt x="60038" y="1601"/>
                  </a:lnTo>
                  <a:lnTo>
                    <a:pt x="70189" y="0"/>
                  </a:lnTo>
                  <a:lnTo>
                    <a:pt x="79899" y="484"/>
                  </a:lnTo>
                  <a:lnTo>
                    <a:pt x="88857" y="2909"/>
                  </a:lnTo>
                  <a:lnTo>
                    <a:pt x="96794" y="7195"/>
                  </a:lnTo>
                  <a:lnTo>
                    <a:pt x="103683" y="13111"/>
                  </a:lnTo>
                  <a:lnTo>
                    <a:pt x="109665" y="20336"/>
                  </a:lnTo>
                  <a:lnTo>
                    <a:pt x="114932" y="28547"/>
                  </a:lnTo>
                  <a:lnTo>
                    <a:pt x="119658" y="37478"/>
                  </a:lnTo>
                  <a:lnTo>
                    <a:pt x="123666" y="47083"/>
                  </a:lnTo>
                  <a:lnTo>
                    <a:pt x="126454" y="57515"/>
                  </a:lnTo>
                  <a:lnTo>
                    <a:pt x="127843" y="68784"/>
                  </a:lnTo>
                  <a:lnTo>
                    <a:pt x="127792" y="80454"/>
                  </a:lnTo>
                  <a:lnTo>
                    <a:pt x="126237" y="91755"/>
                  </a:lnTo>
                  <a:lnTo>
                    <a:pt x="123296" y="102276"/>
                  </a:lnTo>
                  <a:lnTo>
                    <a:pt x="119050" y="111796"/>
                  </a:lnTo>
                  <a:lnTo>
                    <a:pt x="113459" y="120120"/>
                  </a:lnTo>
                  <a:lnTo>
                    <a:pt x="106627" y="127272"/>
                  </a:lnTo>
                  <a:lnTo>
                    <a:pt x="98770" y="133431"/>
                  </a:lnTo>
                  <a:lnTo>
                    <a:pt x="90126" y="138818"/>
                  </a:lnTo>
                  <a:lnTo>
                    <a:pt x="80920" y="143629"/>
                  </a:lnTo>
                  <a:lnTo>
                    <a:pt x="71772" y="147878"/>
                  </a:lnTo>
                  <a:lnTo>
                    <a:pt x="62807" y="151813"/>
                  </a:lnTo>
                  <a:lnTo>
                    <a:pt x="53241" y="155786"/>
                  </a:lnTo>
                  <a:lnTo>
                    <a:pt x="41558" y="160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40126" y="2858560"/>
              <a:ext cx="138831" cy="129560"/>
            </a:xfrm>
            <a:custGeom>
              <a:avLst/>
              <a:gdLst/>
              <a:ahLst/>
              <a:cxnLst/>
              <a:rect l="0" t="0" r="0" b="0"/>
              <a:pathLst>
                <a:path w="138831" h="129560">
                  <a:moveTo>
                    <a:pt x="75659" y="87445"/>
                  </a:moveTo>
                  <a:lnTo>
                    <a:pt x="75593" y="75710"/>
                  </a:lnTo>
                  <a:lnTo>
                    <a:pt x="74952" y="64581"/>
                  </a:lnTo>
                  <a:lnTo>
                    <a:pt x="73651" y="52992"/>
                  </a:lnTo>
                  <a:lnTo>
                    <a:pt x="71619" y="41176"/>
                  </a:lnTo>
                  <a:lnTo>
                    <a:pt x="68654" y="29812"/>
                  </a:lnTo>
                  <a:lnTo>
                    <a:pt x="64729" y="19281"/>
                  </a:lnTo>
                  <a:lnTo>
                    <a:pt x="59807" y="10271"/>
                  </a:lnTo>
                  <a:lnTo>
                    <a:pt x="53755" y="3893"/>
                  </a:lnTo>
                  <a:lnTo>
                    <a:pt x="46619" y="507"/>
                  </a:lnTo>
                  <a:lnTo>
                    <a:pt x="38897" y="0"/>
                  </a:lnTo>
                  <a:lnTo>
                    <a:pt x="31409" y="2153"/>
                  </a:lnTo>
                  <a:lnTo>
                    <a:pt x="24600" y="6564"/>
                  </a:lnTo>
                  <a:lnTo>
                    <a:pt x="18557" y="12912"/>
                  </a:lnTo>
                  <a:lnTo>
                    <a:pt x="13190" y="21049"/>
                  </a:lnTo>
                  <a:lnTo>
                    <a:pt x="8367" y="30733"/>
                  </a:lnTo>
                  <a:lnTo>
                    <a:pt x="4281" y="41484"/>
                  </a:lnTo>
                  <a:lnTo>
                    <a:pt x="1432" y="52692"/>
                  </a:lnTo>
                  <a:lnTo>
                    <a:pt x="0" y="63964"/>
                  </a:lnTo>
                  <a:lnTo>
                    <a:pt x="20" y="74973"/>
                  </a:lnTo>
                  <a:lnTo>
                    <a:pt x="1554" y="85366"/>
                  </a:lnTo>
                  <a:lnTo>
                    <a:pt x="4485" y="95003"/>
                  </a:lnTo>
                  <a:lnTo>
                    <a:pt x="8894" y="103287"/>
                  </a:lnTo>
                  <a:lnTo>
                    <a:pt x="15127" y="109117"/>
                  </a:lnTo>
                  <a:lnTo>
                    <a:pt x="23194" y="112104"/>
                  </a:lnTo>
                  <a:lnTo>
                    <a:pt x="32355" y="112329"/>
                  </a:lnTo>
                  <a:lnTo>
                    <a:pt x="41348" y="109980"/>
                  </a:lnTo>
                  <a:lnTo>
                    <a:pt x="49463" y="105439"/>
                  </a:lnTo>
                  <a:lnTo>
                    <a:pt x="56535" y="99173"/>
                  </a:lnTo>
                  <a:lnTo>
                    <a:pt x="62667" y="91622"/>
                  </a:lnTo>
                  <a:lnTo>
                    <a:pt x="68062" y="83191"/>
                  </a:lnTo>
                  <a:lnTo>
                    <a:pt x="73420" y="75772"/>
                  </a:lnTo>
                  <a:lnTo>
                    <a:pt x="79003" y="72302"/>
                  </a:lnTo>
                  <a:lnTo>
                    <a:pt x="84026" y="73297"/>
                  </a:lnTo>
                  <a:lnTo>
                    <a:pt x="88452" y="77654"/>
                  </a:lnTo>
                  <a:lnTo>
                    <a:pt x="92495" y="84220"/>
                  </a:lnTo>
                  <a:lnTo>
                    <a:pt x="96646" y="91864"/>
                  </a:lnTo>
                  <a:lnTo>
                    <a:pt x="101623" y="99453"/>
                  </a:lnTo>
                  <a:lnTo>
                    <a:pt x="107724" y="106402"/>
                  </a:lnTo>
                  <a:lnTo>
                    <a:pt x="114454" y="112424"/>
                  </a:lnTo>
                  <a:lnTo>
                    <a:pt x="121375" y="117908"/>
                  </a:lnTo>
                  <a:lnTo>
                    <a:pt x="129098" y="123326"/>
                  </a:lnTo>
                  <a:lnTo>
                    <a:pt x="138830" y="129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93848" y="2847654"/>
              <a:ext cx="102167" cy="146148"/>
            </a:xfrm>
            <a:custGeom>
              <a:avLst/>
              <a:gdLst/>
              <a:ahLst/>
              <a:cxnLst/>
              <a:rect l="0" t="0" r="0" b="0"/>
              <a:pathLst>
                <a:path w="102167" h="146148">
                  <a:moveTo>
                    <a:pt x="79865" y="3594"/>
                  </a:moveTo>
                  <a:lnTo>
                    <a:pt x="71131" y="862"/>
                  </a:lnTo>
                  <a:lnTo>
                    <a:pt x="63425" y="0"/>
                  </a:lnTo>
                  <a:lnTo>
                    <a:pt x="56018" y="990"/>
                  </a:lnTo>
                  <a:lnTo>
                    <a:pt x="48584" y="3529"/>
                  </a:lnTo>
                  <a:lnTo>
                    <a:pt x="40757" y="7313"/>
                  </a:lnTo>
                  <a:lnTo>
                    <a:pt x="32388" y="12053"/>
                  </a:lnTo>
                  <a:lnTo>
                    <a:pt x="23817" y="17659"/>
                  </a:lnTo>
                  <a:lnTo>
                    <a:pt x="15751" y="24238"/>
                  </a:lnTo>
                  <a:lnTo>
                    <a:pt x="8569" y="31759"/>
                  </a:lnTo>
                  <a:lnTo>
                    <a:pt x="2953" y="39756"/>
                  </a:lnTo>
                  <a:lnTo>
                    <a:pt x="0" y="47437"/>
                  </a:lnTo>
                  <a:lnTo>
                    <a:pt x="68" y="54373"/>
                  </a:lnTo>
                  <a:lnTo>
                    <a:pt x="3031" y="60334"/>
                  </a:lnTo>
                  <a:lnTo>
                    <a:pt x="8667" y="65114"/>
                  </a:lnTo>
                  <a:lnTo>
                    <a:pt x="16560" y="68738"/>
                  </a:lnTo>
                  <a:lnTo>
                    <a:pt x="26059" y="71545"/>
                  </a:lnTo>
                  <a:lnTo>
                    <a:pt x="36401" y="74060"/>
                  </a:lnTo>
                  <a:lnTo>
                    <a:pt x="47087" y="76618"/>
                  </a:lnTo>
                  <a:lnTo>
                    <a:pt x="57866" y="79510"/>
                  </a:lnTo>
                  <a:lnTo>
                    <a:pt x="68636" y="83064"/>
                  </a:lnTo>
                  <a:lnTo>
                    <a:pt x="79339" y="87390"/>
                  </a:lnTo>
                  <a:lnTo>
                    <a:pt x="89154" y="92585"/>
                  </a:lnTo>
                  <a:lnTo>
                    <a:pt x="96550" y="98821"/>
                  </a:lnTo>
                  <a:lnTo>
                    <a:pt x="100885" y="106081"/>
                  </a:lnTo>
                  <a:lnTo>
                    <a:pt x="102166" y="113886"/>
                  </a:lnTo>
                  <a:lnTo>
                    <a:pt x="100600" y="121431"/>
                  </a:lnTo>
                  <a:lnTo>
                    <a:pt x="96616" y="128273"/>
                  </a:lnTo>
                  <a:lnTo>
                    <a:pt x="90571" y="134169"/>
                  </a:lnTo>
                  <a:lnTo>
                    <a:pt x="82644" y="138905"/>
                  </a:lnTo>
                  <a:lnTo>
                    <a:pt x="73114" y="142489"/>
                  </a:lnTo>
                  <a:lnTo>
                    <a:pt x="62735" y="144907"/>
                  </a:lnTo>
                  <a:lnTo>
                    <a:pt x="51536" y="146147"/>
                  </a:lnTo>
                  <a:lnTo>
                    <a:pt x="37422" y="145201"/>
                  </a:lnTo>
                  <a:lnTo>
                    <a:pt x="16694" y="140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78997" y="2651207"/>
              <a:ext cx="2" cy="315856"/>
            </a:xfrm>
            <a:custGeom>
              <a:avLst/>
              <a:gdLst/>
              <a:ahLst/>
              <a:cxnLst/>
              <a:rect l="0" t="0" r="0" b="0"/>
              <a:pathLst>
                <a:path w="2" h="315856">
                  <a:moveTo>
                    <a:pt x="1" y="0"/>
                  </a:moveTo>
                  <a:lnTo>
                    <a:pt x="1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67"/>
                  </a:lnTo>
                  <a:lnTo>
                    <a:pt x="0" y="66625"/>
                  </a:lnTo>
                  <a:lnTo>
                    <a:pt x="0" y="83755"/>
                  </a:lnTo>
                  <a:lnTo>
                    <a:pt x="0" y="101828"/>
                  </a:lnTo>
                  <a:lnTo>
                    <a:pt x="0" y="120539"/>
                  </a:lnTo>
                  <a:lnTo>
                    <a:pt x="0" y="139405"/>
                  </a:lnTo>
                  <a:lnTo>
                    <a:pt x="0" y="158129"/>
                  </a:lnTo>
                  <a:lnTo>
                    <a:pt x="0" y="176449"/>
                  </a:lnTo>
                  <a:lnTo>
                    <a:pt x="0" y="194057"/>
                  </a:lnTo>
                  <a:lnTo>
                    <a:pt x="0" y="210862"/>
                  </a:lnTo>
                  <a:lnTo>
                    <a:pt x="0" y="226945"/>
                  </a:lnTo>
                  <a:lnTo>
                    <a:pt x="0" y="242446"/>
                  </a:lnTo>
                  <a:lnTo>
                    <a:pt x="0" y="257490"/>
                  </a:lnTo>
                  <a:lnTo>
                    <a:pt x="0" y="271595"/>
                  </a:lnTo>
                  <a:lnTo>
                    <a:pt x="0" y="285056"/>
                  </a:lnTo>
                  <a:lnTo>
                    <a:pt x="1" y="299060"/>
                  </a:lnTo>
                  <a:lnTo>
                    <a:pt x="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52656" y="2751879"/>
              <a:ext cx="221099" cy="15142"/>
            </a:xfrm>
            <a:custGeom>
              <a:avLst/>
              <a:gdLst/>
              <a:ahLst/>
              <a:cxnLst/>
              <a:rect l="0" t="0" r="0" b="0"/>
              <a:pathLst>
                <a:path w="221099" h="15142">
                  <a:moveTo>
                    <a:pt x="221098" y="4613"/>
                  </a:moveTo>
                  <a:lnTo>
                    <a:pt x="212230" y="1813"/>
                  </a:lnTo>
                  <a:lnTo>
                    <a:pt x="203243" y="311"/>
                  </a:lnTo>
                  <a:lnTo>
                    <a:pt x="193248" y="0"/>
                  </a:lnTo>
                  <a:lnTo>
                    <a:pt x="182267" y="507"/>
                  </a:lnTo>
                  <a:lnTo>
                    <a:pt x="170456" y="1326"/>
                  </a:lnTo>
                  <a:lnTo>
                    <a:pt x="157997" y="2142"/>
                  </a:lnTo>
                  <a:lnTo>
                    <a:pt x="145059" y="2826"/>
                  </a:lnTo>
                  <a:lnTo>
                    <a:pt x="131778" y="3353"/>
                  </a:lnTo>
                  <a:lnTo>
                    <a:pt x="118256" y="3743"/>
                  </a:lnTo>
                  <a:lnTo>
                    <a:pt x="104568" y="4191"/>
                  </a:lnTo>
                  <a:lnTo>
                    <a:pt x="90766" y="5031"/>
                  </a:lnTo>
                  <a:lnTo>
                    <a:pt x="76896" y="6411"/>
                  </a:lnTo>
                  <a:lnTo>
                    <a:pt x="63204" y="8162"/>
                  </a:lnTo>
                  <a:lnTo>
                    <a:pt x="48585" y="10060"/>
                  </a:lnTo>
                  <a:lnTo>
                    <a:pt x="29518" y="12273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84325" y="2843703"/>
              <a:ext cx="152019" cy="330878"/>
            </a:xfrm>
            <a:custGeom>
              <a:avLst/>
              <a:gdLst/>
              <a:ahLst/>
              <a:cxnLst/>
              <a:rect l="0" t="0" r="0" b="0"/>
              <a:pathLst>
                <a:path w="152019" h="330878">
                  <a:moveTo>
                    <a:pt x="0" y="112830"/>
                  </a:moveTo>
                  <a:lnTo>
                    <a:pt x="67" y="124632"/>
                  </a:lnTo>
                  <a:lnTo>
                    <a:pt x="707" y="136402"/>
                  </a:lnTo>
                  <a:lnTo>
                    <a:pt x="1999" y="149292"/>
                  </a:lnTo>
                  <a:lnTo>
                    <a:pt x="3686" y="163140"/>
                  </a:lnTo>
                  <a:lnTo>
                    <a:pt x="5354" y="177468"/>
                  </a:lnTo>
                  <a:lnTo>
                    <a:pt x="6771" y="191937"/>
                  </a:lnTo>
                  <a:lnTo>
                    <a:pt x="8042" y="206387"/>
                  </a:lnTo>
                  <a:lnTo>
                    <a:pt x="9501" y="220763"/>
                  </a:lnTo>
                  <a:lnTo>
                    <a:pt x="11330" y="235057"/>
                  </a:lnTo>
                  <a:lnTo>
                    <a:pt x="13388" y="249283"/>
                  </a:lnTo>
                  <a:lnTo>
                    <a:pt x="15317" y="263452"/>
                  </a:lnTo>
                  <a:lnTo>
                    <a:pt x="16915" y="277578"/>
                  </a:lnTo>
                  <a:lnTo>
                    <a:pt x="18309" y="291506"/>
                  </a:lnTo>
                  <a:lnTo>
                    <a:pt x="19854" y="304939"/>
                  </a:lnTo>
                  <a:lnTo>
                    <a:pt x="21747" y="317685"/>
                  </a:lnTo>
                  <a:lnTo>
                    <a:pt x="24121" y="327397"/>
                  </a:lnTo>
                  <a:lnTo>
                    <a:pt x="26428" y="330877"/>
                  </a:lnTo>
                  <a:lnTo>
                    <a:pt x="27614" y="328684"/>
                  </a:lnTo>
                  <a:lnTo>
                    <a:pt x="27544" y="322445"/>
                  </a:lnTo>
                  <a:lnTo>
                    <a:pt x="26621" y="313517"/>
                  </a:lnTo>
                  <a:lnTo>
                    <a:pt x="25425" y="302832"/>
                  </a:lnTo>
                  <a:lnTo>
                    <a:pt x="24303" y="290995"/>
                  </a:lnTo>
                  <a:lnTo>
                    <a:pt x="23387" y="278240"/>
                  </a:lnTo>
                  <a:lnTo>
                    <a:pt x="22694" y="264517"/>
                  </a:lnTo>
                  <a:lnTo>
                    <a:pt x="22184" y="249869"/>
                  </a:lnTo>
                  <a:lnTo>
                    <a:pt x="21654" y="234602"/>
                  </a:lnTo>
                  <a:lnTo>
                    <a:pt x="20757" y="219198"/>
                  </a:lnTo>
                  <a:lnTo>
                    <a:pt x="19338" y="203940"/>
                  </a:lnTo>
                  <a:lnTo>
                    <a:pt x="17569" y="188761"/>
                  </a:lnTo>
                  <a:lnTo>
                    <a:pt x="15842" y="173350"/>
                  </a:lnTo>
                  <a:lnTo>
                    <a:pt x="14391" y="157545"/>
                  </a:lnTo>
                  <a:lnTo>
                    <a:pt x="13435" y="141659"/>
                  </a:lnTo>
                  <a:lnTo>
                    <a:pt x="13252" y="126366"/>
                  </a:lnTo>
                  <a:lnTo>
                    <a:pt x="13911" y="112004"/>
                  </a:lnTo>
                  <a:lnTo>
                    <a:pt x="15321" y="98580"/>
                  </a:lnTo>
                  <a:lnTo>
                    <a:pt x="17330" y="85950"/>
                  </a:lnTo>
                  <a:lnTo>
                    <a:pt x="19795" y="73936"/>
                  </a:lnTo>
                  <a:lnTo>
                    <a:pt x="22753" y="62375"/>
                  </a:lnTo>
                  <a:lnTo>
                    <a:pt x="26417" y="51137"/>
                  </a:lnTo>
                  <a:lnTo>
                    <a:pt x="30847" y="40135"/>
                  </a:lnTo>
                  <a:lnTo>
                    <a:pt x="36129" y="29625"/>
                  </a:lnTo>
                  <a:lnTo>
                    <a:pt x="42430" y="20173"/>
                  </a:lnTo>
                  <a:lnTo>
                    <a:pt x="49747" y="12017"/>
                  </a:lnTo>
                  <a:lnTo>
                    <a:pt x="57931" y="5558"/>
                  </a:lnTo>
                  <a:lnTo>
                    <a:pt x="66796" y="1501"/>
                  </a:lnTo>
                  <a:lnTo>
                    <a:pt x="76160" y="0"/>
                  </a:lnTo>
                  <a:lnTo>
                    <a:pt x="85718" y="755"/>
                  </a:lnTo>
                  <a:lnTo>
                    <a:pt x="95054" y="3305"/>
                  </a:lnTo>
                  <a:lnTo>
                    <a:pt x="103961" y="7199"/>
                  </a:lnTo>
                  <a:lnTo>
                    <a:pt x="112415" y="12064"/>
                  </a:lnTo>
                  <a:lnTo>
                    <a:pt x="120480" y="17611"/>
                  </a:lnTo>
                  <a:lnTo>
                    <a:pt x="128231" y="23640"/>
                  </a:lnTo>
                  <a:lnTo>
                    <a:pt x="135421" y="30330"/>
                  </a:lnTo>
                  <a:lnTo>
                    <a:pt x="141498" y="38192"/>
                  </a:lnTo>
                  <a:lnTo>
                    <a:pt x="146247" y="47409"/>
                  </a:lnTo>
                  <a:lnTo>
                    <a:pt x="149606" y="57702"/>
                  </a:lnTo>
                  <a:lnTo>
                    <a:pt x="151494" y="68529"/>
                  </a:lnTo>
                  <a:lnTo>
                    <a:pt x="152018" y="79516"/>
                  </a:lnTo>
                  <a:lnTo>
                    <a:pt x="151251" y="90485"/>
                  </a:lnTo>
                  <a:lnTo>
                    <a:pt x="149150" y="101376"/>
                  </a:lnTo>
                  <a:lnTo>
                    <a:pt x="145804" y="112170"/>
                  </a:lnTo>
                  <a:lnTo>
                    <a:pt x="141101" y="122554"/>
                  </a:lnTo>
                  <a:lnTo>
                    <a:pt x="134664" y="131928"/>
                  </a:lnTo>
                  <a:lnTo>
                    <a:pt x="126443" y="140044"/>
                  </a:lnTo>
                  <a:lnTo>
                    <a:pt x="116669" y="146817"/>
                  </a:lnTo>
                  <a:lnTo>
                    <a:pt x="105665" y="152150"/>
                  </a:lnTo>
                  <a:lnTo>
                    <a:pt x="93761" y="156144"/>
                  </a:lnTo>
                  <a:lnTo>
                    <a:pt x="81627" y="159038"/>
                  </a:lnTo>
                  <a:lnTo>
                    <a:pt x="68983" y="161393"/>
                  </a:lnTo>
                  <a:lnTo>
                    <a:pt x="53608" y="163419"/>
                  </a:lnTo>
                  <a:lnTo>
                    <a:pt x="31585" y="165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56037" y="2888056"/>
              <a:ext cx="144144" cy="117309"/>
            </a:xfrm>
            <a:custGeom>
              <a:avLst/>
              <a:gdLst/>
              <a:ahLst/>
              <a:cxnLst/>
              <a:rect l="0" t="0" r="0" b="0"/>
              <a:pathLst>
                <a:path w="144144" h="117309">
                  <a:moveTo>
                    <a:pt x="80972" y="57949"/>
                  </a:moveTo>
                  <a:lnTo>
                    <a:pt x="78038" y="46281"/>
                  </a:lnTo>
                  <a:lnTo>
                    <a:pt x="75255" y="35793"/>
                  </a:lnTo>
                  <a:lnTo>
                    <a:pt x="72342" y="25509"/>
                  </a:lnTo>
                  <a:lnTo>
                    <a:pt x="68784" y="15898"/>
                  </a:lnTo>
                  <a:lnTo>
                    <a:pt x="63674" y="8148"/>
                  </a:lnTo>
                  <a:lnTo>
                    <a:pt x="56659" y="2781"/>
                  </a:lnTo>
                  <a:lnTo>
                    <a:pt x="48190" y="0"/>
                  </a:lnTo>
                  <a:lnTo>
                    <a:pt x="39206" y="25"/>
                  </a:lnTo>
                  <a:lnTo>
                    <a:pt x="30325" y="2681"/>
                  </a:lnTo>
                  <a:lnTo>
                    <a:pt x="22112" y="7683"/>
                  </a:lnTo>
                  <a:lnTo>
                    <a:pt x="15215" y="14836"/>
                  </a:lnTo>
                  <a:lnTo>
                    <a:pt x="9846" y="23824"/>
                  </a:lnTo>
                  <a:lnTo>
                    <a:pt x="5872" y="34261"/>
                  </a:lnTo>
                  <a:lnTo>
                    <a:pt x="3024" y="45781"/>
                  </a:lnTo>
                  <a:lnTo>
                    <a:pt x="1035" y="58073"/>
                  </a:lnTo>
                  <a:lnTo>
                    <a:pt x="0" y="70579"/>
                  </a:lnTo>
                  <a:lnTo>
                    <a:pt x="352" y="82515"/>
                  </a:lnTo>
                  <a:lnTo>
                    <a:pt x="2222" y="93489"/>
                  </a:lnTo>
                  <a:lnTo>
                    <a:pt x="5613" y="102992"/>
                  </a:lnTo>
                  <a:lnTo>
                    <a:pt x="10563" y="110246"/>
                  </a:lnTo>
                  <a:lnTo>
                    <a:pt x="16928" y="115039"/>
                  </a:lnTo>
                  <a:lnTo>
                    <a:pt x="24286" y="117308"/>
                  </a:lnTo>
                  <a:lnTo>
                    <a:pt x="32055" y="116877"/>
                  </a:lnTo>
                  <a:lnTo>
                    <a:pt x="39862" y="113919"/>
                  </a:lnTo>
                  <a:lnTo>
                    <a:pt x="47390" y="108699"/>
                  </a:lnTo>
                  <a:lnTo>
                    <a:pt x="54292" y="101392"/>
                  </a:lnTo>
                  <a:lnTo>
                    <a:pt x="60449" y="92302"/>
                  </a:lnTo>
                  <a:lnTo>
                    <a:pt x="65923" y="81965"/>
                  </a:lnTo>
                  <a:lnTo>
                    <a:pt x="70841" y="71044"/>
                  </a:lnTo>
                  <a:lnTo>
                    <a:pt x="75347" y="60031"/>
                  </a:lnTo>
                  <a:lnTo>
                    <a:pt x="79777" y="51560"/>
                  </a:lnTo>
                  <a:lnTo>
                    <a:pt x="84204" y="48826"/>
                  </a:lnTo>
                  <a:lnTo>
                    <a:pt x="88390" y="50962"/>
                  </a:lnTo>
                  <a:lnTo>
                    <a:pt x="92716" y="56296"/>
                  </a:lnTo>
                  <a:lnTo>
                    <a:pt x="97477" y="63433"/>
                  </a:lnTo>
                  <a:lnTo>
                    <a:pt x="102747" y="71296"/>
                  </a:lnTo>
                  <a:lnTo>
                    <a:pt x="108545" y="79240"/>
                  </a:lnTo>
                  <a:lnTo>
                    <a:pt x="115529" y="86407"/>
                  </a:lnTo>
                  <a:lnTo>
                    <a:pt x="126078" y="90886"/>
                  </a:lnTo>
                  <a:lnTo>
                    <a:pt x="144143" y="89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04218" y="2851248"/>
              <a:ext cx="69662" cy="167593"/>
            </a:xfrm>
            <a:custGeom>
              <a:avLst/>
              <a:gdLst/>
              <a:ahLst/>
              <a:cxnLst/>
              <a:rect l="0" t="0" r="0" b="0"/>
              <a:pathLst>
                <a:path w="69662" h="167593">
                  <a:moveTo>
                    <a:pt x="6490" y="84228"/>
                  </a:moveTo>
                  <a:lnTo>
                    <a:pt x="6557" y="98763"/>
                  </a:lnTo>
                  <a:lnTo>
                    <a:pt x="7198" y="111394"/>
                  </a:lnTo>
                  <a:lnTo>
                    <a:pt x="8494" y="123299"/>
                  </a:lnTo>
                  <a:lnTo>
                    <a:pt x="10353" y="134780"/>
                  </a:lnTo>
                  <a:lnTo>
                    <a:pt x="12669" y="145973"/>
                  </a:lnTo>
                  <a:lnTo>
                    <a:pt x="15319" y="156890"/>
                  </a:lnTo>
                  <a:lnTo>
                    <a:pt x="17601" y="165125"/>
                  </a:lnTo>
                  <a:lnTo>
                    <a:pt x="18537" y="167592"/>
                  </a:lnTo>
                  <a:lnTo>
                    <a:pt x="18088" y="165258"/>
                  </a:lnTo>
                  <a:lnTo>
                    <a:pt x="16609" y="159791"/>
                  </a:lnTo>
                  <a:lnTo>
                    <a:pt x="14433" y="152401"/>
                  </a:lnTo>
                  <a:lnTo>
                    <a:pt x="11800" y="143841"/>
                  </a:lnTo>
                  <a:lnTo>
                    <a:pt x="8873" y="134556"/>
                  </a:lnTo>
                  <a:lnTo>
                    <a:pt x="5916" y="124656"/>
                  </a:lnTo>
                  <a:lnTo>
                    <a:pt x="3308" y="113997"/>
                  </a:lnTo>
                  <a:lnTo>
                    <a:pt x="1227" y="102558"/>
                  </a:lnTo>
                  <a:lnTo>
                    <a:pt x="0" y="90598"/>
                  </a:lnTo>
                  <a:lnTo>
                    <a:pt x="158" y="78568"/>
                  </a:lnTo>
                  <a:lnTo>
                    <a:pt x="1865" y="66741"/>
                  </a:lnTo>
                  <a:lnTo>
                    <a:pt x="5130" y="55529"/>
                  </a:lnTo>
                  <a:lnTo>
                    <a:pt x="9987" y="45532"/>
                  </a:lnTo>
                  <a:lnTo>
                    <a:pt x="16289" y="36960"/>
                  </a:lnTo>
                  <a:lnTo>
                    <a:pt x="23690" y="29647"/>
                  </a:lnTo>
                  <a:lnTo>
                    <a:pt x="32690" y="22414"/>
                  </a:lnTo>
                  <a:lnTo>
                    <a:pt x="46313" y="13511"/>
                  </a:lnTo>
                  <a:lnTo>
                    <a:pt x="696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80218" y="2682792"/>
              <a:ext cx="30532" cy="326385"/>
            </a:xfrm>
            <a:custGeom>
              <a:avLst/>
              <a:gdLst/>
              <a:ahLst/>
              <a:cxnLst/>
              <a:rect l="0" t="0" r="0" b="0"/>
              <a:pathLst>
                <a:path w="30532" h="326385">
                  <a:moveTo>
                    <a:pt x="9474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2" y="34467"/>
                  </a:lnTo>
                  <a:lnTo>
                    <a:pt x="1682" y="46801"/>
                  </a:lnTo>
                  <a:lnTo>
                    <a:pt x="835" y="60110"/>
                  </a:lnTo>
                  <a:lnTo>
                    <a:pt x="242" y="74410"/>
                  </a:lnTo>
                  <a:lnTo>
                    <a:pt x="0" y="89241"/>
                  </a:lnTo>
                  <a:lnTo>
                    <a:pt x="364" y="103806"/>
                  </a:lnTo>
                  <a:lnTo>
                    <a:pt x="1418" y="117680"/>
                  </a:lnTo>
                  <a:lnTo>
                    <a:pt x="2941" y="131112"/>
                  </a:lnTo>
                  <a:lnTo>
                    <a:pt x="4500" y="144811"/>
                  </a:lnTo>
                  <a:lnTo>
                    <a:pt x="5848" y="159178"/>
                  </a:lnTo>
                  <a:lnTo>
                    <a:pt x="7074" y="174287"/>
                  </a:lnTo>
                  <a:lnTo>
                    <a:pt x="8504" y="190048"/>
                  </a:lnTo>
                  <a:lnTo>
                    <a:pt x="10312" y="206320"/>
                  </a:lnTo>
                  <a:lnTo>
                    <a:pt x="12359" y="222809"/>
                  </a:lnTo>
                  <a:lnTo>
                    <a:pt x="14279" y="239097"/>
                  </a:lnTo>
                  <a:lnTo>
                    <a:pt x="15872" y="254962"/>
                  </a:lnTo>
                  <a:lnTo>
                    <a:pt x="17296" y="269964"/>
                  </a:lnTo>
                  <a:lnTo>
                    <a:pt x="19223" y="284941"/>
                  </a:lnTo>
                  <a:lnTo>
                    <a:pt x="22943" y="302326"/>
                  </a:lnTo>
                  <a:lnTo>
                    <a:pt x="3053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63350" y="2780262"/>
              <a:ext cx="210572" cy="18345"/>
            </a:xfrm>
            <a:custGeom>
              <a:avLst/>
              <a:gdLst/>
              <a:ahLst/>
              <a:cxnLst/>
              <a:rect l="0" t="0" r="0" b="0"/>
              <a:pathLst>
                <a:path w="210572" h="18345">
                  <a:moveTo>
                    <a:pt x="210571" y="7815"/>
                  </a:moveTo>
                  <a:lnTo>
                    <a:pt x="201635" y="4949"/>
                  </a:lnTo>
                  <a:lnTo>
                    <a:pt x="192007" y="2807"/>
                  </a:lnTo>
                  <a:lnTo>
                    <a:pt x="180716" y="1208"/>
                  </a:lnTo>
                  <a:lnTo>
                    <a:pt x="167875" y="200"/>
                  </a:lnTo>
                  <a:lnTo>
                    <a:pt x="153748" y="0"/>
                  </a:lnTo>
                  <a:lnTo>
                    <a:pt x="138627" y="651"/>
                  </a:lnTo>
                  <a:lnTo>
                    <a:pt x="122939" y="1889"/>
                  </a:lnTo>
                  <a:lnTo>
                    <a:pt x="107199" y="3253"/>
                  </a:lnTo>
                  <a:lnTo>
                    <a:pt x="91700" y="4468"/>
                  </a:lnTo>
                  <a:lnTo>
                    <a:pt x="76686" y="5602"/>
                  </a:lnTo>
                  <a:lnTo>
                    <a:pt x="62444" y="6970"/>
                  </a:lnTo>
                  <a:lnTo>
                    <a:pt x="49063" y="8738"/>
                  </a:lnTo>
                  <a:lnTo>
                    <a:pt x="36900" y="10765"/>
                  </a:lnTo>
                  <a:lnTo>
                    <a:pt x="25483" y="12885"/>
                  </a:lnTo>
                  <a:lnTo>
                    <a:pt x="13813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00897" y="2893362"/>
              <a:ext cx="15138" cy="136872"/>
            </a:xfrm>
            <a:custGeom>
              <a:avLst/>
              <a:gdLst/>
              <a:ahLst/>
              <a:cxnLst/>
              <a:rect l="0" t="0" r="0" b="0"/>
              <a:pathLst>
                <a:path w="15138" h="136872">
                  <a:moveTo>
                    <a:pt x="4609" y="0"/>
                  </a:moveTo>
                  <a:lnTo>
                    <a:pt x="1809" y="8802"/>
                  </a:lnTo>
                  <a:lnTo>
                    <a:pt x="308" y="17149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3"/>
                  </a:lnTo>
                  <a:lnTo>
                    <a:pt x="4212" y="54260"/>
                  </a:lnTo>
                  <a:lnTo>
                    <a:pt x="6549" y="64446"/>
                  </a:lnTo>
                  <a:lnTo>
                    <a:pt x="8724" y="75268"/>
                  </a:lnTo>
                  <a:lnTo>
                    <a:pt x="10512" y="86790"/>
                  </a:lnTo>
                  <a:lnTo>
                    <a:pt x="11882" y="98333"/>
                  </a:lnTo>
                  <a:lnTo>
                    <a:pt x="13033" y="109705"/>
                  </a:lnTo>
                  <a:lnTo>
                    <a:pt x="14060" y="121907"/>
                  </a:lnTo>
                  <a:lnTo>
                    <a:pt x="1513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16034" y="2809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75845" y="2871291"/>
              <a:ext cx="108647" cy="131503"/>
            </a:xfrm>
            <a:custGeom>
              <a:avLst/>
              <a:gdLst/>
              <a:ahLst/>
              <a:cxnLst/>
              <a:rect l="0" t="0" r="0" b="0"/>
              <a:pathLst>
                <a:path w="108647" h="131503">
                  <a:moveTo>
                    <a:pt x="87589" y="11543"/>
                  </a:moveTo>
                  <a:lnTo>
                    <a:pt x="81653" y="5877"/>
                  </a:lnTo>
                  <a:lnTo>
                    <a:pt x="75449" y="2233"/>
                  </a:lnTo>
                  <a:lnTo>
                    <a:pt x="68358" y="328"/>
                  </a:lnTo>
                  <a:lnTo>
                    <a:pt x="60590" y="0"/>
                  </a:lnTo>
                  <a:lnTo>
                    <a:pt x="52592" y="1267"/>
                  </a:lnTo>
                  <a:lnTo>
                    <a:pt x="44651" y="3992"/>
                  </a:lnTo>
                  <a:lnTo>
                    <a:pt x="36877" y="7912"/>
                  </a:lnTo>
                  <a:lnTo>
                    <a:pt x="29284" y="12747"/>
                  </a:lnTo>
                  <a:lnTo>
                    <a:pt x="21856" y="18261"/>
                  </a:lnTo>
                  <a:lnTo>
                    <a:pt x="14886" y="24587"/>
                  </a:lnTo>
                  <a:lnTo>
                    <a:pt x="8959" y="32196"/>
                  </a:lnTo>
                  <a:lnTo>
                    <a:pt x="4313" y="41239"/>
                  </a:lnTo>
                  <a:lnTo>
                    <a:pt x="1195" y="51415"/>
                  </a:lnTo>
                  <a:lnTo>
                    <a:pt x="0" y="62162"/>
                  </a:lnTo>
                  <a:lnTo>
                    <a:pt x="755" y="73089"/>
                  </a:lnTo>
                  <a:lnTo>
                    <a:pt x="3195" y="83850"/>
                  </a:lnTo>
                  <a:lnTo>
                    <a:pt x="6957" y="94067"/>
                  </a:lnTo>
                  <a:lnTo>
                    <a:pt x="11714" y="103593"/>
                  </a:lnTo>
                  <a:lnTo>
                    <a:pt x="17516" y="112140"/>
                  </a:lnTo>
                  <a:lnTo>
                    <a:pt x="24764" y="119210"/>
                  </a:lnTo>
                  <a:lnTo>
                    <a:pt x="33563" y="124666"/>
                  </a:lnTo>
                  <a:lnTo>
                    <a:pt x="43571" y="128516"/>
                  </a:lnTo>
                  <a:lnTo>
                    <a:pt x="54207" y="130743"/>
                  </a:lnTo>
                  <a:lnTo>
                    <a:pt x="65050" y="131502"/>
                  </a:lnTo>
                  <a:lnTo>
                    <a:pt x="75452" y="131030"/>
                  </a:lnTo>
                  <a:lnTo>
                    <a:pt x="85470" y="129404"/>
                  </a:lnTo>
                  <a:lnTo>
                    <a:pt x="95976" y="125367"/>
                  </a:lnTo>
                  <a:lnTo>
                    <a:pt x="108646" y="116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437133" y="294600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5" y="50265"/>
                  </a:lnTo>
                  <a:lnTo>
                    <a:pt x="5545" y="61610"/>
                  </a:lnTo>
                  <a:lnTo>
                    <a:pt x="7712" y="752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26604" y="2840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22788" y="2896338"/>
              <a:ext cx="104769" cy="244161"/>
            </a:xfrm>
            <a:custGeom>
              <a:avLst/>
              <a:gdLst/>
              <a:ahLst/>
              <a:cxnLst/>
              <a:rect l="0" t="0" r="0" b="0"/>
              <a:pathLst>
                <a:path w="104769" h="244161">
                  <a:moveTo>
                    <a:pt x="19630" y="112838"/>
                  </a:moveTo>
                  <a:lnTo>
                    <a:pt x="19698" y="124573"/>
                  </a:lnTo>
                  <a:lnTo>
                    <a:pt x="20337" y="135702"/>
                  </a:lnTo>
                  <a:lnTo>
                    <a:pt x="21633" y="147300"/>
                  </a:lnTo>
                  <a:lnTo>
                    <a:pt x="23494" y="159461"/>
                  </a:lnTo>
                  <a:lnTo>
                    <a:pt x="25810" y="172121"/>
                  </a:lnTo>
                  <a:lnTo>
                    <a:pt x="28477" y="185173"/>
                  </a:lnTo>
                  <a:lnTo>
                    <a:pt x="31400" y="198352"/>
                  </a:lnTo>
                  <a:lnTo>
                    <a:pt x="34507" y="211268"/>
                  </a:lnTo>
                  <a:lnTo>
                    <a:pt x="37719" y="223713"/>
                  </a:lnTo>
                  <a:lnTo>
                    <a:pt x="40168" y="234977"/>
                  </a:lnTo>
                  <a:lnTo>
                    <a:pt x="40116" y="242480"/>
                  </a:lnTo>
                  <a:lnTo>
                    <a:pt x="37578" y="244160"/>
                  </a:lnTo>
                  <a:lnTo>
                    <a:pt x="34164" y="241011"/>
                  </a:lnTo>
                  <a:lnTo>
                    <a:pt x="30562" y="234403"/>
                  </a:lnTo>
                  <a:lnTo>
                    <a:pt x="26944" y="225395"/>
                  </a:lnTo>
                  <a:lnTo>
                    <a:pt x="23347" y="214748"/>
                  </a:lnTo>
                  <a:lnTo>
                    <a:pt x="19773" y="202987"/>
                  </a:lnTo>
                  <a:lnTo>
                    <a:pt x="16218" y="190477"/>
                  </a:lnTo>
                  <a:lnTo>
                    <a:pt x="12681" y="177461"/>
                  </a:lnTo>
                  <a:lnTo>
                    <a:pt x="9323" y="164107"/>
                  </a:lnTo>
                  <a:lnTo>
                    <a:pt x="6447" y="150526"/>
                  </a:lnTo>
                  <a:lnTo>
                    <a:pt x="4181" y="136793"/>
                  </a:lnTo>
                  <a:lnTo>
                    <a:pt x="2491" y="122959"/>
                  </a:lnTo>
                  <a:lnTo>
                    <a:pt x="1273" y="109056"/>
                  </a:lnTo>
                  <a:lnTo>
                    <a:pt x="421" y="95113"/>
                  </a:lnTo>
                  <a:lnTo>
                    <a:pt x="0" y="81309"/>
                  </a:lnTo>
                  <a:lnTo>
                    <a:pt x="242" y="67960"/>
                  </a:lnTo>
                  <a:lnTo>
                    <a:pt x="1224" y="55206"/>
                  </a:lnTo>
                  <a:lnTo>
                    <a:pt x="3037" y="43184"/>
                  </a:lnTo>
                  <a:lnTo>
                    <a:pt x="5855" y="32103"/>
                  </a:lnTo>
                  <a:lnTo>
                    <a:pt x="9684" y="21996"/>
                  </a:lnTo>
                  <a:lnTo>
                    <a:pt x="14544" y="13226"/>
                  </a:lnTo>
                  <a:lnTo>
                    <a:pt x="20556" y="6537"/>
                  </a:lnTo>
                  <a:lnTo>
                    <a:pt x="27669" y="2156"/>
                  </a:lnTo>
                  <a:lnTo>
                    <a:pt x="35545" y="10"/>
                  </a:lnTo>
                  <a:lnTo>
                    <a:pt x="43671" y="0"/>
                  </a:lnTo>
                  <a:lnTo>
                    <a:pt x="51726" y="1844"/>
                  </a:lnTo>
                  <a:lnTo>
                    <a:pt x="59591" y="5163"/>
                  </a:lnTo>
                  <a:lnTo>
                    <a:pt x="67251" y="9590"/>
                  </a:lnTo>
                  <a:lnTo>
                    <a:pt x="74731" y="14825"/>
                  </a:lnTo>
                  <a:lnTo>
                    <a:pt x="81907" y="20794"/>
                  </a:lnTo>
                  <a:lnTo>
                    <a:pt x="88508" y="27631"/>
                  </a:lnTo>
                  <a:lnTo>
                    <a:pt x="94423" y="35346"/>
                  </a:lnTo>
                  <a:lnTo>
                    <a:pt x="99377" y="43986"/>
                  </a:lnTo>
                  <a:lnTo>
                    <a:pt x="102876" y="53696"/>
                  </a:lnTo>
                  <a:lnTo>
                    <a:pt x="104768" y="64436"/>
                  </a:lnTo>
                  <a:lnTo>
                    <a:pt x="104733" y="75394"/>
                  </a:lnTo>
                  <a:lnTo>
                    <a:pt x="102131" y="85145"/>
                  </a:lnTo>
                  <a:lnTo>
                    <a:pt x="96868" y="92990"/>
                  </a:lnTo>
                  <a:lnTo>
                    <a:pt x="89513" y="98928"/>
                  </a:lnTo>
                  <a:lnTo>
                    <a:pt x="80097" y="103878"/>
                  </a:lnTo>
                  <a:lnTo>
                    <a:pt x="65562" y="108266"/>
                  </a:lnTo>
                  <a:lnTo>
                    <a:pt x="40687" y="112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85209" y="2651207"/>
              <a:ext cx="46723" cy="336913"/>
            </a:xfrm>
            <a:custGeom>
              <a:avLst/>
              <a:gdLst/>
              <a:ahLst/>
              <a:cxnLst/>
              <a:rect l="0" t="0" r="0" b="0"/>
              <a:pathLst>
                <a:path w="46723" h="336913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57"/>
                  </a:lnTo>
                  <a:lnTo>
                    <a:pt x="680" y="50132"/>
                  </a:lnTo>
                  <a:lnTo>
                    <a:pt x="2147" y="63812"/>
                  </a:lnTo>
                  <a:lnTo>
                    <a:pt x="4216" y="77041"/>
                  </a:lnTo>
                  <a:lnTo>
                    <a:pt x="6726" y="90184"/>
                  </a:lnTo>
                  <a:lnTo>
                    <a:pt x="9549" y="104209"/>
                  </a:lnTo>
                  <a:lnTo>
                    <a:pt x="12586" y="119598"/>
                  </a:lnTo>
                  <a:lnTo>
                    <a:pt x="15606" y="136035"/>
                  </a:lnTo>
                  <a:lnTo>
                    <a:pt x="18254" y="152694"/>
                  </a:lnTo>
                  <a:lnTo>
                    <a:pt x="20371" y="169051"/>
                  </a:lnTo>
                  <a:lnTo>
                    <a:pt x="22132" y="184933"/>
                  </a:lnTo>
                  <a:lnTo>
                    <a:pt x="23928" y="200350"/>
                  </a:lnTo>
                  <a:lnTo>
                    <a:pt x="25987" y="215382"/>
                  </a:lnTo>
                  <a:lnTo>
                    <a:pt x="28203" y="230119"/>
                  </a:lnTo>
                  <a:lnTo>
                    <a:pt x="30237" y="244642"/>
                  </a:lnTo>
                  <a:lnTo>
                    <a:pt x="31906" y="259003"/>
                  </a:lnTo>
                  <a:lnTo>
                    <a:pt x="33381" y="273028"/>
                  </a:lnTo>
                  <a:lnTo>
                    <a:pt x="35351" y="287909"/>
                  </a:lnTo>
                  <a:lnTo>
                    <a:pt x="39102" y="307189"/>
                  </a:lnTo>
                  <a:lnTo>
                    <a:pt x="467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42459" y="2861748"/>
              <a:ext cx="242157" cy="195531"/>
            </a:xfrm>
            <a:custGeom>
              <a:avLst/>
              <a:gdLst/>
              <a:ahLst/>
              <a:cxnLst/>
              <a:rect l="0" t="0" r="0" b="0"/>
              <a:pathLst>
                <a:path w="242157" h="195531">
                  <a:moveTo>
                    <a:pt x="0" y="94785"/>
                  </a:moveTo>
                  <a:lnTo>
                    <a:pt x="11735" y="94785"/>
                  </a:lnTo>
                  <a:lnTo>
                    <a:pt x="22865" y="94785"/>
                  </a:lnTo>
                  <a:lnTo>
                    <a:pt x="34458" y="94781"/>
                  </a:lnTo>
                  <a:lnTo>
                    <a:pt x="46446" y="94608"/>
                  </a:lnTo>
                  <a:lnTo>
                    <a:pt x="58458" y="93960"/>
                  </a:lnTo>
                  <a:lnTo>
                    <a:pt x="70256" y="92702"/>
                  </a:lnTo>
                  <a:lnTo>
                    <a:pt x="81609" y="90703"/>
                  </a:lnTo>
                  <a:lnTo>
                    <a:pt x="92230" y="87758"/>
                  </a:lnTo>
                  <a:lnTo>
                    <a:pt x="102031" y="83845"/>
                  </a:lnTo>
                  <a:lnTo>
                    <a:pt x="110934" y="78928"/>
                  </a:lnTo>
                  <a:lnTo>
                    <a:pt x="118775" y="72878"/>
                  </a:lnTo>
                  <a:lnTo>
                    <a:pt x="125560" y="65735"/>
                  </a:lnTo>
                  <a:lnTo>
                    <a:pt x="131119" y="57669"/>
                  </a:lnTo>
                  <a:lnTo>
                    <a:pt x="135031" y="48884"/>
                  </a:lnTo>
                  <a:lnTo>
                    <a:pt x="137208" y="39577"/>
                  </a:lnTo>
                  <a:lnTo>
                    <a:pt x="137535" y="30228"/>
                  </a:lnTo>
                  <a:lnTo>
                    <a:pt x="135710" y="21565"/>
                  </a:lnTo>
                  <a:lnTo>
                    <a:pt x="131778" y="13937"/>
                  </a:lnTo>
                  <a:lnTo>
                    <a:pt x="126053" y="7665"/>
                  </a:lnTo>
                  <a:lnTo>
                    <a:pt x="118931" y="3200"/>
                  </a:lnTo>
                  <a:lnTo>
                    <a:pt x="110780" y="617"/>
                  </a:lnTo>
                  <a:lnTo>
                    <a:pt x="102055" y="0"/>
                  </a:lnTo>
                  <a:lnTo>
                    <a:pt x="93287" y="1622"/>
                  </a:lnTo>
                  <a:lnTo>
                    <a:pt x="84765" y="5416"/>
                  </a:lnTo>
                  <a:lnTo>
                    <a:pt x="76571" y="11045"/>
                  </a:lnTo>
                  <a:lnTo>
                    <a:pt x="68680" y="18102"/>
                  </a:lnTo>
                  <a:lnTo>
                    <a:pt x="61042" y="26214"/>
                  </a:lnTo>
                  <a:lnTo>
                    <a:pt x="53758" y="35082"/>
                  </a:lnTo>
                  <a:lnTo>
                    <a:pt x="47085" y="44479"/>
                  </a:lnTo>
                  <a:lnTo>
                    <a:pt x="41117" y="54249"/>
                  </a:lnTo>
                  <a:lnTo>
                    <a:pt x="35956" y="64606"/>
                  </a:lnTo>
                  <a:lnTo>
                    <a:pt x="31787" y="76083"/>
                  </a:lnTo>
                  <a:lnTo>
                    <a:pt x="28622" y="88871"/>
                  </a:lnTo>
                  <a:lnTo>
                    <a:pt x="26651" y="102376"/>
                  </a:lnTo>
                  <a:lnTo>
                    <a:pt x="26301" y="115448"/>
                  </a:lnTo>
                  <a:lnTo>
                    <a:pt x="27658" y="127460"/>
                  </a:lnTo>
                  <a:lnTo>
                    <a:pt x="30519" y="138302"/>
                  </a:lnTo>
                  <a:lnTo>
                    <a:pt x="34573" y="148119"/>
                  </a:lnTo>
                  <a:lnTo>
                    <a:pt x="39524" y="157122"/>
                  </a:lnTo>
                  <a:lnTo>
                    <a:pt x="45287" y="165355"/>
                  </a:lnTo>
                  <a:lnTo>
                    <a:pt x="51979" y="172681"/>
                  </a:lnTo>
                  <a:lnTo>
                    <a:pt x="59598" y="179093"/>
                  </a:lnTo>
                  <a:lnTo>
                    <a:pt x="68341" y="184556"/>
                  </a:lnTo>
                  <a:lnTo>
                    <a:pt x="78651" y="188928"/>
                  </a:lnTo>
                  <a:lnTo>
                    <a:pt x="90631" y="192234"/>
                  </a:lnTo>
                  <a:lnTo>
                    <a:pt x="104085" y="194470"/>
                  </a:lnTo>
                  <a:lnTo>
                    <a:pt x="118711" y="195530"/>
                  </a:lnTo>
                  <a:lnTo>
                    <a:pt x="134211" y="195470"/>
                  </a:lnTo>
                  <a:lnTo>
                    <a:pt x="150176" y="194635"/>
                  </a:lnTo>
                  <a:lnTo>
                    <a:pt x="166114" y="193544"/>
                  </a:lnTo>
                  <a:lnTo>
                    <a:pt x="181737" y="192519"/>
                  </a:lnTo>
                  <a:lnTo>
                    <a:pt x="196378" y="191679"/>
                  </a:lnTo>
                  <a:lnTo>
                    <a:pt x="210330" y="190950"/>
                  </a:lnTo>
                  <a:lnTo>
                    <a:pt x="224815" y="190275"/>
                  </a:lnTo>
                  <a:lnTo>
                    <a:pt x="242156" y="189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235311" y="3626541"/>
            <a:ext cx="5706447" cy="715939"/>
            <a:chOff x="235311" y="3626541"/>
            <a:chExt cx="5706447" cy="715939"/>
          </a:xfrm>
        </p:grpSpPr>
        <p:sp>
          <p:nvSpPr>
            <p:cNvPr id="147" name="Freeform 146"/>
            <p:cNvSpPr/>
            <p:nvPr/>
          </p:nvSpPr>
          <p:spPr>
            <a:xfrm>
              <a:off x="351125" y="382658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7" y="95126"/>
                  </a:lnTo>
                  <a:lnTo>
                    <a:pt x="7865" y="111607"/>
                  </a:lnTo>
                  <a:lnTo>
                    <a:pt x="8676" y="129023"/>
                  </a:lnTo>
                  <a:lnTo>
                    <a:pt x="9260" y="147832"/>
                  </a:lnTo>
                  <a:lnTo>
                    <a:pt x="9838" y="167378"/>
                  </a:lnTo>
                  <a:lnTo>
                    <a:pt x="10767" y="186212"/>
                  </a:lnTo>
                  <a:lnTo>
                    <a:pt x="12207" y="203562"/>
                  </a:lnTo>
                  <a:lnTo>
                    <a:pt x="13989" y="219804"/>
                  </a:lnTo>
                  <a:lnTo>
                    <a:pt x="15725" y="236071"/>
                  </a:lnTo>
                  <a:lnTo>
                    <a:pt x="17187" y="253039"/>
                  </a:lnTo>
                  <a:lnTo>
                    <a:pt x="18322" y="270556"/>
                  </a:lnTo>
                  <a:lnTo>
                    <a:pt x="19281" y="289913"/>
                  </a:lnTo>
                  <a:lnTo>
                    <a:pt x="20144" y="31617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35311" y="3725081"/>
              <a:ext cx="278455" cy="280487"/>
            </a:xfrm>
            <a:custGeom>
              <a:avLst/>
              <a:gdLst/>
              <a:ahLst/>
              <a:cxnLst/>
              <a:rect l="0" t="0" r="0" b="0"/>
              <a:pathLst>
                <a:path w="278455" h="280487">
                  <a:moveTo>
                    <a:pt x="0" y="112030"/>
                  </a:moveTo>
                  <a:lnTo>
                    <a:pt x="5868" y="106095"/>
                  </a:lnTo>
                  <a:lnTo>
                    <a:pt x="11432" y="99890"/>
                  </a:lnTo>
                  <a:lnTo>
                    <a:pt x="17232" y="92799"/>
                  </a:lnTo>
                  <a:lnTo>
                    <a:pt x="23312" y="85031"/>
                  </a:lnTo>
                  <a:lnTo>
                    <a:pt x="29642" y="77033"/>
                  </a:lnTo>
                  <a:lnTo>
                    <a:pt x="36170" y="69092"/>
                  </a:lnTo>
                  <a:lnTo>
                    <a:pt x="42846" y="61318"/>
                  </a:lnTo>
                  <a:lnTo>
                    <a:pt x="49629" y="53725"/>
                  </a:lnTo>
                  <a:lnTo>
                    <a:pt x="56491" y="46293"/>
                  </a:lnTo>
                  <a:lnTo>
                    <a:pt x="63573" y="39150"/>
                  </a:lnTo>
                  <a:lnTo>
                    <a:pt x="71167" y="32574"/>
                  </a:lnTo>
                  <a:lnTo>
                    <a:pt x="79389" y="26666"/>
                  </a:lnTo>
                  <a:lnTo>
                    <a:pt x="88200" y="21376"/>
                  </a:lnTo>
                  <a:lnTo>
                    <a:pt x="97493" y="16589"/>
                  </a:lnTo>
                  <a:lnTo>
                    <a:pt x="107158" y="12186"/>
                  </a:lnTo>
                  <a:lnTo>
                    <a:pt x="117258" y="8229"/>
                  </a:lnTo>
                  <a:lnTo>
                    <a:pt x="128023" y="4943"/>
                  </a:lnTo>
                  <a:lnTo>
                    <a:pt x="139521" y="2403"/>
                  </a:lnTo>
                  <a:lnTo>
                    <a:pt x="151513" y="696"/>
                  </a:lnTo>
                  <a:lnTo>
                    <a:pt x="163562" y="0"/>
                  </a:lnTo>
                  <a:lnTo>
                    <a:pt x="175403" y="321"/>
                  </a:lnTo>
                  <a:lnTo>
                    <a:pt x="186794" y="1841"/>
                  </a:lnTo>
                  <a:lnTo>
                    <a:pt x="197444" y="4990"/>
                  </a:lnTo>
                  <a:lnTo>
                    <a:pt x="207271" y="9851"/>
                  </a:lnTo>
                  <a:lnTo>
                    <a:pt x="216362" y="16216"/>
                  </a:lnTo>
                  <a:lnTo>
                    <a:pt x="224862" y="23776"/>
                  </a:lnTo>
                  <a:lnTo>
                    <a:pt x="232918" y="32230"/>
                  </a:lnTo>
                  <a:lnTo>
                    <a:pt x="240653" y="41329"/>
                  </a:lnTo>
                  <a:lnTo>
                    <a:pt x="248161" y="50880"/>
                  </a:lnTo>
                  <a:lnTo>
                    <a:pt x="255503" y="60755"/>
                  </a:lnTo>
                  <a:lnTo>
                    <a:pt x="262401" y="71181"/>
                  </a:lnTo>
                  <a:lnTo>
                    <a:pt x="268274" y="82706"/>
                  </a:lnTo>
                  <a:lnTo>
                    <a:pt x="272883" y="95534"/>
                  </a:lnTo>
                  <a:lnTo>
                    <a:pt x="276147" y="109405"/>
                  </a:lnTo>
                  <a:lnTo>
                    <a:pt x="277970" y="123788"/>
                  </a:lnTo>
                  <a:lnTo>
                    <a:pt x="278454" y="138310"/>
                  </a:lnTo>
                  <a:lnTo>
                    <a:pt x="277831" y="152636"/>
                  </a:lnTo>
                  <a:lnTo>
                    <a:pt x="276358" y="166402"/>
                  </a:lnTo>
                  <a:lnTo>
                    <a:pt x="274257" y="179472"/>
                  </a:lnTo>
                  <a:lnTo>
                    <a:pt x="271545" y="191891"/>
                  </a:lnTo>
                  <a:lnTo>
                    <a:pt x="268047" y="203778"/>
                  </a:lnTo>
                  <a:lnTo>
                    <a:pt x="263726" y="215252"/>
                  </a:lnTo>
                  <a:lnTo>
                    <a:pt x="258519" y="226096"/>
                  </a:lnTo>
                  <a:lnTo>
                    <a:pt x="252267" y="235781"/>
                  </a:lnTo>
                  <a:lnTo>
                    <a:pt x="244984" y="244110"/>
                  </a:lnTo>
                  <a:lnTo>
                    <a:pt x="236822" y="251196"/>
                  </a:lnTo>
                  <a:lnTo>
                    <a:pt x="227972" y="257271"/>
                  </a:lnTo>
                  <a:lnTo>
                    <a:pt x="218618" y="262577"/>
                  </a:lnTo>
                  <a:lnTo>
                    <a:pt x="208973" y="267174"/>
                  </a:lnTo>
                  <a:lnTo>
                    <a:pt x="198133" y="271388"/>
                  </a:lnTo>
                  <a:lnTo>
                    <a:pt x="182911" y="275595"/>
                  </a:lnTo>
                  <a:lnTo>
                    <a:pt x="157928" y="280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0538" y="4038836"/>
              <a:ext cx="175914" cy="130531"/>
            </a:xfrm>
            <a:custGeom>
              <a:avLst/>
              <a:gdLst/>
              <a:ahLst/>
              <a:cxnLst/>
              <a:rect l="0" t="0" r="0" b="0"/>
              <a:pathLst>
                <a:path w="175914" h="130531">
                  <a:moveTo>
                    <a:pt x="81157" y="40430"/>
                  </a:moveTo>
                  <a:lnTo>
                    <a:pt x="78156" y="31696"/>
                  </a:lnTo>
                  <a:lnTo>
                    <a:pt x="74734" y="23989"/>
                  </a:lnTo>
                  <a:lnTo>
                    <a:pt x="70533" y="16600"/>
                  </a:lnTo>
                  <a:lnTo>
                    <a:pt x="65460" y="9858"/>
                  </a:lnTo>
                  <a:lnTo>
                    <a:pt x="59330" y="4624"/>
                  </a:lnTo>
                  <a:lnTo>
                    <a:pt x="52151" y="1268"/>
                  </a:lnTo>
                  <a:lnTo>
                    <a:pt x="44237" y="0"/>
                  </a:lnTo>
                  <a:lnTo>
                    <a:pt x="36090" y="1119"/>
                  </a:lnTo>
                  <a:lnTo>
                    <a:pt x="28032" y="4547"/>
                  </a:lnTo>
                  <a:lnTo>
                    <a:pt x="20506" y="10086"/>
                  </a:lnTo>
                  <a:lnTo>
                    <a:pt x="14138" y="17607"/>
                  </a:lnTo>
                  <a:lnTo>
                    <a:pt x="9157" y="26846"/>
                  </a:lnTo>
                  <a:lnTo>
                    <a:pt x="5457" y="37453"/>
                  </a:lnTo>
                  <a:lnTo>
                    <a:pt x="2800" y="49087"/>
                  </a:lnTo>
                  <a:lnTo>
                    <a:pt x="944" y="61461"/>
                  </a:lnTo>
                  <a:lnTo>
                    <a:pt x="0" y="74191"/>
                  </a:lnTo>
                  <a:lnTo>
                    <a:pt x="413" y="86809"/>
                  </a:lnTo>
                  <a:lnTo>
                    <a:pt x="2329" y="99056"/>
                  </a:lnTo>
                  <a:lnTo>
                    <a:pt x="5920" y="110226"/>
                  </a:lnTo>
                  <a:lnTo>
                    <a:pt x="11537" y="119139"/>
                  </a:lnTo>
                  <a:lnTo>
                    <a:pt x="19158" y="125341"/>
                  </a:lnTo>
                  <a:lnTo>
                    <a:pt x="28004" y="128708"/>
                  </a:lnTo>
                  <a:lnTo>
                    <a:pt x="36779" y="129088"/>
                  </a:lnTo>
                  <a:lnTo>
                    <a:pt x="44740" y="126710"/>
                  </a:lnTo>
                  <a:lnTo>
                    <a:pt x="51537" y="121896"/>
                  </a:lnTo>
                  <a:lnTo>
                    <a:pt x="56951" y="114869"/>
                  </a:lnTo>
                  <a:lnTo>
                    <a:pt x="61060" y="106012"/>
                  </a:lnTo>
                  <a:lnTo>
                    <a:pt x="65028" y="97379"/>
                  </a:lnTo>
                  <a:lnTo>
                    <a:pt x="69981" y="92396"/>
                  </a:lnTo>
                  <a:lnTo>
                    <a:pt x="75410" y="91976"/>
                  </a:lnTo>
                  <a:lnTo>
                    <a:pt x="81141" y="94800"/>
                  </a:lnTo>
                  <a:lnTo>
                    <a:pt x="87160" y="99520"/>
                  </a:lnTo>
                  <a:lnTo>
                    <a:pt x="93603" y="105280"/>
                  </a:lnTo>
                  <a:lnTo>
                    <a:pt x="100731" y="111599"/>
                  </a:lnTo>
                  <a:lnTo>
                    <a:pt x="108623" y="118204"/>
                  </a:lnTo>
                  <a:lnTo>
                    <a:pt x="117204" y="124303"/>
                  </a:lnTo>
                  <a:lnTo>
                    <a:pt x="126338" y="128594"/>
                  </a:lnTo>
                  <a:lnTo>
                    <a:pt x="135877" y="130528"/>
                  </a:lnTo>
                  <a:lnTo>
                    <a:pt x="145248" y="130530"/>
                  </a:lnTo>
                  <a:lnTo>
                    <a:pt x="154387" y="129636"/>
                  </a:lnTo>
                  <a:lnTo>
                    <a:pt x="164095" y="127760"/>
                  </a:lnTo>
                  <a:lnTo>
                    <a:pt x="175913" y="124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54499" y="4011491"/>
              <a:ext cx="118211" cy="156624"/>
            </a:xfrm>
            <a:custGeom>
              <a:avLst/>
              <a:gdLst/>
              <a:ahLst/>
              <a:cxnLst/>
              <a:rect l="0" t="0" r="0" b="0"/>
              <a:pathLst>
                <a:path w="118211" h="156624">
                  <a:moveTo>
                    <a:pt x="96709" y="4604"/>
                  </a:moveTo>
                  <a:lnTo>
                    <a:pt x="87908" y="1805"/>
                  </a:lnTo>
                  <a:lnTo>
                    <a:pt x="79561" y="302"/>
                  </a:lnTo>
                  <a:lnTo>
                    <a:pt x="70862" y="0"/>
                  </a:lnTo>
                  <a:lnTo>
                    <a:pt x="61741" y="853"/>
                  </a:lnTo>
                  <a:lnTo>
                    <a:pt x="52246" y="2969"/>
                  </a:lnTo>
                  <a:lnTo>
                    <a:pt x="42459" y="6295"/>
                  </a:lnTo>
                  <a:lnTo>
                    <a:pt x="32618" y="10803"/>
                  </a:lnTo>
                  <a:lnTo>
                    <a:pt x="23092" y="16571"/>
                  </a:lnTo>
                  <a:lnTo>
                    <a:pt x="14082" y="23513"/>
                  </a:lnTo>
                  <a:lnTo>
                    <a:pt x="6407" y="31104"/>
                  </a:lnTo>
                  <a:lnTo>
                    <a:pt x="1528" y="38504"/>
                  </a:lnTo>
                  <a:lnTo>
                    <a:pt x="0" y="45250"/>
                  </a:lnTo>
                  <a:lnTo>
                    <a:pt x="1741" y="51081"/>
                  </a:lnTo>
                  <a:lnTo>
                    <a:pt x="6481" y="55773"/>
                  </a:lnTo>
                  <a:lnTo>
                    <a:pt x="13743" y="59334"/>
                  </a:lnTo>
                  <a:lnTo>
                    <a:pt x="22970" y="61928"/>
                  </a:lnTo>
                  <a:lnTo>
                    <a:pt x="33654" y="63769"/>
                  </a:lnTo>
                  <a:lnTo>
                    <a:pt x="45375" y="65060"/>
                  </a:lnTo>
                  <a:lnTo>
                    <a:pt x="57493" y="66288"/>
                  </a:lnTo>
                  <a:lnTo>
                    <a:pt x="69167" y="68185"/>
                  </a:lnTo>
                  <a:lnTo>
                    <a:pt x="79974" y="71103"/>
                  </a:lnTo>
                  <a:lnTo>
                    <a:pt x="89704" y="75203"/>
                  </a:lnTo>
                  <a:lnTo>
                    <a:pt x="98175" y="80629"/>
                  </a:lnTo>
                  <a:lnTo>
                    <a:pt x="105421" y="87318"/>
                  </a:lnTo>
                  <a:lnTo>
                    <a:pt x="111306" y="95063"/>
                  </a:lnTo>
                  <a:lnTo>
                    <a:pt x="115444" y="103624"/>
                  </a:lnTo>
                  <a:lnTo>
                    <a:pt x="117777" y="112776"/>
                  </a:lnTo>
                  <a:lnTo>
                    <a:pt x="118210" y="122020"/>
                  </a:lnTo>
                  <a:lnTo>
                    <a:pt x="116457" y="130613"/>
                  </a:lnTo>
                  <a:lnTo>
                    <a:pt x="112568" y="138197"/>
                  </a:lnTo>
                  <a:lnTo>
                    <a:pt x="106703" y="144610"/>
                  </a:lnTo>
                  <a:lnTo>
                    <a:pt x="98955" y="149701"/>
                  </a:lnTo>
                  <a:lnTo>
                    <a:pt x="89565" y="153523"/>
                  </a:lnTo>
                  <a:lnTo>
                    <a:pt x="79025" y="155956"/>
                  </a:lnTo>
                  <a:lnTo>
                    <a:pt x="67967" y="156623"/>
                  </a:lnTo>
                  <a:lnTo>
                    <a:pt x="56808" y="155491"/>
                  </a:lnTo>
                  <a:lnTo>
                    <a:pt x="46178" y="153107"/>
                  </a:lnTo>
                  <a:lnTo>
                    <a:pt x="35975" y="150196"/>
                  </a:lnTo>
                  <a:lnTo>
                    <a:pt x="25310" y="146500"/>
                  </a:lnTo>
                  <a:lnTo>
                    <a:pt x="12481" y="14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4907" y="383711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82"/>
                  </a:lnTo>
                  <a:lnTo>
                    <a:pt x="3864" y="58457"/>
                  </a:lnTo>
                  <a:lnTo>
                    <a:pt x="6180" y="74930"/>
                  </a:lnTo>
                  <a:lnTo>
                    <a:pt x="8842" y="92498"/>
                  </a:lnTo>
                  <a:lnTo>
                    <a:pt x="11593" y="110841"/>
                  </a:lnTo>
                  <a:lnTo>
                    <a:pt x="14052" y="129446"/>
                  </a:lnTo>
                  <a:lnTo>
                    <a:pt x="16039" y="147988"/>
                  </a:lnTo>
                  <a:lnTo>
                    <a:pt x="17710" y="166182"/>
                  </a:lnTo>
                  <a:lnTo>
                    <a:pt x="19446" y="183704"/>
                  </a:lnTo>
                  <a:lnTo>
                    <a:pt x="21469" y="200447"/>
                  </a:lnTo>
                  <a:lnTo>
                    <a:pt x="23829" y="216319"/>
                  </a:lnTo>
                  <a:lnTo>
                    <a:pt x="26493" y="231144"/>
                  </a:lnTo>
                  <a:lnTo>
                    <a:pt x="29394" y="244923"/>
                  </a:lnTo>
                  <a:lnTo>
                    <a:pt x="32320" y="257354"/>
                  </a:lnTo>
                  <a:lnTo>
                    <a:pt x="35208" y="268979"/>
                  </a:lnTo>
                  <a:lnTo>
                    <a:pt x="38309" y="28082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9622" y="39318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2934"/>
                  </a:lnTo>
                  <a:lnTo>
                    <a:pt x="144885" y="5716"/>
                  </a:lnTo>
                  <a:lnTo>
                    <a:pt x="131995" y="8611"/>
                  </a:lnTo>
                  <a:lnTo>
                    <a:pt x="118147" y="11479"/>
                  </a:lnTo>
                  <a:lnTo>
                    <a:pt x="103818" y="13996"/>
                  </a:lnTo>
                  <a:lnTo>
                    <a:pt x="89354" y="16006"/>
                  </a:lnTo>
                  <a:lnTo>
                    <a:pt x="74940" y="17522"/>
                  </a:lnTo>
                  <a:lnTo>
                    <a:pt x="58953" y="18783"/>
                  </a:lnTo>
                  <a:lnTo>
                    <a:pt x="36640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46047" y="383711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4"/>
                  </a:lnTo>
                  <a:lnTo>
                    <a:pt x="826" y="72453"/>
                  </a:lnTo>
                  <a:lnTo>
                    <a:pt x="2079" y="86275"/>
                  </a:lnTo>
                  <a:lnTo>
                    <a:pt x="3904" y="99660"/>
                  </a:lnTo>
                  <a:lnTo>
                    <a:pt x="6201" y="113320"/>
                  </a:lnTo>
                  <a:lnTo>
                    <a:pt x="8857" y="127654"/>
                  </a:lnTo>
                  <a:lnTo>
                    <a:pt x="11775" y="142569"/>
                  </a:lnTo>
                  <a:lnTo>
                    <a:pt x="14880" y="157667"/>
                  </a:lnTo>
                  <a:lnTo>
                    <a:pt x="18114" y="172676"/>
                  </a:lnTo>
                  <a:lnTo>
                    <a:pt x="21437" y="187332"/>
                  </a:lnTo>
                  <a:lnTo>
                    <a:pt x="24821" y="201321"/>
                  </a:lnTo>
                  <a:lnTo>
                    <a:pt x="28242" y="214539"/>
                  </a:lnTo>
                  <a:lnTo>
                    <a:pt x="31534" y="227185"/>
                  </a:lnTo>
                  <a:lnTo>
                    <a:pt x="34715" y="241209"/>
                  </a:lnTo>
                  <a:lnTo>
                    <a:pt x="38064" y="261196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161819" y="3759891"/>
              <a:ext cx="223324" cy="245677"/>
            </a:xfrm>
            <a:custGeom>
              <a:avLst/>
              <a:gdLst/>
              <a:ahLst/>
              <a:cxnLst/>
              <a:rect l="0" t="0" r="0" b="0"/>
              <a:pathLst>
                <a:path w="223324" h="245677">
                  <a:moveTo>
                    <a:pt x="0" y="87748"/>
                  </a:moveTo>
                  <a:lnTo>
                    <a:pt x="3001" y="76148"/>
                  </a:lnTo>
                  <a:lnTo>
                    <a:pt x="6424" y="66298"/>
                  </a:lnTo>
                  <a:lnTo>
                    <a:pt x="10620" y="57294"/>
                  </a:lnTo>
                  <a:lnTo>
                    <a:pt x="15520" y="48852"/>
                  </a:lnTo>
                  <a:lnTo>
                    <a:pt x="21001" y="40825"/>
                  </a:lnTo>
                  <a:lnTo>
                    <a:pt x="26941" y="33111"/>
                  </a:lnTo>
                  <a:lnTo>
                    <a:pt x="33548" y="25952"/>
                  </a:lnTo>
                  <a:lnTo>
                    <a:pt x="41343" y="19898"/>
                  </a:lnTo>
                  <a:lnTo>
                    <a:pt x="50509" y="15155"/>
                  </a:lnTo>
                  <a:lnTo>
                    <a:pt x="60766" y="11462"/>
                  </a:lnTo>
                  <a:lnTo>
                    <a:pt x="71568" y="8285"/>
                  </a:lnTo>
                  <a:lnTo>
                    <a:pt x="82536" y="5266"/>
                  </a:lnTo>
                  <a:lnTo>
                    <a:pt x="93493" y="2558"/>
                  </a:lnTo>
                  <a:lnTo>
                    <a:pt x="104376" y="716"/>
                  </a:lnTo>
                  <a:lnTo>
                    <a:pt x="115174" y="0"/>
                  </a:lnTo>
                  <a:lnTo>
                    <a:pt x="125900" y="519"/>
                  </a:lnTo>
                  <a:lnTo>
                    <a:pt x="136568" y="2396"/>
                  </a:lnTo>
                  <a:lnTo>
                    <a:pt x="147188" y="5557"/>
                  </a:lnTo>
                  <a:lnTo>
                    <a:pt x="157611" y="9952"/>
                  </a:lnTo>
                  <a:lnTo>
                    <a:pt x="167537" y="15643"/>
                  </a:lnTo>
                  <a:lnTo>
                    <a:pt x="176838" y="22543"/>
                  </a:lnTo>
                  <a:lnTo>
                    <a:pt x="185389" y="30445"/>
                  </a:lnTo>
                  <a:lnTo>
                    <a:pt x="192987" y="39119"/>
                  </a:lnTo>
                  <a:lnTo>
                    <a:pt x="199615" y="48360"/>
                  </a:lnTo>
                  <a:lnTo>
                    <a:pt x="205406" y="58005"/>
                  </a:lnTo>
                  <a:lnTo>
                    <a:pt x="210538" y="67931"/>
                  </a:lnTo>
                  <a:lnTo>
                    <a:pt x="215170" y="78052"/>
                  </a:lnTo>
                  <a:lnTo>
                    <a:pt x="219113" y="88307"/>
                  </a:lnTo>
                  <a:lnTo>
                    <a:pt x="221858" y="98650"/>
                  </a:lnTo>
                  <a:lnTo>
                    <a:pt x="223221" y="109054"/>
                  </a:lnTo>
                  <a:lnTo>
                    <a:pt x="223323" y="119500"/>
                  </a:lnTo>
                  <a:lnTo>
                    <a:pt x="222403" y="129973"/>
                  </a:lnTo>
                  <a:lnTo>
                    <a:pt x="220706" y="140464"/>
                  </a:lnTo>
                  <a:lnTo>
                    <a:pt x="218279" y="150968"/>
                  </a:lnTo>
                  <a:lnTo>
                    <a:pt x="214981" y="161480"/>
                  </a:lnTo>
                  <a:lnTo>
                    <a:pt x="210797" y="171989"/>
                  </a:lnTo>
                  <a:lnTo>
                    <a:pt x="205684" y="182164"/>
                  </a:lnTo>
                  <a:lnTo>
                    <a:pt x="199495" y="191391"/>
                  </a:lnTo>
                  <a:lnTo>
                    <a:pt x="192255" y="199414"/>
                  </a:lnTo>
                  <a:lnTo>
                    <a:pt x="184121" y="206463"/>
                  </a:lnTo>
                  <a:lnTo>
                    <a:pt x="175290" y="213045"/>
                  </a:lnTo>
                  <a:lnTo>
                    <a:pt x="165944" y="219505"/>
                  </a:lnTo>
                  <a:lnTo>
                    <a:pt x="156107" y="225698"/>
                  </a:lnTo>
                  <a:lnTo>
                    <a:pt x="144372" y="231690"/>
                  </a:lnTo>
                  <a:lnTo>
                    <a:pt x="126357" y="238011"/>
                  </a:lnTo>
                  <a:lnTo>
                    <a:pt x="94757" y="245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345634" y="3938566"/>
              <a:ext cx="110984" cy="162341"/>
            </a:xfrm>
            <a:custGeom>
              <a:avLst/>
              <a:gdLst/>
              <a:ahLst/>
              <a:cxnLst/>
              <a:rect l="0" t="0" r="0" b="0"/>
              <a:pathLst>
                <a:path w="110984" h="162341">
                  <a:moveTo>
                    <a:pt x="16227" y="88057"/>
                  </a:moveTo>
                  <a:lnTo>
                    <a:pt x="25095" y="85124"/>
                  </a:lnTo>
                  <a:lnTo>
                    <a:pt x="34082" y="82342"/>
                  </a:lnTo>
                  <a:lnTo>
                    <a:pt x="44073" y="79437"/>
                  </a:lnTo>
                  <a:lnTo>
                    <a:pt x="54880" y="76224"/>
                  </a:lnTo>
                  <a:lnTo>
                    <a:pt x="66044" y="72411"/>
                  </a:lnTo>
                  <a:lnTo>
                    <a:pt x="77231" y="67884"/>
                  </a:lnTo>
                  <a:lnTo>
                    <a:pt x="87651" y="62376"/>
                  </a:lnTo>
                  <a:lnTo>
                    <a:pt x="96043" y="55391"/>
                  </a:lnTo>
                  <a:lnTo>
                    <a:pt x="101886" y="46809"/>
                  </a:lnTo>
                  <a:lnTo>
                    <a:pt x="105008" y="37131"/>
                  </a:lnTo>
                  <a:lnTo>
                    <a:pt x="105223" y="27257"/>
                  </a:lnTo>
                  <a:lnTo>
                    <a:pt x="102738" y="17751"/>
                  </a:lnTo>
                  <a:lnTo>
                    <a:pt x="98022" y="9440"/>
                  </a:lnTo>
                  <a:lnTo>
                    <a:pt x="91593" y="3536"/>
                  </a:lnTo>
                  <a:lnTo>
                    <a:pt x="83910" y="465"/>
                  </a:lnTo>
                  <a:lnTo>
                    <a:pt x="75334" y="0"/>
                  </a:lnTo>
                  <a:lnTo>
                    <a:pt x="66133" y="1648"/>
                  </a:lnTo>
                  <a:lnTo>
                    <a:pt x="56513" y="4904"/>
                  </a:lnTo>
                  <a:lnTo>
                    <a:pt x="46936" y="9490"/>
                  </a:lnTo>
                  <a:lnTo>
                    <a:pt x="38111" y="15374"/>
                  </a:lnTo>
                  <a:lnTo>
                    <a:pt x="30363" y="22440"/>
                  </a:lnTo>
                  <a:lnTo>
                    <a:pt x="23668" y="30639"/>
                  </a:lnTo>
                  <a:lnTo>
                    <a:pt x="17855" y="40052"/>
                  </a:lnTo>
                  <a:lnTo>
                    <a:pt x="12724" y="50609"/>
                  </a:lnTo>
                  <a:lnTo>
                    <a:pt x="8260" y="62124"/>
                  </a:lnTo>
                  <a:lnTo>
                    <a:pt x="4625" y="74378"/>
                  </a:lnTo>
                  <a:lnTo>
                    <a:pt x="1851" y="87167"/>
                  </a:lnTo>
                  <a:lnTo>
                    <a:pt x="157" y="100008"/>
                  </a:lnTo>
                  <a:lnTo>
                    <a:pt x="0" y="112168"/>
                  </a:lnTo>
                  <a:lnTo>
                    <a:pt x="1497" y="123302"/>
                  </a:lnTo>
                  <a:lnTo>
                    <a:pt x="4621" y="133252"/>
                  </a:lnTo>
                  <a:lnTo>
                    <a:pt x="9385" y="141870"/>
                  </a:lnTo>
                  <a:lnTo>
                    <a:pt x="15626" y="149215"/>
                  </a:lnTo>
                  <a:lnTo>
                    <a:pt x="23070" y="155165"/>
                  </a:lnTo>
                  <a:lnTo>
                    <a:pt x="31428" y="159347"/>
                  </a:lnTo>
                  <a:lnTo>
                    <a:pt x="40454" y="161714"/>
                  </a:lnTo>
                  <a:lnTo>
                    <a:pt x="49953" y="162340"/>
                  </a:lnTo>
                  <a:lnTo>
                    <a:pt x="59781" y="161248"/>
                  </a:lnTo>
                  <a:lnTo>
                    <a:pt x="69822" y="158635"/>
                  </a:lnTo>
                  <a:lnTo>
                    <a:pt x="79549" y="155101"/>
                  </a:lnTo>
                  <a:lnTo>
                    <a:pt x="88974" y="151219"/>
                  </a:lnTo>
                  <a:lnTo>
                    <a:pt x="98924" y="146650"/>
                  </a:lnTo>
                  <a:lnTo>
                    <a:pt x="110983" y="14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465832" y="3939558"/>
              <a:ext cx="117128" cy="138000"/>
            </a:xfrm>
            <a:custGeom>
              <a:avLst/>
              <a:gdLst/>
              <a:ahLst/>
              <a:cxnLst/>
              <a:rect l="0" t="0" r="0" b="0"/>
              <a:pathLst>
                <a:path w="117128" h="138000">
                  <a:moveTo>
                    <a:pt x="22371" y="108122"/>
                  </a:moveTo>
                  <a:lnTo>
                    <a:pt x="25371" y="116857"/>
                  </a:lnTo>
                  <a:lnTo>
                    <a:pt x="28794" y="124563"/>
                  </a:lnTo>
                  <a:lnTo>
                    <a:pt x="32975" y="131910"/>
                  </a:lnTo>
                  <a:lnTo>
                    <a:pt x="37313" y="137165"/>
                  </a:lnTo>
                  <a:lnTo>
                    <a:pt x="40282" y="137999"/>
                  </a:lnTo>
                  <a:lnTo>
                    <a:pt x="40830" y="135123"/>
                  </a:lnTo>
                  <a:lnTo>
                    <a:pt x="39158" y="129674"/>
                  </a:lnTo>
                  <a:lnTo>
                    <a:pt x="35815" y="122342"/>
                  </a:lnTo>
                  <a:lnTo>
                    <a:pt x="31294" y="113399"/>
                  </a:lnTo>
                  <a:lnTo>
                    <a:pt x="25965" y="103104"/>
                  </a:lnTo>
                  <a:lnTo>
                    <a:pt x="20253" y="91907"/>
                  </a:lnTo>
                  <a:lnTo>
                    <a:pt x="14643" y="80386"/>
                  </a:lnTo>
                  <a:lnTo>
                    <a:pt x="9395" y="68890"/>
                  </a:lnTo>
                  <a:lnTo>
                    <a:pt x="4888" y="57559"/>
                  </a:lnTo>
                  <a:lnTo>
                    <a:pt x="1690" y="46416"/>
                  </a:lnTo>
                  <a:lnTo>
                    <a:pt x="0" y="35451"/>
                  </a:lnTo>
                  <a:lnTo>
                    <a:pt x="170" y="25122"/>
                  </a:lnTo>
                  <a:lnTo>
                    <a:pt x="2861" y="16316"/>
                  </a:lnTo>
                  <a:lnTo>
                    <a:pt x="8188" y="9399"/>
                  </a:lnTo>
                  <a:lnTo>
                    <a:pt x="15663" y="4415"/>
                  </a:lnTo>
                  <a:lnTo>
                    <a:pt x="24499" y="1354"/>
                  </a:lnTo>
                  <a:lnTo>
                    <a:pt x="34101" y="0"/>
                  </a:lnTo>
                  <a:lnTo>
                    <a:pt x="44120" y="19"/>
                  </a:lnTo>
                  <a:lnTo>
                    <a:pt x="54364" y="1079"/>
                  </a:lnTo>
                  <a:lnTo>
                    <a:pt x="64720" y="2890"/>
                  </a:lnTo>
                  <a:lnTo>
                    <a:pt x="74874" y="5077"/>
                  </a:lnTo>
                  <a:lnTo>
                    <a:pt x="85383" y="7386"/>
                  </a:lnTo>
                  <a:lnTo>
                    <a:pt x="98288" y="10015"/>
                  </a:lnTo>
                  <a:lnTo>
                    <a:pt x="117127" y="1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06946" y="3771348"/>
              <a:ext cx="112885" cy="318447"/>
            </a:xfrm>
            <a:custGeom>
              <a:avLst/>
              <a:gdLst/>
              <a:ahLst/>
              <a:cxnLst/>
              <a:rect l="0" t="0" r="0" b="0"/>
              <a:pathLst>
                <a:path w="112885" h="318447">
                  <a:moveTo>
                    <a:pt x="60241" y="318446"/>
                  </a:moveTo>
                  <a:lnTo>
                    <a:pt x="57307" y="309645"/>
                  </a:lnTo>
                  <a:lnTo>
                    <a:pt x="54525" y="301298"/>
                  </a:lnTo>
                  <a:lnTo>
                    <a:pt x="51625" y="292590"/>
                  </a:lnTo>
                  <a:lnTo>
                    <a:pt x="48585" y="283124"/>
                  </a:lnTo>
                  <a:lnTo>
                    <a:pt x="45420" y="272333"/>
                  </a:lnTo>
                  <a:lnTo>
                    <a:pt x="42156" y="260043"/>
                  </a:lnTo>
                  <a:lnTo>
                    <a:pt x="38818" y="246724"/>
                  </a:lnTo>
                  <a:lnTo>
                    <a:pt x="35427" y="233253"/>
                  </a:lnTo>
                  <a:lnTo>
                    <a:pt x="31998" y="220162"/>
                  </a:lnTo>
                  <a:lnTo>
                    <a:pt x="28543" y="207612"/>
                  </a:lnTo>
                  <a:lnTo>
                    <a:pt x="25071" y="195578"/>
                  </a:lnTo>
                  <a:lnTo>
                    <a:pt x="21591" y="183963"/>
                  </a:lnTo>
                  <a:lnTo>
                    <a:pt x="18271" y="172502"/>
                  </a:lnTo>
                  <a:lnTo>
                    <a:pt x="15421" y="160800"/>
                  </a:lnTo>
                  <a:lnTo>
                    <a:pt x="13167" y="148663"/>
                  </a:lnTo>
                  <a:lnTo>
                    <a:pt x="11316" y="136237"/>
                  </a:lnTo>
                  <a:lnTo>
                    <a:pt x="9458" y="123896"/>
                  </a:lnTo>
                  <a:lnTo>
                    <a:pt x="7358" y="111848"/>
                  </a:lnTo>
                  <a:lnTo>
                    <a:pt x="5116" y="99980"/>
                  </a:lnTo>
                  <a:lnTo>
                    <a:pt x="3063" y="87944"/>
                  </a:lnTo>
                  <a:lnTo>
                    <a:pt x="1390" y="75556"/>
                  </a:lnTo>
                  <a:lnTo>
                    <a:pt x="285" y="62947"/>
                  </a:lnTo>
                  <a:lnTo>
                    <a:pt x="0" y="50476"/>
                  </a:lnTo>
                  <a:lnTo>
                    <a:pt x="605" y="38357"/>
                  </a:lnTo>
                  <a:lnTo>
                    <a:pt x="2487" y="27118"/>
                  </a:lnTo>
                  <a:lnTo>
                    <a:pt x="6411" y="17635"/>
                  </a:lnTo>
                  <a:lnTo>
                    <a:pt x="12606" y="10230"/>
                  </a:lnTo>
                  <a:lnTo>
                    <a:pt x="20682" y="4905"/>
                  </a:lnTo>
                  <a:lnTo>
                    <a:pt x="29928" y="1606"/>
                  </a:lnTo>
                  <a:lnTo>
                    <a:pt x="39811" y="90"/>
                  </a:lnTo>
                  <a:lnTo>
                    <a:pt x="50019" y="0"/>
                  </a:lnTo>
                  <a:lnTo>
                    <a:pt x="60390" y="985"/>
                  </a:lnTo>
                  <a:lnTo>
                    <a:pt x="70827" y="2746"/>
                  </a:lnTo>
                  <a:lnTo>
                    <a:pt x="80837" y="4899"/>
                  </a:lnTo>
                  <a:lnTo>
                    <a:pt x="90489" y="7182"/>
                  </a:lnTo>
                  <a:lnTo>
                    <a:pt x="100632" y="9790"/>
                  </a:lnTo>
                  <a:lnTo>
                    <a:pt x="112884" y="13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604016" y="391081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8755" y="5733"/>
                  </a:lnTo>
                  <a:lnTo>
                    <a:pt x="81910" y="10018"/>
                  </a:lnTo>
                  <a:lnTo>
                    <a:pt x="73523" y="13228"/>
                  </a:lnTo>
                  <a:lnTo>
                    <a:pt x="63895" y="15762"/>
                  </a:lnTo>
                  <a:lnTo>
                    <a:pt x="53581" y="18108"/>
                  </a:lnTo>
                  <a:lnTo>
                    <a:pt x="42987" y="20551"/>
                  </a:lnTo>
                  <a:lnTo>
                    <a:pt x="32770" y="23042"/>
                  </a:lnTo>
                  <a:lnTo>
                    <a:pt x="22905" y="25529"/>
                  </a:lnTo>
                  <a:lnTo>
                    <a:pt x="12532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724804" y="3923486"/>
              <a:ext cx="131897" cy="158395"/>
            </a:xfrm>
            <a:custGeom>
              <a:avLst/>
              <a:gdLst/>
              <a:ahLst/>
              <a:cxnLst/>
              <a:rect l="0" t="0" r="0" b="0"/>
              <a:pathLst>
                <a:path w="131897" h="158395">
                  <a:moveTo>
                    <a:pt x="16083" y="92609"/>
                  </a:moveTo>
                  <a:lnTo>
                    <a:pt x="24884" y="89676"/>
                  </a:lnTo>
                  <a:lnTo>
                    <a:pt x="33231" y="86893"/>
                  </a:lnTo>
                  <a:lnTo>
                    <a:pt x="41925" y="83989"/>
                  </a:lnTo>
                  <a:lnTo>
                    <a:pt x="50873" y="80776"/>
                  </a:lnTo>
                  <a:lnTo>
                    <a:pt x="59720" y="76962"/>
                  </a:lnTo>
                  <a:lnTo>
                    <a:pt x="68245" y="72436"/>
                  </a:lnTo>
                  <a:lnTo>
                    <a:pt x="75915" y="66927"/>
                  </a:lnTo>
                  <a:lnTo>
                    <a:pt x="81847" y="59942"/>
                  </a:lnTo>
                  <a:lnTo>
                    <a:pt x="85713" y="51360"/>
                  </a:lnTo>
                  <a:lnTo>
                    <a:pt x="87510" y="41682"/>
                  </a:lnTo>
                  <a:lnTo>
                    <a:pt x="87285" y="31809"/>
                  </a:lnTo>
                  <a:lnTo>
                    <a:pt x="85279" y="22297"/>
                  </a:lnTo>
                  <a:lnTo>
                    <a:pt x="81681" y="13815"/>
                  </a:lnTo>
                  <a:lnTo>
                    <a:pt x="76533" y="7261"/>
                  </a:lnTo>
                  <a:lnTo>
                    <a:pt x="70002" y="2937"/>
                  </a:lnTo>
                  <a:lnTo>
                    <a:pt x="62349" y="647"/>
                  </a:lnTo>
                  <a:lnTo>
                    <a:pt x="53843" y="0"/>
                  </a:lnTo>
                  <a:lnTo>
                    <a:pt x="44724" y="603"/>
                  </a:lnTo>
                  <a:lnTo>
                    <a:pt x="35501" y="2444"/>
                  </a:lnTo>
                  <a:lnTo>
                    <a:pt x="26921" y="5872"/>
                  </a:lnTo>
                  <a:lnTo>
                    <a:pt x="19345" y="10956"/>
                  </a:lnTo>
                  <a:lnTo>
                    <a:pt x="12937" y="17657"/>
                  </a:lnTo>
                  <a:lnTo>
                    <a:pt x="7850" y="25982"/>
                  </a:lnTo>
                  <a:lnTo>
                    <a:pt x="4025" y="35766"/>
                  </a:lnTo>
                  <a:lnTo>
                    <a:pt x="1421" y="46573"/>
                  </a:lnTo>
                  <a:lnTo>
                    <a:pt x="106" y="57812"/>
                  </a:lnTo>
                  <a:lnTo>
                    <a:pt x="0" y="69107"/>
                  </a:lnTo>
                  <a:lnTo>
                    <a:pt x="1061" y="80298"/>
                  </a:lnTo>
                  <a:lnTo>
                    <a:pt x="3368" y="91345"/>
                  </a:lnTo>
                  <a:lnTo>
                    <a:pt x="6849" y="102253"/>
                  </a:lnTo>
                  <a:lnTo>
                    <a:pt x="11475" y="112883"/>
                  </a:lnTo>
                  <a:lnTo>
                    <a:pt x="17328" y="122956"/>
                  </a:lnTo>
                  <a:lnTo>
                    <a:pt x="24345" y="132355"/>
                  </a:lnTo>
                  <a:lnTo>
                    <a:pt x="32497" y="140803"/>
                  </a:lnTo>
                  <a:lnTo>
                    <a:pt x="41872" y="147800"/>
                  </a:lnTo>
                  <a:lnTo>
                    <a:pt x="52392" y="153199"/>
                  </a:lnTo>
                  <a:lnTo>
                    <a:pt x="63540" y="156841"/>
                  </a:lnTo>
                  <a:lnTo>
                    <a:pt x="74482" y="158394"/>
                  </a:lnTo>
                  <a:lnTo>
                    <a:pt x="84759" y="157892"/>
                  </a:lnTo>
                  <a:lnTo>
                    <a:pt x="94174" y="155949"/>
                  </a:lnTo>
                  <a:lnTo>
                    <a:pt x="103642" y="153388"/>
                  </a:lnTo>
                  <a:lnTo>
                    <a:pt x="115107" y="149987"/>
                  </a:lnTo>
                  <a:lnTo>
                    <a:pt x="131896" y="145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866066" y="3942396"/>
              <a:ext cx="116977" cy="137802"/>
            </a:xfrm>
            <a:custGeom>
              <a:avLst/>
              <a:gdLst/>
              <a:ahLst/>
              <a:cxnLst/>
              <a:rect l="0" t="0" r="0" b="0"/>
              <a:pathLst>
                <a:path w="116977" h="137802">
                  <a:moveTo>
                    <a:pt x="64334" y="0"/>
                  </a:moveTo>
                  <a:lnTo>
                    <a:pt x="52732" y="134"/>
                  </a:lnTo>
                  <a:lnTo>
                    <a:pt x="42884" y="1414"/>
                  </a:lnTo>
                  <a:lnTo>
                    <a:pt x="33883" y="4012"/>
                  </a:lnTo>
                  <a:lnTo>
                    <a:pt x="25615" y="7904"/>
                  </a:lnTo>
                  <a:lnTo>
                    <a:pt x="18236" y="13185"/>
                  </a:lnTo>
                  <a:lnTo>
                    <a:pt x="11775" y="19772"/>
                  </a:lnTo>
                  <a:lnTo>
                    <a:pt x="6441" y="27445"/>
                  </a:lnTo>
                  <a:lnTo>
                    <a:pt x="2684" y="35955"/>
                  </a:lnTo>
                  <a:lnTo>
                    <a:pt x="602" y="45083"/>
                  </a:lnTo>
                  <a:lnTo>
                    <a:pt x="0" y="54649"/>
                  </a:lnTo>
                  <a:lnTo>
                    <a:pt x="576" y="64521"/>
                  </a:lnTo>
                  <a:lnTo>
                    <a:pt x="2039" y="74602"/>
                  </a:lnTo>
                  <a:lnTo>
                    <a:pt x="4307" y="84658"/>
                  </a:lnTo>
                  <a:lnTo>
                    <a:pt x="7498" y="94337"/>
                  </a:lnTo>
                  <a:lnTo>
                    <a:pt x="11610" y="103473"/>
                  </a:lnTo>
                  <a:lnTo>
                    <a:pt x="16675" y="111912"/>
                  </a:lnTo>
                  <a:lnTo>
                    <a:pt x="22831" y="119436"/>
                  </a:lnTo>
                  <a:lnTo>
                    <a:pt x="30050" y="126006"/>
                  </a:lnTo>
                  <a:lnTo>
                    <a:pt x="38169" y="131418"/>
                  </a:lnTo>
                  <a:lnTo>
                    <a:pt x="46990" y="135231"/>
                  </a:lnTo>
                  <a:lnTo>
                    <a:pt x="56325" y="137346"/>
                  </a:lnTo>
                  <a:lnTo>
                    <a:pt x="65863" y="137801"/>
                  </a:lnTo>
                  <a:lnTo>
                    <a:pt x="75187" y="136594"/>
                  </a:lnTo>
                  <a:lnTo>
                    <a:pt x="84116" y="133877"/>
                  </a:lnTo>
                  <a:lnTo>
                    <a:pt x="93182" y="130028"/>
                  </a:lnTo>
                  <a:lnTo>
                    <a:pt x="103505" y="124375"/>
                  </a:lnTo>
                  <a:lnTo>
                    <a:pt x="11697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999491" y="3763411"/>
              <a:ext cx="36195" cy="284270"/>
            </a:xfrm>
            <a:custGeom>
              <a:avLst/>
              <a:gdLst/>
              <a:ahLst/>
              <a:cxnLst/>
              <a:rect l="0" t="0" r="0" b="0"/>
              <a:pathLst>
                <a:path w="36195" h="284270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79" y="39008"/>
                  </a:lnTo>
                  <a:lnTo>
                    <a:pt x="2147" y="51468"/>
                  </a:lnTo>
                  <a:lnTo>
                    <a:pt x="4212" y="65180"/>
                  </a:lnTo>
                  <a:lnTo>
                    <a:pt x="6548" y="79943"/>
                  </a:lnTo>
                  <a:lnTo>
                    <a:pt x="8723" y="95521"/>
                  </a:lnTo>
                  <a:lnTo>
                    <a:pt x="10516" y="111689"/>
                  </a:lnTo>
                  <a:lnTo>
                    <a:pt x="12056" y="127950"/>
                  </a:lnTo>
                  <a:lnTo>
                    <a:pt x="13704" y="143560"/>
                  </a:lnTo>
                  <a:lnTo>
                    <a:pt x="15667" y="158171"/>
                  </a:lnTo>
                  <a:lnTo>
                    <a:pt x="17988" y="171948"/>
                  </a:lnTo>
                  <a:lnTo>
                    <a:pt x="20625" y="185354"/>
                  </a:lnTo>
                  <a:lnTo>
                    <a:pt x="23509" y="198706"/>
                  </a:lnTo>
                  <a:lnTo>
                    <a:pt x="26423" y="212115"/>
                  </a:lnTo>
                  <a:lnTo>
                    <a:pt x="29302" y="227193"/>
                  </a:lnTo>
                  <a:lnTo>
                    <a:pt x="32396" y="248622"/>
                  </a:lnTo>
                  <a:lnTo>
                    <a:pt x="3619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09343" y="3859220"/>
              <a:ext cx="210571" cy="30534"/>
            </a:xfrm>
            <a:custGeom>
              <a:avLst/>
              <a:gdLst/>
              <a:ahLst/>
              <a:cxnLst/>
              <a:rect l="0" t="0" r="0" b="0"/>
              <a:pathLst>
                <a:path w="210571" h="30534">
                  <a:moveTo>
                    <a:pt x="210570" y="9476"/>
                  </a:moveTo>
                  <a:lnTo>
                    <a:pt x="201701" y="6609"/>
                  </a:lnTo>
                  <a:lnTo>
                    <a:pt x="192714" y="4467"/>
                  </a:lnTo>
                  <a:lnTo>
                    <a:pt x="182714" y="2864"/>
                  </a:lnTo>
                  <a:lnTo>
                    <a:pt x="171561" y="1684"/>
                  </a:lnTo>
                  <a:lnTo>
                    <a:pt x="159101" y="835"/>
                  </a:lnTo>
                  <a:lnTo>
                    <a:pt x="145399" y="242"/>
                  </a:lnTo>
                  <a:lnTo>
                    <a:pt x="130981" y="0"/>
                  </a:lnTo>
                  <a:lnTo>
                    <a:pt x="116700" y="364"/>
                  </a:lnTo>
                  <a:lnTo>
                    <a:pt x="103029" y="1429"/>
                  </a:lnTo>
                  <a:lnTo>
                    <a:pt x="90074" y="3297"/>
                  </a:lnTo>
                  <a:lnTo>
                    <a:pt x="77760" y="6154"/>
                  </a:lnTo>
                  <a:lnTo>
                    <a:pt x="65963" y="9994"/>
                  </a:lnTo>
                  <a:lnTo>
                    <a:pt x="54622" y="14373"/>
                  </a:lnTo>
                  <a:lnTo>
                    <a:pt x="42433" y="18923"/>
                  </a:lnTo>
                  <a:lnTo>
                    <a:pt x="26087" y="24045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2182" y="4137829"/>
              <a:ext cx="1737203" cy="204651"/>
            </a:xfrm>
            <a:custGeom>
              <a:avLst/>
              <a:gdLst/>
              <a:ahLst/>
              <a:cxnLst/>
              <a:rect l="0" t="0" r="0" b="0"/>
              <a:pathLst>
                <a:path w="1737203" h="204651">
                  <a:moveTo>
                    <a:pt x="1737202" y="4608"/>
                  </a:moveTo>
                  <a:lnTo>
                    <a:pt x="1728401" y="1808"/>
                  </a:lnTo>
                  <a:lnTo>
                    <a:pt x="1720054" y="307"/>
                  </a:lnTo>
                  <a:lnTo>
                    <a:pt x="1711350" y="0"/>
                  </a:lnTo>
                  <a:lnTo>
                    <a:pt x="1702057" y="679"/>
                  </a:lnTo>
                  <a:lnTo>
                    <a:pt x="1691914" y="2147"/>
                  </a:lnTo>
                  <a:lnTo>
                    <a:pt x="1680868" y="4211"/>
                  </a:lnTo>
                  <a:lnTo>
                    <a:pt x="1669029" y="6548"/>
                  </a:lnTo>
                  <a:lnTo>
                    <a:pt x="1656558" y="8723"/>
                  </a:lnTo>
                  <a:lnTo>
                    <a:pt x="1643616" y="10516"/>
                  </a:lnTo>
                  <a:lnTo>
                    <a:pt x="1630334" y="12056"/>
                  </a:lnTo>
                  <a:lnTo>
                    <a:pt x="1616811" y="13704"/>
                  </a:lnTo>
                  <a:lnTo>
                    <a:pt x="1603123" y="15668"/>
                  </a:lnTo>
                  <a:lnTo>
                    <a:pt x="1589322" y="17988"/>
                  </a:lnTo>
                  <a:lnTo>
                    <a:pt x="1575443" y="20625"/>
                  </a:lnTo>
                  <a:lnTo>
                    <a:pt x="1561511" y="23514"/>
                  </a:lnTo>
                  <a:lnTo>
                    <a:pt x="1547545" y="26590"/>
                  </a:lnTo>
                  <a:lnTo>
                    <a:pt x="1533555" y="29801"/>
                  </a:lnTo>
                  <a:lnTo>
                    <a:pt x="1519544" y="33101"/>
                  </a:lnTo>
                  <a:lnTo>
                    <a:pt x="1505355" y="36299"/>
                  </a:lnTo>
                  <a:lnTo>
                    <a:pt x="1490683" y="39067"/>
                  </a:lnTo>
                  <a:lnTo>
                    <a:pt x="1475410" y="41265"/>
                  </a:lnTo>
                  <a:lnTo>
                    <a:pt x="1459899" y="43080"/>
                  </a:lnTo>
                  <a:lnTo>
                    <a:pt x="1444865" y="44913"/>
                  </a:lnTo>
                  <a:lnTo>
                    <a:pt x="1430681" y="47001"/>
                  </a:lnTo>
                  <a:lnTo>
                    <a:pt x="1417377" y="49405"/>
                  </a:lnTo>
                  <a:lnTo>
                    <a:pt x="1404829" y="52098"/>
                  </a:lnTo>
                  <a:lnTo>
                    <a:pt x="1392861" y="55019"/>
                  </a:lnTo>
                  <a:lnTo>
                    <a:pt x="1380991" y="57947"/>
                  </a:lnTo>
                  <a:lnTo>
                    <a:pt x="1368481" y="60527"/>
                  </a:lnTo>
                  <a:lnTo>
                    <a:pt x="1354989" y="62594"/>
                  </a:lnTo>
                  <a:lnTo>
                    <a:pt x="1340840" y="64321"/>
                  </a:lnTo>
                  <a:lnTo>
                    <a:pt x="1326802" y="66093"/>
                  </a:lnTo>
                  <a:lnTo>
                    <a:pt x="1313320" y="68141"/>
                  </a:lnTo>
                  <a:lnTo>
                    <a:pt x="1300337" y="70518"/>
                  </a:lnTo>
                  <a:lnTo>
                    <a:pt x="1287480" y="73192"/>
                  </a:lnTo>
                  <a:lnTo>
                    <a:pt x="1274499" y="76100"/>
                  </a:lnTo>
                  <a:lnTo>
                    <a:pt x="1261306" y="79021"/>
                  </a:lnTo>
                  <a:lnTo>
                    <a:pt x="1247903" y="81594"/>
                  </a:lnTo>
                  <a:lnTo>
                    <a:pt x="1234323" y="83659"/>
                  </a:lnTo>
                  <a:lnTo>
                    <a:pt x="1220609" y="85382"/>
                  </a:lnTo>
                  <a:lnTo>
                    <a:pt x="1206795" y="87154"/>
                  </a:lnTo>
                  <a:lnTo>
                    <a:pt x="1192915" y="89200"/>
                  </a:lnTo>
                  <a:lnTo>
                    <a:pt x="1179154" y="91576"/>
                  </a:lnTo>
                  <a:lnTo>
                    <a:pt x="1165835" y="94250"/>
                  </a:lnTo>
                  <a:lnTo>
                    <a:pt x="1153089" y="97159"/>
                  </a:lnTo>
                  <a:lnTo>
                    <a:pt x="1140563" y="100078"/>
                  </a:lnTo>
                  <a:lnTo>
                    <a:pt x="1127546" y="102652"/>
                  </a:lnTo>
                  <a:lnTo>
                    <a:pt x="1113681" y="104716"/>
                  </a:lnTo>
                  <a:lnTo>
                    <a:pt x="1099266" y="106439"/>
                  </a:lnTo>
                  <a:lnTo>
                    <a:pt x="1085042" y="108211"/>
                  </a:lnTo>
                  <a:lnTo>
                    <a:pt x="1071432" y="110252"/>
                  </a:lnTo>
                  <a:lnTo>
                    <a:pt x="1058362" y="112456"/>
                  </a:lnTo>
                  <a:lnTo>
                    <a:pt x="1045446" y="114481"/>
                  </a:lnTo>
                  <a:lnTo>
                    <a:pt x="1032425" y="116141"/>
                  </a:lnTo>
                  <a:lnTo>
                    <a:pt x="1019205" y="117408"/>
                  </a:lnTo>
                  <a:lnTo>
                    <a:pt x="1005784" y="118333"/>
                  </a:lnTo>
                  <a:lnTo>
                    <a:pt x="992197" y="118995"/>
                  </a:lnTo>
                  <a:lnTo>
                    <a:pt x="978647" y="119626"/>
                  </a:lnTo>
                  <a:lnTo>
                    <a:pt x="965476" y="120589"/>
                  </a:lnTo>
                  <a:lnTo>
                    <a:pt x="952836" y="122052"/>
                  </a:lnTo>
                  <a:lnTo>
                    <a:pt x="940553" y="123850"/>
                  </a:lnTo>
                  <a:lnTo>
                    <a:pt x="928232" y="125597"/>
                  </a:lnTo>
                  <a:lnTo>
                    <a:pt x="915639" y="127070"/>
                  </a:lnTo>
                  <a:lnTo>
                    <a:pt x="902552" y="128380"/>
                  </a:lnTo>
                  <a:lnTo>
                    <a:pt x="888695" y="129866"/>
                  </a:lnTo>
                  <a:lnTo>
                    <a:pt x="874001" y="131713"/>
                  </a:lnTo>
                  <a:lnTo>
                    <a:pt x="858724" y="133784"/>
                  </a:lnTo>
                  <a:lnTo>
                    <a:pt x="843324" y="135720"/>
                  </a:lnTo>
                  <a:lnTo>
                    <a:pt x="828078" y="137319"/>
                  </a:lnTo>
                  <a:lnTo>
                    <a:pt x="813080" y="138547"/>
                  </a:lnTo>
                  <a:lnTo>
                    <a:pt x="798324" y="139445"/>
                  </a:lnTo>
                  <a:lnTo>
                    <a:pt x="783772" y="140088"/>
                  </a:lnTo>
                  <a:lnTo>
                    <a:pt x="769543" y="140707"/>
                  </a:lnTo>
                  <a:lnTo>
                    <a:pt x="755900" y="141662"/>
                  </a:lnTo>
                  <a:lnTo>
                    <a:pt x="742938" y="143120"/>
                  </a:lnTo>
                  <a:lnTo>
                    <a:pt x="730435" y="144915"/>
                  </a:lnTo>
                  <a:lnTo>
                    <a:pt x="717966" y="146659"/>
                  </a:lnTo>
                  <a:lnTo>
                    <a:pt x="705277" y="148131"/>
                  </a:lnTo>
                  <a:lnTo>
                    <a:pt x="692296" y="149439"/>
                  </a:lnTo>
                  <a:lnTo>
                    <a:pt x="679042" y="150925"/>
                  </a:lnTo>
                  <a:lnTo>
                    <a:pt x="665566" y="152771"/>
                  </a:lnTo>
                  <a:lnTo>
                    <a:pt x="651922" y="154841"/>
                  </a:lnTo>
                  <a:lnTo>
                    <a:pt x="638156" y="156778"/>
                  </a:lnTo>
                  <a:lnTo>
                    <a:pt x="624304" y="158378"/>
                  </a:lnTo>
                  <a:lnTo>
                    <a:pt x="610393" y="159604"/>
                  </a:lnTo>
                  <a:lnTo>
                    <a:pt x="596440" y="160501"/>
                  </a:lnTo>
                  <a:lnTo>
                    <a:pt x="582460" y="161145"/>
                  </a:lnTo>
                  <a:lnTo>
                    <a:pt x="568461" y="161764"/>
                  </a:lnTo>
                  <a:lnTo>
                    <a:pt x="554449" y="162719"/>
                  </a:lnTo>
                  <a:lnTo>
                    <a:pt x="540428" y="164177"/>
                  </a:lnTo>
                  <a:lnTo>
                    <a:pt x="526402" y="165972"/>
                  </a:lnTo>
                  <a:lnTo>
                    <a:pt x="512371" y="167715"/>
                  </a:lnTo>
                  <a:lnTo>
                    <a:pt x="498338" y="169183"/>
                  </a:lnTo>
                  <a:lnTo>
                    <a:pt x="484304" y="170319"/>
                  </a:lnTo>
                  <a:lnTo>
                    <a:pt x="470268" y="171156"/>
                  </a:lnTo>
                  <a:lnTo>
                    <a:pt x="456232" y="171753"/>
                  </a:lnTo>
                  <a:lnTo>
                    <a:pt x="442195" y="172171"/>
                  </a:lnTo>
                  <a:lnTo>
                    <a:pt x="428157" y="172459"/>
                  </a:lnTo>
                  <a:lnTo>
                    <a:pt x="414120" y="172656"/>
                  </a:lnTo>
                  <a:lnTo>
                    <a:pt x="400082" y="172790"/>
                  </a:lnTo>
                  <a:lnTo>
                    <a:pt x="386044" y="172880"/>
                  </a:lnTo>
                  <a:lnTo>
                    <a:pt x="372006" y="172946"/>
                  </a:lnTo>
                  <a:lnTo>
                    <a:pt x="357969" y="173159"/>
                  </a:lnTo>
                  <a:lnTo>
                    <a:pt x="343931" y="173835"/>
                  </a:lnTo>
                  <a:lnTo>
                    <a:pt x="329888" y="175101"/>
                  </a:lnTo>
                  <a:lnTo>
                    <a:pt x="315677" y="176767"/>
                  </a:lnTo>
                  <a:lnTo>
                    <a:pt x="300991" y="178423"/>
                  </a:lnTo>
                  <a:lnTo>
                    <a:pt x="285704" y="179831"/>
                  </a:lnTo>
                  <a:lnTo>
                    <a:pt x="270014" y="180928"/>
                  </a:lnTo>
                  <a:lnTo>
                    <a:pt x="254328" y="181738"/>
                  </a:lnTo>
                  <a:lnTo>
                    <a:pt x="238882" y="182322"/>
                  </a:lnTo>
                  <a:lnTo>
                    <a:pt x="223579" y="182901"/>
                  </a:lnTo>
                  <a:lnTo>
                    <a:pt x="208084" y="183830"/>
                  </a:lnTo>
                  <a:lnTo>
                    <a:pt x="192220" y="185270"/>
                  </a:lnTo>
                  <a:lnTo>
                    <a:pt x="176124" y="187053"/>
                  </a:lnTo>
                  <a:lnTo>
                    <a:pt x="160158" y="188789"/>
                  </a:lnTo>
                  <a:lnTo>
                    <a:pt x="144522" y="190255"/>
                  </a:lnTo>
                  <a:lnTo>
                    <a:pt x="129088" y="191561"/>
                  </a:lnTo>
                  <a:lnTo>
                    <a:pt x="113506" y="193043"/>
                  </a:lnTo>
                  <a:lnTo>
                    <a:pt x="97587" y="194887"/>
                  </a:lnTo>
                  <a:lnTo>
                    <a:pt x="81480" y="196967"/>
                  </a:lnTo>
                  <a:lnTo>
                    <a:pt x="63694" y="199127"/>
                  </a:lnTo>
                  <a:lnTo>
                    <a:pt x="39310" y="201561"/>
                  </a:lnTo>
                  <a:lnTo>
                    <a:pt x="0" y="204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288369" y="401609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4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477882" y="3773940"/>
              <a:ext cx="42115" cy="84228"/>
            </a:xfrm>
            <a:custGeom>
              <a:avLst/>
              <a:gdLst/>
              <a:ahLst/>
              <a:cxnLst/>
              <a:rect l="0" t="0" r="0" b="0"/>
              <a:pathLst>
                <a:path w="42115" h="84228">
                  <a:moveTo>
                    <a:pt x="42114" y="84227"/>
                  </a:moveTo>
                  <a:lnTo>
                    <a:pt x="39113" y="75426"/>
                  </a:lnTo>
                  <a:lnTo>
                    <a:pt x="35690" y="67079"/>
                  </a:lnTo>
                  <a:lnTo>
                    <a:pt x="31499" y="58385"/>
                  </a:lnTo>
                  <a:lnTo>
                    <a:pt x="26723" y="49346"/>
                  </a:lnTo>
                  <a:lnTo>
                    <a:pt x="21142" y="39057"/>
                  </a:lnTo>
                  <a:lnTo>
                    <a:pt x="13147" y="24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72638" y="373182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31586" y="105285"/>
                  </a:moveTo>
                  <a:lnTo>
                    <a:pt x="28652" y="96417"/>
                  </a:lnTo>
                  <a:lnTo>
                    <a:pt x="25870" y="87429"/>
                  </a:lnTo>
                  <a:lnTo>
                    <a:pt x="22970" y="77438"/>
                  </a:lnTo>
                  <a:lnTo>
                    <a:pt x="19930" y="66630"/>
                  </a:lnTo>
                  <a:lnTo>
                    <a:pt x="16765" y="55468"/>
                  </a:lnTo>
                  <a:lnTo>
                    <a:pt x="13505" y="44276"/>
                  </a:lnTo>
                  <a:lnTo>
                    <a:pt x="10328" y="33644"/>
                  </a:lnTo>
                  <a:lnTo>
                    <a:pt x="7241" y="23450"/>
                  </a:lnTo>
                  <a:lnTo>
                    <a:pt x="3971" y="128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04896" y="3721297"/>
              <a:ext cx="46727" cy="379027"/>
            </a:xfrm>
            <a:custGeom>
              <a:avLst/>
              <a:gdLst/>
              <a:ahLst/>
              <a:cxnLst/>
              <a:rect l="0" t="0" r="0" b="0"/>
              <a:pathLst>
                <a:path w="46727" h="379027">
                  <a:moveTo>
                    <a:pt x="4612" y="0"/>
                  </a:moveTo>
                  <a:lnTo>
                    <a:pt x="1813" y="8868"/>
                  </a:lnTo>
                  <a:lnTo>
                    <a:pt x="311" y="17856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6" y="65171"/>
                  </a:lnTo>
                  <a:lnTo>
                    <a:pt x="3003" y="79589"/>
                  </a:lnTo>
                  <a:lnTo>
                    <a:pt x="4177" y="93869"/>
                  </a:lnTo>
                  <a:lnTo>
                    <a:pt x="5812" y="107550"/>
                  </a:lnTo>
                  <a:lnTo>
                    <a:pt x="7739" y="120851"/>
                  </a:lnTo>
                  <a:lnTo>
                    <a:pt x="9579" y="134461"/>
                  </a:lnTo>
                  <a:lnTo>
                    <a:pt x="11119" y="148760"/>
                  </a:lnTo>
                  <a:lnTo>
                    <a:pt x="12475" y="163483"/>
                  </a:lnTo>
                  <a:lnTo>
                    <a:pt x="13992" y="177921"/>
                  </a:lnTo>
                  <a:lnTo>
                    <a:pt x="15864" y="191688"/>
                  </a:lnTo>
                  <a:lnTo>
                    <a:pt x="18123" y="205205"/>
                  </a:lnTo>
                  <a:lnTo>
                    <a:pt x="20717" y="219486"/>
                  </a:lnTo>
                  <a:lnTo>
                    <a:pt x="23577" y="235050"/>
                  </a:lnTo>
                  <a:lnTo>
                    <a:pt x="26633" y="251605"/>
                  </a:lnTo>
                  <a:lnTo>
                    <a:pt x="29831" y="268344"/>
                  </a:lnTo>
                  <a:lnTo>
                    <a:pt x="33123" y="284751"/>
                  </a:lnTo>
                  <a:lnTo>
                    <a:pt x="36328" y="300636"/>
                  </a:lnTo>
                  <a:lnTo>
                    <a:pt x="39439" y="317851"/>
                  </a:lnTo>
                  <a:lnTo>
                    <a:pt x="42731" y="341252"/>
                  </a:lnTo>
                  <a:lnTo>
                    <a:pt x="4672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804265" y="3731826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70"/>
                  </a:lnTo>
                  <a:lnTo>
                    <a:pt x="3863" y="54238"/>
                  </a:lnTo>
                  <a:lnTo>
                    <a:pt x="6180" y="67098"/>
                  </a:lnTo>
                  <a:lnTo>
                    <a:pt x="8842" y="79508"/>
                  </a:lnTo>
                  <a:lnTo>
                    <a:pt x="11592" y="91794"/>
                  </a:lnTo>
                  <a:lnTo>
                    <a:pt x="14051" y="104644"/>
                  </a:lnTo>
                  <a:lnTo>
                    <a:pt x="16038" y="118403"/>
                  </a:lnTo>
                  <a:lnTo>
                    <a:pt x="17710" y="133085"/>
                  </a:lnTo>
                  <a:lnTo>
                    <a:pt x="19446" y="148552"/>
                  </a:lnTo>
                  <a:lnTo>
                    <a:pt x="21468" y="164628"/>
                  </a:lnTo>
                  <a:lnTo>
                    <a:pt x="23828" y="181152"/>
                  </a:lnTo>
                  <a:lnTo>
                    <a:pt x="26492" y="197997"/>
                  </a:lnTo>
                  <a:lnTo>
                    <a:pt x="29394" y="215066"/>
                  </a:lnTo>
                  <a:lnTo>
                    <a:pt x="32309" y="232290"/>
                  </a:lnTo>
                  <a:lnTo>
                    <a:pt x="34879" y="249618"/>
                  </a:lnTo>
                  <a:lnTo>
                    <a:pt x="36941" y="267010"/>
                  </a:lnTo>
                  <a:lnTo>
                    <a:pt x="38663" y="284112"/>
                  </a:lnTo>
                  <a:lnTo>
                    <a:pt x="40433" y="300298"/>
                  </a:lnTo>
                  <a:lnTo>
                    <a:pt x="42474" y="315286"/>
                  </a:lnTo>
                  <a:lnTo>
                    <a:pt x="44686" y="328880"/>
                  </a:lnTo>
                  <a:lnTo>
                    <a:pt x="46952" y="342229"/>
                  </a:lnTo>
                  <a:lnTo>
                    <a:pt x="49471" y="357622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751623" y="396345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1477" y="96"/>
                  </a:lnTo>
                  <a:lnTo>
                    <a:pt x="39899" y="950"/>
                  </a:lnTo>
                  <a:lnTo>
                    <a:pt x="24685" y="382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915634" y="3959151"/>
              <a:ext cx="172902" cy="138193"/>
            </a:xfrm>
            <a:custGeom>
              <a:avLst/>
              <a:gdLst/>
              <a:ahLst/>
              <a:cxnLst/>
              <a:rect l="0" t="0" r="0" b="0"/>
              <a:pathLst>
                <a:path w="172902" h="138193">
                  <a:moveTo>
                    <a:pt x="99201" y="56944"/>
                  </a:moveTo>
                  <a:lnTo>
                    <a:pt x="99067" y="45343"/>
                  </a:lnTo>
                  <a:lnTo>
                    <a:pt x="97787" y="35495"/>
                  </a:lnTo>
                  <a:lnTo>
                    <a:pt x="95184" y="26498"/>
                  </a:lnTo>
                  <a:lnTo>
                    <a:pt x="91119" y="18402"/>
                  </a:lnTo>
                  <a:lnTo>
                    <a:pt x="85190" y="11672"/>
                  </a:lnTo>
                  <a:lnTo>
                    <a:pt x="77355" y="6460"/>
                  </a:lnTo>
                  <a:lnTo>
                    <a:pt x="68030" y="2779"/>
                  </a:lnTo>
                  <a:lnTo>
                    <a:pt x="57870" y="670"/>
                  </a:lnTo>
                  <a:lnTo>
                    <a:pt x="47350" y="0"/>
                  </a:lnTo>
                  <a:lnTo>
                    <a:pt x="37037" y="836"/>
                  </a:lnTo>
                  <a:lnTo>
                    <a:pt x="27652" y="3517"/>
                  </a:lnTo>
                  <a:lnTo>
                    <a:pt x="19500" y="8064"/>
                  </a:lnTo>
                  <a:lnTo>
                    <a:pt x="12689" y="14389"/>
                  </a:lnTo>
                  <a:lnTo>
                    <a:pt x="7324" y="22452"/>
                  </a:lnTo>
                  <a:lnTo>
                    <a:pt x="3313" y="32058"/>
                  </a:lnTo>
                  <a:lnTo>
                    <a:pt x="753" y="42743"/>
                  </a:lnTo>
                  <a:lnTo>
                    <a:pt x="0" y="53899"/>
                  </a:lnTo>
                  <a:lnTo>
                    <a:pt x="1079" y="65139"/>
                  </a:lnTo>
                  <a:lnTo>
                    <a:pt x="3581" y="76293"/>
                  </a:lnTo>
                  <a:lnTo>
                    <a:pt x="6861" y="87316"/>
                  </a:lnTo>
                  <a:lnTo>
                    <a:pt x="10479" y="98202"/>
                  </a:lnTo>
                  <a:lnTo>
                    <a:pt x="14533" y="108649"/>
                  </a:lnTo>
                  <a:lnTo>
                    <a:pt x="19538" y="118066"/>
                  </a:lnTo>
                  <a:lnTo>
                    <a:pt x="25716" y="126203"/>
                  </a:lnTo>
                  <a:lnTo>
                    <a:pt x="32831" y="132649"/>
                  </a:lnTo>
                  <a:lnTo>
                    <a:pt x="40378" y="136699"/>
                  </a:lnTo>
                  <a:lnTo>
                    <a:pt x="48012" y="138192"/>
                  </a:lnTo>
                  <a:lnTo>
                    <a:pt x="55579" y="137261"/>
                  </a:lnTo>
                  <a:lnTo>
                    <a:pt x="63032" y="134061"/>
                  </a:lnTo>
                  <a:lnTo>
                    <a:pt x="70366" y="128907"/>
                  </a:lnTo>
                  <a:lnTo>
                    <a:pt x="77273" y="122045"/>
                  </a:lnTo>
                  <a:lnTo>
                    <a:pt x="83159" y="113552"/>
                  </a:lnTo>
                  <a:lnTo>
                    <a:pt x="87781" y="103626"/>
                  </a:lnTo>
                  <a:lnTo>
                    <a:pt x="91053" y="92711"/>
                  </a:lnTo>
                  <a:lnTo>
                    <a:pt x="92884" y="81393"/>
                  </a:lnTo>
                  <a:lnTo>
                    <a:pt x="93394" y="70110"/>
                  </a:lnTo>
                  <a:lnTo>
                    <a:pt x="93562" y="61447"/>
                  </a:lnTo>
                  <a:lnTo>
                    <a:pt x="94700" y="58573"/>
                  </a:lnTo>
                  <a:lnTo>
                    <a:pt x="97049" y="60619"/>
                  </a:lnTo>
                  <a:lnTo>
                    <a:pt x="100540" y="65899"/>
                  </a:lnTo>
                  <a:lnTo>
                    <a:pt x="104989" y="73005"/>
                  </a:lnTo>
                  <a:lnTo>
                    <a:pt x="110187" y="80849"/>
                  </a:lnTo>
                  <a:lnTo>
                    <a:pt x="115942" y="88820"/>
                  </a:lnTo>
                  <a:lnTo>
                    <a:pt x="122260" y="96178"/>
                  </a:lnTo>
                  <a:lnTo>
                    <a:pt x="129332" y="101930"/>
                  </a:lnTo>
                  <a:lnTo>
                    <a:pt x="137236" y="105698"/>
                  </a:lnTo>
                  <a:lnTo>
                    <a:pt x="146133" y="108196"/>
                  </a:lnTo>
                  <a:lnTo>
                    <a:pt x="157312" y="109454"/>
                  </a:lnTo>
                  <a:lnTo>
                    <a:pt x="172901" y="109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03734" y="3718226"/>
              <a:ext cx="163786" cy="371569"/>
            </a:xfrm>
            <a:custGeom>
              <a:avLst/>
              <a:gdLst/>
              <a:ahLst/>
              <a:cxnLst/>
              <a:rect l="0" t="0" r="0" b="0"/>
              <a:pathLst>
                <a:path w="163786" h="371569">
                  <a:moveTo>
                    <a:pt x="90085" y="266283"/>
                  </a:moveTo>
                  <a:lnTo>
                    <a:pt x="84084" y="257684"/>
                  </a:lnTo>
                  <a:lnTo>
                    <a:pt x="77239" y="251257"/>
                  </a:lnTo>
                  <a:lnTo>
                    <a:pt x="68856" y="246457"/>
                  </a:lnTo>
                  <a:lnTo>
                    <a:pt x="59401" y="243262"/>
                  </a:lnTo>
                  <a:lnTo>
                    <a:pt x="49735" y="242012"/>
                  </a:lnTo>
                  <a:lnTo>
                    <a:pt x="40385" y="242731"/>
                  </a:lnTo>
                  <a:lnTo>
                    <a:pt x="31685" y="245312"/>
                  </a:lnTo>
                  <a:lnTo>
                    <a:pt x="23930" y="249701"/>
                  </a:lnTo>
                  <a:lnTo>
                    <a:pt x="17172" y="255690"/>
                  </a:lnTo>
                  <a:lnTo>
                    <a:pt x="11449" y="263132"/>
                  </a:lnTo>
                  <a:lnTo>
                    <a:pt x="6889" y="272022"/>
                  </a:lnTo>
                  <a:lnTo>
                    <a:pt x="3451" y="282217"/>
                  </a:lnTo>
                  <a:lnTo>
                    <a:pt x="1122" y="293315"/>
                  </a:lnTo>
                  <a:lnTo>
                    <a:pt x="0" y="304757"/>
                  </a:lnTo>
                  <a:lnTo>
                    <a:pt x="26" y="316186"/>
                  </a:lnTo>
                  <a:lnTo>
                    <a:pt x="1178" y="327299"/>
                  </a:lnTo>
                  <a:lnTo>
                    <a:pt x="3546" y="337762"/>
                  </a:lnTo>
                  <a:lnTo>
                    <a:pt x="7073" y="347451"/>
                  </a:lnTo>
                  <a:lnTo>
                    <a:pt x="11899" y="355940"/>
                  </a:lnTo>
                  <a:lnTo>
                    <a:pt x="18420" y="362439"/>
                  </a:lnTo>
                  <a:lnTo>
                    <a:pt x="26688" y="366688"/>
                  </a:lnTo>
                  <a:lnTo>
                    <a:pt x="36156" y="368576"/>
                  </a:lnTo>
                  <a:lnTo>
                    <a:pt x="45887" y="367881"/>
                  </a:lnTo>
                  <a:lnTo>
                    <a:pt x="55312" y="364742"/>
                  </a:lnTo>
                  <a:lnTo>
                    <a:pt x="64078" y="359399"/>
                  </a:lnTo>
                  <a:lnTo>
                    <a:pt x="71885" y="352010"/>
                  </a:lnTo>
                  <a:lnTo>
                    <a:pt x="78687" y="342863"/>
                  </a:lnTo>
                  <a:lnTo>
                    <a:pt x="84609" y="332489"/>
                  </a:lnTo>
                  <a:lnTo>
                    <a:pt x="89837" y="321543"/>
                  </a:lnTo>
                  <a:lnTo>
                    <a:pt x="94542" y="310440"/>
                  </a:lnTo>
                  <a:lnTo>
                    <a:pt x="98705" y="299208"/>
                  </a:lnTo>
                  <a:lnTo>
                    <a:pt x="102130" y="287600"/>
                  </a:lnTo>
                  <a:lnTo>
                    <a:pt x="104769" y="275494"/>
                  </a:lnTo>
                  <a:lnTo>
                    <a:pt x="106711" y="262905"/>
                  </a:lnTo>
                  <a:lnTo>
                    <a:pt x="108099" y="249913"/>
                  </a:lnTo>
                  <a:lnTo>
                    <a:pt x="109069" y="236613"/>
                  </a:lnTo>
                  <a:lnTo>
                    <a:pt x="109738" y="223088"/>
                  </a:lnTo>
                  <a:lnTo>
                    <a:pt x="110195" y="209401"/>
                  </a:lnTo>
                  <a:lnTo>
                    <a:pt x="110506" y="195602"/>
                  </a:lnTo>
                  <a:lnTo>
                    <a:pt x="110715" y="181725"/>
                  </a:lnTo>
                  <a:lnTo>
                    <a:pt x="110856" y="167796"/>
                  </a:lnTo>
                  <a:lnTo>
                    <a:pt x="110946" y="153831"/>
                  </a:lnTo>
                  <a:lnTo>
                    <a:pt x="110837" y="139843"/>
                  </a:lnTo>
                  <a:lnTo>
                    <a:pt x="110231" y="125837"/>
                  </a:lnTo>
                  <a:lnTo>
                    <a:pt x="109006" y="111817"/>
                  </a:lnTo>
                  <a:lnTo>
                    <a:pt x="107199" y="97621"/>
                  </a:lnTo>
                  <a:lnTo>
                    <a:pt x="104915" y="82945"/>
                  </a:lnTo>
                  <a:lnTo>
                    <a:pt x="102268" y="67669"/>
                  </a:lnTo>
                  <a:lnTo>
                    <a:pt x="99356" y="52155"/>
                  </a:lnTo>
                  <a:lnTo>
                    <a:pt x="96255" y="37121"/>
                  </a:lnTo>
                  <a:lnTo>
                    <a:pt x="93018" y="22963"/>
                  </a:lnTo>
                  <a:lnTo>
                    <a:pt x="89501" y="10710"/>
                  </a:lnTo>
                  <a:lnTo>
                    <a:pt x="84637" y="2601"/>
                  </a:lnTo>
                  <a:lnTo>
                    <a:pt x="78405" y="0"/>
                  </a:lnTo>
                  <a:lnTo>
                    <a:pt x="72815" y="2568"/>
                  </a:lnTo>
                  <a:lnTo>
                    <a:pt x="68509" y="9346"/>
                  </a:lnTo>
                  <a:lnTo>
                    <a:pt x="65391" y="19157"/>
                  </a:lnTo>
                  <a:lnTo>
                    <a:pt x="63199" y="30821"/>
                  </a:lnTo>
                  <a:lnTo>
                    <a:pt x="61688" y="43531"/>
                  </a:lnTo>
                  <a:lnTo>
                    <a:pt x="60825" y="56817"/>
                  </a:lnTo>
                  <a:lnTo>
                    <a:pt x="60770" y="70421"/>
                  </a:lnTo>
                  <a:lnTo>
                    <a:pt x="61547" y="84207"/>
                  </a:lnTo>
                  <a:lnTo>
                    <a:pt x="63053" y="98264"/>
                  </a:lnTo>
                  <a:lnTo>
                    <a:pt x="65135" y="112856"/>
                  </a:lnTo>
                  <a:lnTo>
                    <a:pt x="67647" y="128084"/>
                  </a:lnTo>
                  <a:lnTo>
                    <a:pt x="70469" y="143737"/>
                  </a:lnTo>
                  <a:lnTo>
                    <a:pt x="73509" y="159400"/>
                  </a:lnTo>
                  <a:lnTo>
                    <a:pt x="76705" y="174825"/>
                  </a:lnTo>
                  <a:lnTo>
                    <a:pt x="80172" y="189946"/>
                  </a:lnTo>
                  <a:lnTo>
                    <a:pt x="84185" y="204786"/>
                  </a:lnTo>
                  <a:lnTo>
                    <a:pt x="88846" y="219393"/>
                  </a:lnTo>
                  <a:lnTo>
                    <a:pt x="93943" y="233660"/>
                  </a:lnTo>
                  <a:lnTo>
                    <a:pt x="99058" y="247327"/>
                  </a:lnTo>
                  <a:lnTo>
                    <a:pt x="103941" y="260302"/>
                  </a:lnTo>
                  <a:lnTo>
                    <a:pt x="108524" y="272643"/>
                  </a:lnTo>
                  <a:lnTo>
                    <a:pt x="112828" y="284472"/>
                  </a:lnTo>
                  <a:lnTo>
                    <a:pt x="116912" y="295908"/>
                  </a:lnTo>
                  <a:lnTo>
                    <a:pt x="120993" y="306893"/>
                  </a:lnTo>
                  <a:lnTo>
                    <a:pt x="125427" y="317205"/>
                  </a:lnTo>
                  <a:lnTo>
                    <a:pt x="130374" y="326769"/>
                  </a:lnTo>
                  <a:lnTo>
                    <a:pt x="135714" y="335555"/>
                  </a:lnTo>
                  <a:lnTo>
                    <a:pt x="141767" y="344459"/>
                  </a:lnTo>
                  <a:lnTo>
                    <a:pt x="150187" y="355383"/>
                  </a:lnTo>
                  <a:lnTo>
                    <a:pt x="163785" y="371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309633" y="3668655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73699"/>
                  </a:moveTo>
                  <a:lnTo>
                    <a:pt x="5733" y="67697"/>
                  </a:lnTo>
                  <a:lnTo>
                    <a:pt x="10017" y="60853"/>
                  </a:lnTo>
                  <a:lnTo>
                    <a:pt x="13223" y="52474"/>
                  </a:lnTo>
                  <a:lnTo>
                    <a:pt x="15590" y="43124"/>
                  </a:lnTo>
                  <a:lnTo>
                    <a:pt x="17546" y="32864"/>
                  </a:lnTo>
                  <a:lnTo>
                    <a:pt x="19268" y="1967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393861" y="370024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105285"/>
                  </a:moveTo>
                  <a:lnTo>
                    <a:pt x="67" y="93617"/>
                  </a:lnTo>
                  <a:lnTo>
                    <a:pt x="707" y="83129"/>
                  </a:lnTo>
                  <a:lnTo>
                    <a:pt x="1999" y="72827"/>
                  </a:lnTo>
                  <a:lnTo>
                    <a:pt x="3695" y="62403"/>
                  </a:lnTo>
                  <a:lnTo>
                    <a:pt x="5545" y="50233"/>
                  </a:lnTo>
                  <a:lnTo>
                    <a:pt x="7713" y="31890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720244" y="382658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5" y="115046"/>
                  </a:lnTo>
                  <a:lnTo>
                    <a:pt x="178" y="130518"/>
                  </a:lnTo>
                  <a:lnTo>
                    <a:pt x="826" y="146056"/>
                  </a:lnTo>
                  <a:lnTo>
                    <a:pt x="2074" y="161393"/>
                  </a:lnTo>
                  <a:lnTo>
                    <a:pt x="3736" y="176422"/>
                  </a:lnTo>
                  <a:lnTo>
                    <a:pt x="5563" y="192902"/>
                  </a:lnTo>
                  <a:lnTo>
                    <a:pt x="7717" y="215631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583374" y="3937782"/>
              <a:ext cx="273742" cy="36200"/>
            </a:xfrm>
            <a:custGeom>
              <a:avLst/>
              <a:gdLst/>
              <a:ahLst/>
              <a:cxnLst/>
              <a:rect l="0" t="0" r="0" b="0"/>
              <a:pathLst>
                <a:path w="273742" h="36200">
                  <a:moveTo>
                    <a:pt x="273741" y="4614"/>
                  </a:moveTo>
                  <a:lnTo>
                    <a:pt x="264940" y="1814"/>
                  </a:lnTo>
                  <a:lnTo>
                    <a:pt x="256593" y="312"/>
                  </a:lnTo>
                  <a:lnTo>
                    <a:pt x="247885" y="0"/>
                  </a:lnTo>
                  <a:lnTo>
                    <a:pt x="238418" y="507"/>
                  </a:lnTo>
                  <a:lnTo>
                    <a:pt x="227627" y="1327"/>
                  </a:lnTo>
                  <a:lnTo>
                    <a:pt x="215337" y="2147"/>
                  </a:lnTo>
                  <a:lnTo>
                    <a:pt x="202018" y="3004"/>
                  </a:lnTo>
                  <a:lnTo>
                    <a:pt x="188548" y="4178"/>
                  </a:lnTo>
                  <a:lnTo>
                    <a:pt x="175451" y="5818"/>
                  </a:lnTo>
                  <a:lnTo>
                    <a:pt x="162729" y="7918"/>
                  </a:lnTo>
                  <a:lnTo>
                    <a:pt x="150046" y="10406"/>
                  </a:lnTo>
                  <a:lnTo>
                    <a:pt x="137183" y="13190"/>
                  </a:lnTo>
                  <a:lnTo>
                    <a:pt x="124069" y="16026"/>
                  </a:lnTo>
                  <a:lnTo>
                    <a:pt x="110719" y="18542"/>
                  </a:lnTo>
                  <a:lnTo>
                    <a:pt x="97174" y="20569"/>
                  </a:lnTo>
                  <a:lnTo>
                    <a:pt x="83483" y="22267"/>
                  </a:lnTo>
                  <a:lnTo>
                    <a:pt x="69685" y="24022"/>
                  </a:lnTo>
                  <a:lnTo>
                    <a:pt x="55830" y="26052"/>
                  </a:lnTo>
                  <a:lnTo>
                    <a:pt x="42546" y="28258"/>
                  </a:lnTo>
                  <a:lnTo>
                    <a:pt x="29734" y="30517"/>
                  </a:lnTo>
                  <a:lnTo>
                    <a:pt x="16269" y="33032"/>
                  </a:lnTo>
                  <a:lnTo>
                    <a:pt x="0" y="36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037519" y="3942669"/>
              <a:ext cx="112723" cy="321534"/>
            </a:xfrm>
            <a:custGeom>
              <a:avLst/>
              <a:gdLst/>
              <a:ahLst/>
              <a:cxnLst/>
              <a:rect l="0" t="0" r="0" b="0"/>
              <a:pathLst>
                <a:path w="112723" h="321534">
                  <a:moveTo>
                    <a:pt x="19637" y="147125"/>
                  </a:moveTo>
                  <a:lnTo>
                    <a:pt x="19704" y="158861"/>
                  </a:lnTo>
                  <a:lnTo>
                    <a:pt x="20344" y="169990"/>
                  </a:lnTo>
                  <a:lnTo>
                    <a:pt x="21641" y="181588"/>
                  </a:lnTo>
                  <a:lnTo>
                    <a:pt x="23500" y="193749"/>
                  </a:lnTo>
                  <a:lnTo>
                    <a:pt x="25817" y="206409"/>
                  </a:lnTo>
                  <a:lnTo>
                    <a:pt x="28479" y="219470"/>
                  </a:lnTo>
                  <a:lnTo>
                    <a:pt x="31230" y="232994"/>
                  </a:lnTo>
                  <a:lnTo>
                    <a:pt x="33689" y="247208"/>
                  </a:lnTo>
                  <a:lnTo>
                    <a:pt x="35675" y="262167"/>
                  </a:lnTo>
                  <a:lnTo>
                    <a:pt x="37347" y="277466"/>
                  </a:lnTo>
                  <a:lnTo>
                    <a:pt x="39082" y="292356"/>
                  </a:lnTo>
                  <a:lnTo>
                    <a:pt x="41078" y="306377"/>
                  </a:lnTo>
                  <a:lnTo>
                    <a:pt x="42428" y="317110"/>
                  </a:lnTo>
                  <a:lnTo>
                    <a:pt x="42068" y="321533"/>
                  </a:lnTo>
                  <a:lnTo>
                    <a:pt x="40526" y="320532"/>
                  </a:lnTo>
                  <a:lnTo>
                    <a:pt x="38277" y="315750"/>
                  </a:lnTo>
                  <a:lnTo>
                    <a:pt x="35589" y="308254"/>
                  </a:lnTo>
                  <a:lnTo>
                    <a:pt x="32618" y="298785"/>
                  </a:lnTo>
                  <a:lnTo>
                    <a:pt x="29465" y="287899"/>
                  </a:lnTo>
                  <a:lnTo>
                    <a:pt x="26191" y="276016"/>
                  </a:lnTo>
                  <a:lnTo>
                    <a:pt x="22837" y="263438"/>
                  </a:lnTo>
                  <a:lnTo>
                    <a:pt x="19431" y="250216"/>
                  </a:lnTo>
                  <a:lnTo>
                    <a:pt x="15991" y="236196"/>
                  </a:lnTo>
                  <a:lnTo>
                    <a:pt x="12532" y="221352"/>
                  </a:lnTo>
                  <a:lnTo>
                    <a:pt x="9225" y="205788"/>
                  </a:lnTo>
                  <a:lnTo>
                    <a:pt x="6384" y="189654"/>
                  </a:lnTo>
                  <a:lnTo>
                    <a:pt x="4142" y="173098"/>
                  </a:lnTo>
                  <a:lnTo>
                    <a:pt x="2467" y="156405"/>
                  </a:lnTo>
                  <a:lnTo>
                    <a:pt x="1260" y="139970"/>
                  </a:lnTo>
                  <a:lnTo>
                    <a:pt x="415" y="123996"/>
                  </a:lnTo>
                  <a:lnTo>
                    <a:pt x="0" y="108660"/>
                  </a:lnTo>
                  <a:lnTo>
                    <a:pt x="245" y="94201"/>
                  </a:lnTo>
                  <a:lnTo>
                    <a:pt x="1224" y="80659"/>
                  </a:lnTo>
                  <a:lnTo>
                    <a:pt x="2863" y="67919"/>
                  </a:lnTo>
                  <a:lnTo>
                    <a:pt x="5035" y="55816"/>
                  </a:lnTo>
                  <a:lnTo>
                    <a:pt x="7616" y="44196"/>
                  </a:lnTo>
                  <a:lnTo>
                    <a:pt x="10824" y="33255"/>
                  </a:lnTo>
                  <a:lnTo>
                    <a:pt x="15187" y="23505"/>
                  </a:lnTo>
                  <a:lnTo>
                    <a:pt x="20903" y="15142"/>
                  </a:lnTo>
                  <a:lnTo>
                    <a:pt x="27860" y="8373"/>
                  </a:lnTo>
                  <a:lnTo>
                    <a:pt x="35826" y="3575"/>
                  </a:lnTo>
                  <a:lnTo>
                    <a:pt x="44551" y="767"/>
                  </a:lnTo>
                  <a:lnTo>
                    <a:pt x="53663" y="0"/>
                  </a:lnTo>
                  <a:lnTo>
                    <a:pt x="62692" y="1523"/>
                  </a:lnTo>
                  <a:lnTo>
                    <a:pt x="71389" y="5249"/>
                  </a:lnTo>
                  <a:lnTo>
                    <a:pt x="79701" y="10833"/>
                  </a:lnTo>
                  <a:lnTo>
                    <a:pt x="87670" y="17860"/>
                  </a:lnTo>
                  <a:lnTo>
                    <a:pt x="95352" y="25952"/>
                  </a:lnTo>
                  <a:lnTo>
                    <a:pt x="102325" y="34806"/>
                  </a:lnTo>
                  <a:lnTo>
                    <a:pt x="107724" y="44194"/>
                  </a:lnTo>
                  <a:lnTo>
                    <a:pt x="111202" y="53950"/>
                  </a:lnTo>
                  <a:lnTo>
                    <a:pt x="112722" y="63957"/>
                  </a:lnTo>
                  <a:lnTo>
                    <a:pt x="112305" y="74135"/>
                  </a:lnTo>
                  <a:lnTo>
                    <a:pt x="110166" y="84420"/>
                  </a:lnTo>
                  <a:lnTo>
                    <a:pt x="106478" y="94445"/>
                  </a:lnTo>
                  <a:lnTo>
                    <a:pt x="101270" y="103572"/>
                  </a:lnTo>
                  <a:lnTo>
                    <a:pt x="94698" y="111524"/>
                  </a:lnTo>
                  <a:lnTo>
                    <a:pt x="87017" y="118354"/>
                  </a:lnTo>
                  <a:lnTo>
                    <a:pt x="78492" y="124258"/>
                  </a:lnTo>
                  <a:lnTo>
                    <a:pt x="69361" y="129449"/>
                  </a:lnTo>
                  <a:lnTo>
                    <a:pt x="60065" y="133968"/>
                  </a:lnTo>
                  <a:lnTo>
                    <a:pt x="50240" y="138122"/>
                  </a:lnTo>
                  <a:lnTo>
                    <a:pt x="37910" y="14228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187948" y="3955671"/>
              <a:ext cx="132422" cy="124757"/>
            </a:xfrm>
            <a:custGeom>
              <a:avLst/>
              <a:gdLst/>
              <a:ahLst/>
              <a:cxnLst/>
              <a:rect l="0" t="0" r="0" b="0"/>
              <a:pathLst>
                <a:path w="132422" h="124757">
                  <a:moveTo>
                    <a:pt x="69250" y="92009"/>
                  </a:moveTo>
                  <a:lnTo>
                    <a:pt x="72050" y="83208"/>
                  </a:lnTo>
                  <a:lnTo>
                    <a:pt x="73551" y="74861"/>
                  </a:lnTo>
                  <a:lnTo>
                    <a:pt x="73858" y="66163"/>
                  </a:lnTo>
                  <a:lnTo>
                    <a:pt x="73178" y="57042"/>
                  </a:lnTo>
                  <a:lnTo>
                    <a:pt x="71710" y="47547"/>
                  </a:lnTo>
                  <a:lnTo>
                    <a:pt x="69633" y="37764"/>
                  </a:lnTo>
                  <a:lnTo>
                    <a:pt x="66777" y="28095"/>
                  </a:lnTo>
                  <a:lnTo>
                    <a:pt x="62658" y="19218"/>
                  </a:lnTo>
                  <a:lnTo>
                    <a:pt x="57114" y="11452"/>
                  </a:lnTo>
                  <a:lnTo>
                    <a:pt x="50443" y="5258"/>
                  </a:lnTo>
                  <a:lnTo>
                    <a:pt x="43202" y="1378"/>
                  </a:lnTo>
                  <a:lnTo>
                    <a:pt x="35781" y="0"/>
                  </a:lnTo>
                  <a:lnTo>
                    <a:pt x="28530" y="1008"/>
                  </a:lnTo>
                  <a:lnTo>
                    <a:pt x="21820" y="4260"/>
                  </a:lnTo>
                  <a:lnTo>
                    <a:pt x="15800" y="9448"/>
                  </a:lnTo>
                  <a:lnTo>
                    <a:pt x="10589" y="16335"/>
                  </a:lnTo>
                  <a:lnTo>
                    <a:pt x="6380" y="24843"/>
                  </a:lnTo>
                  <a:lnTo>
                    <a:pt x="3181" y="34778"/>
                  </a:lnTo>
                  <a:lnTo>
                    <a:pt x="1014" y="45701"/>
                  </a:lnTo>
                  <a:lnTo>
                    <a:pt x="0" y="57023"/>
                  </a:lnTo>
                  <a:lnTo>
                    <a:pt x="99" y="68377"/>
                  </a:lnTo>
                  <a:lnTo>
                    <a:pt x="1300" y="79610"/>
                  </a:lnTo>
                  <a:lnTo>
                    <a:pt x="3701" y="90687"/>
                  </a:lnTo>
                  <a:lnTo>
                    <a:pt x="7241" y="101595"/>
                  </a:lnTo>
                  <a:lnTo>
                    <a:pt x="11736" y="111548"/>
                  </a:lnTo>
                  <a:lnTo>
                    <a:pt x="16970" y="119036"/>
                  </a:lnTo>
                  <a:lnTo>
                    <a:pt x="22743" y="123433"/>
                  </a:lnTo>
                  <a:lnTo>
                    <a:pt x="28736" y="124756"/>
                  </a:lnTo>
                  <a:lnTo>
                    <a:pt x="34526" y="123218"/>
                  </a:lnTo>
                  <a:lnTo>
                    <a:pt x="39899" y="119257"/>
                  </a:lnTo>
                  <a:lnTo>
                    <a:pt x="44827" y="113397"/>
                  </a:lnTo>
                  <a:lnTo>
                    <a:pt x="49371" y="106126"/>
                  </a:lnTo>
                  <a:lnTo>
                    <a:pt x="53610" y="97837"/>
                  </a:lnTo>
                  <a:lnTo>
                    <a:pt x="57458" y="88667"/>
                  </a:lnTo>
                  <a:lnTo>
                    <a:pt x="60670" y="78528"/>
                  </a:lnTo>
                  <a:lnTo>
                    <a:pt x="63191" y="67515"/>
                  </a:lnTo>
                  <a:lnTo>
                    <a:pt x="65954" y="58197"/>
                  </a:lnTo>
                  <a:lnTo>
                    <a:pt x="69640" y="54207"/>
                  </a:lnTo>
                  <a:lnTo>
                    <a:pt x="73352" y="55326"/>
                  </a:lnTo>
                  <a:lnTo>
                    <a:pt x="76887" y="59976"/>
                  </a:lnTo>
                  <a:lnTo>
                    <a:pt x="80484" y="66679"/>
                  </a:lnTo>
                  <a:lnTo>
                    <a:pt x="84528" y="74267"/>
                  </a:lnTo>
                  <a:lnTo>
                    <a:pt x="89183" y="82084"/>
                  </a:lnTo>
                  <a:lnTo>
                    <a:pt x="94510" y="89738"/>
                  </a:lnTo>
                  <a:lnTo>
                    <a:pt x="101289" y="97782"/>
                  </a:lnTo>
                  <a:lnTo>
                    <a:pt x="112355" y="108030"/>
                  </a:lnTo>
                  <a:lnTo>
                    <a:pt x="132421" y="123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320369" y="3910810"/>
              <a:ext cx="104578" cy="168457"/>
            </a:xfrm>
            <a:custGeom>
              <a:avLst/>
              <a:gdLst/>
              <a:ahLst/>
              <a:cxnLst/>
              <a:rect l="0" t="0" r="0" b="0"/>
              <a:pathLst>
                <a:path w="104578" h="168457">
                  <a:moveTo>
                    <a:pt x="94756" y="0"/>
                  </a:moveTo>
                  <a:lnTo>
                    <a:pt x="83088" y="2934"/>
                  </a:lnTo>
                  <a:lnTo>
                    <a:pt x="72600" y="5716"/>
                  </a:lnTo>
                  <a:lnTo>
                    <a:pt x="62302" y="8620"/>
                  </a:lnTo>
                  <a:lnTo>
                    <a:pt x="52174" y="11833"/>
                  </a:lnTo>
                  <a:lnTo>
                    <a:pt x="42478" y="15647"/>
                  </a:lnTo>
                  <a:lnTo>
                    <a:pt x="33347" y="20169"/>
                  </a:lnTo>
                  <a:lnTo>
                    <a:pt x="24916" y="25505"/>
                  </a:lnTo>
                  <a:lnTo>
                    <a:pt x="17403" y="31841"/>
                  </a:lnTo>
                  <a:lnTo>
                    <a:pt x="10877" y="39181"/>
                  </a:lnTo>
                  <a:lnTo>
                    <a:pt x="6799" y="47430"/>
                  </a:lnTo>
                  <a:lnTo>
                    <a:pt x="7092" y="55432"/>
                  </a:lnTo>
                  <a:lnTo>
                    <a:pt x="11262" y="61670"/>
                  </a:lnTo>
                  <a:lnTo>
                    <a:pt x="18375" y="66463"/>
                  </a:lnTo>
                  <a:lnTo>
                    <a:pt x="27624" y="70457"/>
                  </a:lnTo>
                  <a:lnTo>
                    <a:pt x="38386" y="73915"/>
                  </a:lnTo>
                  <a:lnTo>
                    <a:pt x="50197" y="76751"/>
                  </a:lnTo>
                  <a:lnTo>
                    <a:pt x="62713" y="78955"/>
                  </a:lnTo>
                  <a:lnTo>
                    <a:pt x="75046" y="81257"/>
                  </a:lnTo>
                  <a:lnTo>
                    <a:pt x="85810" y="85001"/>
                  </a:lnTo>
                  <a:lnTo>
                    <a:pt x="94370" y="90811"/>
                  </a:lnTo>
                  <a:lnTo>
                    <a:pt x="100455" y="98324"/>
                  </a:lnTo>
                  <a:lnTo>
                    <a:pt x="103805" y="106594"/>
                  </a:lnTo>
                  <a:lnTo>
                    <a:pt x="104577" y="114969"/>
                  </a:lnTo>
                  <a:lnTo>
                    <a:pt x="103199" y="123165"/>
                  </a:lnTo>
                  <a:lnTo>
                    <a:pt x="100166" y="131107"/>
                  </a:lnTo>
                  <a:lnTo>
                    <a:pt x="95906" y="138802"/>
                  </a:lnTo>
                  <a:lnTo>
                    <a:pt x="90441" y="145965"/>
                  </a:lnTo>
                  <a:lnTo>
                    <a:pt x="83419" y="152030"/>
                  </a:lnTo>
                  <a:lnTo>
                    <a:pt x="74775" y="156781"/>
                  </a:lnTo>
                  <a:lnTo>
                    <a:pt x="64740" y="160318"/>
                  </a:lnTo>
                  <a:lnTo>
                    <a:pt x="52394" y="163242"/>
                  </a:lnTo>
                  <a:lnTo>
                    <a:pt x="33298" y="16580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478296" y="366865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7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28"/>
                  </a:lnTo>
                  <a:lnTo>
                    <a:pt x="177" y="107291"/>
                  </a:lnTo>
                  <a:lnTo>
                    <a:pt x="825" y="124896"/>
                  </a:lnTo>
                  <a:lnTo>
                    <a:pt x="2074" y="143293"/>
                  </a:lnTo>
                  <a:lnTo>
                    <a:pt x="3727" y="162393"/>
                  </a:lnTo>
                  <a:lnTo>
                    <a:pt x="5375" y="182052"/>
                  </a:lnTo>
                  <a:lnTo>
                    <a:pt x="6783" y="202118"/>
                  </a:lnTo>
                  <a:lnTo>
                    <a:pt x="8049" y="221981"/>
                  </a:lnTo>
                  <a:lnTo>
                    <a:pt x="9505" y="240633"/>
                  </a:lnTo>
                  <a:lnTo>
                    <a:pt x="11331" y="257622"/>
                  </a:lnTo>
                  <a:lnTo>
                    <a:pt x="13389" y="273164"/>
                  </a:lnTo>
                  <a:lnTo>
                    <a:pt x="15317" y="287837"/>
                  </a:lnTo>
                  <a:lnTo>
                    <a:pt x="16910" y="302079"/>
                  </a:lnTo>
                  <a:lnTo>
                    <a:pt x="18135" y="316105"/>
                  </a:lnTo>
                  <a:lnTo>
                    <a:pt x="19166" y="331671"/>
                  </a:lnTo>
                  <a:lnTo>
                    <a:pt x="20088" y="353508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30897" y="3794997"/>
              <a:ext cx="242157" cy="21057"/>
            </a:xfrm>
            <a:custGeom>
              <a:avLst/>
              <a:gdLst/>
              <a:ahLst/>
              <a:cxnLst/>
              <a:rect l="0" t="0" r="0" b="0"/>
              <a:pathLst>
                <a:path w="242157" h="21057">
                  <a:moveTo>
                    <a:pt x="242156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89" y="0"/>
                  </a:lnTo>
                  <a:lnTo>
                    <a:pt x="191668" y="0"/>
                  </a:lnTo>
                  <a:lnTo>
                    <a:pt x="176692" y="0"/>
                  </a:lnTo>
                  <a:lnTo>
                    <a:pt x="160974" y="5"/>
                  </a:lnTo>
                  <a:lnTo>
                    <a:pt x="144871" y="177"/>
                  </a:lnTo>
                  <a:lnTo>
                    <a:pt x="128847" y="825"/>
                  </a:lnTo>
                  <a:lnTo>
                    <a:pt x="113154" y="2078"/>
                  </a:lnTo>
                  <a:lnTo>
                    <a:pt x="98010" y="3904"/>
                  </a:lnTo>
                  <a:lnTo>
                    <a:pt x="83680" y="6200"/>
                  </a:lnTo>
                  <a:lnTo>
                    <a:pt x="70230" y="8852"/>
                  </a:lnTo>
                  <a:lnTo>
                    <a:pt x="57623" y="11609"/>
                  </a:lnTo>
                  <a:lnTo>
                    <a:pt x="44374" y="14363"/>
                  </a:lnTo>
                  <a:lnTo>
                    <a:pt x="27080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678338" y="3914434"/>
              <a:ext cx="117019" cy="332193"/>
            </a:xfrm>
            <a:custGeom>
              <a:avLst/>
              <a:gdLst/>
              <a:ahLst/>
              <a:cxnLst/>
              <a:rect l="0" t="0" r="0" b="0"/>
              <a:pathLst>
                <a:path w="117019" h="332193">
                  <a:moveTo>
                    <a:pt x="0" y="101661"/>
                  </a:moveTo>
                  <a:lnTo>
                    <a:pt x="0" y="113396"/>
                  </a:lnTo>
                  <a:lnTo>
                    <a:pt x="0" y="124525"/>
                  </a:lnTo>
                  <a:lnTo>
                    <a:pt x="4" y="136119"/>
                  </a:lnTo>
                  <a:lnTo>
                    <a:pt x="177" y="148107"/>
                  </a:lnTo>
                  <a:lnTo>
                    <a:pt x="825" y="160119"/>
                  </a:lnTo>
                  <a:lnTo>
                    <a:pt x="2079" y="171926"/>
                  </a:lnTo>
                  <a:lnTo>
                    <a:pt x="3904" y="183625"/>
                  </a:lnTo>
                  <a:lnTo>
                    <a:pt x="6201" y="195543"/>
                  </a:lnTo>
                  <a:lnTo>
                    <a:pt x="8856" y="207864"/>
                  </a:lnTo>
                  <a:lnTo>
                    <a:pt x="11775" y="220936"/>
                  </a:lnTo>
                  <a:lnTo>
                    <a:pt x="14879" y="235315"/>
                  </a:lnTo>
                  <a:lnTo>
                    <a:pt x="18109" y="251177"/>
                  </a:lnTo>
                  <a:lnTo>
                    <a:pt x="21259" y="268221"/>
                  </a:lnTo>
                  <a:lnTo>
                    <a:pt x="23995" y="285880"/>
                  </a:lnTo>
                  <a:lnTo>
                    <a:pt x="26162" y="303715"/>
                  </a:lnTo>
                  <a:lnTo>
                    <a:pt x="27598" y="320011"/>
                  </a:lnTo>
                  <a:lnTo>
                    <a:pt x="27446" y="330267"/>
                  </a:lnTo>
                  <a:lnTo>
                    <a:pt x="25428" y="332192"/>
                  </a:lnTo>
                  <a:lnTo>
                    <a:pt x="22701" y="328313"/>
                  </a:lnTo>
                  <a:lnTo>
                    <a:pt x="19894" y="320647"/>
                  </a:lnTo>
                  <a:lnTo>
                    <a:pt x="17424" y="310215"/>
                  </a:lnTo>
                  <a:lnTo>
                    <a:pt x="15450" y="297709"/>
                  </a:lnTo>
                  <a:lnTo>
                    <a:pt x="13799" y="283677"/>
                  </a:lnTo>
                  <a:lnTo>
                    <a:pt x="12083" y="268552"/>
                  </a:lnTo>
                  <a:lnTo>
                    <a:pt x="10081" y="252663"/>
                  </a:lnTo>
                  <a:lnTo>
                    <a:pt x="7905" y="236410"/>
                  </a:lnTo>
                  <a:lnTo>
                    <a:pt x="5898" y="220268"/>
                  </a:lnTo>
                  <a:lnTo>
                    <a:pt x="4252" y="204478"/>
                  </a:lnTo>
                  <a:lnTo>
                    <a:pt x="2994" y="188926"/>
                  </a:lnTo>
                  <a:lnTo>
                    <a:pt x="2075" y="173256"/>
                  </a:lnTo>
                  <a:lnTo>
                    <a:pt x="1422" y="157269"/>
                  </a:lnTo>
                  <a:lnTo>
                    <a:pt x="967" y="141089"/>
                  </a:lnTo>
                  <a:lnTo>
                    <a:pt x="654" y="125066"/>
                  </a:lnTo>
                  <a:lnTo>
                    <a:pt x="445" y="109396"/>
                  </a:lnTo>
                  <a:lnTo>
                    <a:pt x="474" y="94110"/>
                  </a:lnTo>
                  <a:lnTo>
                    <a:pt x="1024" y="79158"/>
                  </a:lnTo>
                  <a:lnTo>
                    <a:pt x="2220" y="64480"/>
                  </a:lnTo>
                  <a:lnTo>
                    <a:pt x="4347" y="50336"/>
                  </a:lnTo>
                  <a:lnTo>
                    <a:pt x="7911" y="37283"/>
                  </a:lnTo>
                  <a:lnTo>
                    <a:pt x="13054" y="25553"/>
                  </a:lnTo>
                  <a:lnTo>
                    <a:pt x="19610" y="15540"/>
                  </a:lnTo>
                  <a:lnTo>
                    <a:pt x="27299" y="7943"/>
                  </a:lnTo>
                  <a:lnTo>
                    <a:pt x="35835" y="2916"/>
                  </a:lnTo>
                  <a:lnTo>
                    <a:pt x="44818" y="320"/>
                  </a:lnTo>
                  <a:lnTo>
                    <a:pt x="53760" y="0"/>
                  </a:lnTo>
                  <a:lnTo>
                    <a:pt x="62398" y="1632"/>
                  </a:lnTo>
                  <a:lnTo>
                    <a:pt x="70671" y="4808"/>
                  </a:lnTo>
                  <a:lnTo>
                    <a:pt x="78614" y="9139"/>
                  </a:lnTo>
                  <a:lnTo>
                    <a:pt x="86287" y="14308"/>
                  </a:lnTo>
                  <a:lnTo>
                    <a:pt x="93594" y="20233"/>
                  </a:lnTo>
                  <a:lnTo>
                    <a:pt x="100283" y="27041"/>
                  </a:lnTo>
                  <a:lnTo>
                    <a:pt x="106256" y="34733"/>
                  </a:lnTo>
                  <a:lnTo>
                    <a:pt x="111251" y="43186"/>
                  </a:lnTo>
                  <a:lnTo>
                    <a:pt x="114777" y="52240"/>
                  </a:lnTo>
                  <a:lnTo>
                    <a:pt x="116696" y="61735"/>
                  </a:lnTo>
                  <a:lnTo>
                    <a:pt x="117018" y="71382"/>
                  </a:lnTo>
                  <a:lnTo>
                    <a:pt x="115721" y="80778"/>
                  </a:lnTo>
                  <a:lnTo>
                    <a:pt x="112956" y="89726"/>
                  </a:lnTo>
                  <a:lnTo>
                    <a:pt x="108831" y="98207"/>
                  </a:lnTo>
                  <a:lnTo>
                    <a:pt x="103320" y="106291"/>
                  </a:lnTo>
                  <a:lnTo>
                    <a:pt x="96543" y="114058"/>
                  </a:lnTo>
                  <a:lnTo>
                    <a:pt x="88722" y="121429"/>
                  </a:lnTo>
                  <a:lnTo>
                    <a:pt x="80104" y="128159"/>
                  </a:lnTo>
                  <a:lnTo>
                    <a:pt x="70904" y="134171"/>
                  </a:lnTo>
                  <a:lnTo>
                    <a:pt x="61364" y="139576"/>
                  </a:lnTo>
                  <a:lnTo>
                    <a:pt x="50605" y="145231"/>
                  </a:lnTo>
                  <a:lnTo>
                    <a:pt x="35448" y="152750"/>
                  </a:lnTo>
                  <a:lnTo>
                    <a:pt x="10528" y="164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833659" y="3879225"/>
              <a:ext cx="181592" cy="183201"/>
            </a:xfrm>
            <a:custGeom>
              <a:avLst/>
              <a:gdLst/>
              <a:ahLst/>
              <a:cxnLst/>
              <a:rect l="0" t="0" r="0" b="0"/>
              <a:pathLst>
                <a:path w="181592" h="183201">
                  <a:moveTo>
                    <a:pt x="44720" y="147398"/>
                  </a:moveTo>
                  <a:lnTo>
                    <a:pt x="50521" y="138597"/>
                  </a:lnTo>
                  <a:lnTo>
                    <a:pt x="55445" y="130250"/>
                  </a:lnTo>
                  <a:lnTo>
                    <a:pt x="59943" y="121548"/>
                  </a:lnTo>
                  <a:lnTo>
                    <a:pt x="63991" y="112254"/>
                  </a:lnTo>
                  <a:lnTo>
                    <a:pt x="67356" y="102111"/>
                  </a:lnTo>
                  <a:lnTo>
                    <a:pt x="69955" y="91074"/>
                  </a:lnTo>
                  <a:lnTo>
                    <a:pt x="71536" y="79580"/>
                  </a:lnTo>
                  <a:lnTo>
                    <a:pt x="71618" y="68406"/>
                  </a:lnTo>
                  <a:lnTo>
                    <a:pt x="70073" y="57975"/>
                  </a:lnTo>
                  <a:lnTo>
                    <a:pt x="66917" y="48517"/>
                  </a:lnTo>
                  <a:lnTo>
                    <a:pt x="62132" y="40236"/>
                  </a:lnTo>
                  <a:lnTo>
                    <a:pt x="55885" y="33131"/>
                  </a:lnTo>
                  <a:lnTo>
                    <a:pt x="48778" y="27683"/>
                  </a:lnTo>
                  <a:lnTo>
                    <a:pt x="41710" y="24903"/>
                  </a:lnTo>
                  <a:lnTo>
                    <a:pt x="35187" y="25109"/>
                  </a:lnTo>
                  <a:lnTo>
                    <a:pt x="29337" y="28010"/>
                  </a:lnTo>
                  <a:lnTo>
                    <a:pt x="24100" y="33078"/>
                  </a:lnTo>
                  <a:lnTo>
                    <a:pt x="19356" y="39789"/>
                  </a:lnTo>
                  <a:lnTo>
                    <a:pt x="14983" y="48021"/>
                  </a:lnTo>
                  <a:lnTo>
                    <a:pt x="10877" y="58039"/>
                  </a:lnTo>
                  <a:lnTo>
                    <a:pt x="6969" y="69842"/>
                  </a:lnTo>
                  <a:lnTo>
                    <a:pt x="3528" y="83021"/>
                  </a:lnTo>
                  <a:lnTo>
                    <a:pt x="1128" y="96936"/>
                  </a:lnTo>
                  <a:lnTo>
                    <a:pt x="0" y="111143"/>
                  </a:lnTo>
                  <a:lnTo>
                    <a:pt x="56" y="125259"/>
                  </a:lnTo>
                  <a:lnTo>
                    <a:pt x="1083" y="138884"/>
                  </a:lnTo>
                  <a:lnTo>
                    <a:pt x="2857" y="151840"/>
                  </a:lnTo>
                  <a:lnTo>
                    <a:pt x="5505" y="163505"/>
                  </a:lnTo>
                  <a:lnTo>
                    <a:pt x="9484" y="172758"/>
                  </a:lnTo>
                  <a:lnTo>
                    <a:pt x="14933" y="179191"/>
                  </a:lnTo>
                  <a:lnTo>
                    <a:pt x="21541" y="182714"/>
                  </a:lnTo>
                  <a:lnTo>
                    <a:pt x="28739" y="183200"/>
                  </a:lnTo>
                  <a:lnTo>
                    <a:pt x="36127" y="180893"/>
                  </a:lnTo>
                  <a:lnTo>
                    <a:pt x="43187" y="176126"/>
                  </a:lnTo>
                  <a:lnTo>
                    <a:pt x="49235" y="169132"/>
                  </a:lnTo>
                  <a:lnTo>
                    <a:pt x="54003" y="160255"/>
                  </a:lnTo>
                  <a:lnTo>
                    <a:pt x="57728" y="150062"/>
                  </a:lnTo>
                  <a:lnTo>
                    <a:pt x="60934" y="139239"/>
                  </a:lnTo>
                  <a:lnTo>
                    <a:pt x="63990" y="128292"/>
                  </a:lnTo>
                  <a:lnTo>
                    <a:pt x="67216" y="119871"/>
                  </a:lnTo>
                  <a:lnTo>
                    <a:pt x="70496" y="117344"/>
                  </a:lnTo>
                  <a:lnTo>
                    <a:pt x="73382" y="120149"/>
                  </a:lnTo>
                  <a:lnTo>
                    <a:pt x="76061" y="126744"/>
                  </a:lnTo>
                  <a:lnTo>
                    <a:pt x="78931" y="135541"/>
                  </a:lnTo>
                  <a:lnTo>
                    <a:pt x="82411" y="145056"/>
                  </a:lnTo>
                  <a:lnTo>
                    <a:pt x="86666" y="154426"/>
                  </a:lnTo>
                  <a:lnTo>
                    <a:pt x="92081" y="162233"/>
                  </a:lnTo>
                  <a:lnTo>
                    <a:pt x="98296" y="166428"/>
                  </a:lnTo>
                  <a:lnTo>
                    <a:pt x="103179" y="165922"/>
                  </a:lnTo>
                  <a:lnTo>
                    <a:pt x="105330" y="161538"/>
                  </a:lnTo>
                  <a:lnTo>
                    <a:pt x="105494" y="155532"/>
                  </a:lnTo>
                  <a:lnTo>
                    <a:pt x="105527" y="148562"/>
                  </a:lnTo>
                  <a:lnTo>
                    <a:pt x="106563" y="140795"/>
                  </a:lnTo>
                  <a:lnTo>
                    <a:pt x="109674" y="133569"/>
                  </a:lnTo>
                  <a:lnTo>
                    <a:pt x="115006" y="129333"/>
                  </a:lnTo>
                  <a:lnTo>
                    <a:pt x="120752" y="129124"/>
                  </a:lnTo>
                  <a:lnTo>
                    <a:pt x="125775" y="132663"/>
                  </a:lnTo>
                  <a:lnTo>
                    <a:pt x="129740" y="139210"/>
                  </a:lnTo>
                  <a:lnTo>
                    <a:pt x="132859" y="147845"/>
                  </a:lnTo>
                  <a:lnTo>
                    <a:pt x="135625" y="157630"/>
                  </a:lnTo>
                  <a:lnTo>
                    <a:pt x="138368" y="167884"/>
                  </a:lnTo>
                  <a:lnTo>
                    <a:pt x="141355" y="175827"/>
                  </a:lnTo>
                  <a:lnTo>
                    <a:pt x="144119" y="178178"/>
                  </a:lnTo>
                  <a:lnTo>
                    <a:pt x="145597" y="175799"/>
                  </a:lnTo>
                  <a:lnTo>
                    <a:pt x="145698" y="170313"/>
                  </a:lnTo>
                  <a:lnTo>
                    <a:pt x="144705" y="162746"/>
                  </a:lnTo>
                  <a:lnTo>
                    <a:pt x="142921" y="153536"/>
                  </a:lnTo>
                  <a:lnTo>
                    <a:pt x="140583" y="143004"/>
                  </a:lnTo>
                  <a:lnTo>
                    <a:pt x="137865" y="131452"/>
                  </a:lnTo>
                  <a:lnTo>
                    <a:pt x="134888" y="119146"/>
                  </a:lnTo>
                  <a:lnTo>
                    <a:pt x="131745" y="106304"/>
                  </a:lnTo>
                  <a:lnTo>
                    <a:pt x="128821" y="93253"/>
                  </a:lnTo>
                  <a:lnTo>
                    <a:pt x="126768" y="80415"/>
                  </a:lnTo>
                  <a:lnTo>
                    <a:pt x="125881" y="68011"/>
                  </a:lnTo>
                  <a:lnTo>
                    <a:pt x="126440" y="56395"/>
                  </a:lnTo>
                  <a:lnTo>
                    <a:pt x="128868" y="46118"/>
                  </a:lnTo>
                  <a:lnTo>
                    <a:pt x="133204" y="37355"/>
                  </a:lnTo>
                  <a:lnTo>
                    <a:pt x="139115" y="29912"/>
                  </a:lnTo>
                  <a:lnTo>
                    <a:pt x="146873" y="22578"/>
                  </a:lnTo>
                  <a:lnTo>
                    <a:pt x="159393" y="13590"/>
                  </a:lnTo>
                  <a:lnTo>
                    <a:pt x="1815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121588" y="3689711"/>
              <a:ext cx="9476" cy="326385"/>
            </a:xfrm>
            <a:custGeom>
              <a:avLst/>
              <a:gdLst/>
              <a:ahLst/>
              <a:cxnLst/>
              <a:rect l="0" t="0" r="0" b="0"/>
              <a:pathLst>
                <a:path w="9476" h="326385">
                  <a:moveTo>
                    <a:pt x="9475" y="0"/>
                  </a:moveTo>
                  <a:lnTo>
                    <a:pt x="6609" y="8869"/>
                  </a:lnTo>
                  <a:lnTo>
                    <a:pt x="4466" y="17856"/>
                  </a:lnTo>
                  <a:lnTo>
                    <a:pt x="2863" y="27860"/>
                  </a:lnTo>
                  <a:lnTo>
                    <a:pt x="1683" y="39186"/>
                  </a:lnTo>
                  <a:lnTo>
                    <a:pt x="834" y="52294"/>
                  </a:lnTo>
                  <a:lnTo>
                    <a:pt x="241" y="67250"/>
                  </a:lnTo>
                  <a:lnTo>
                    <a:pt x="0" y="83493"/>
                  </a:lnTo>
                  <a:lnTo>
                    <a:pt x="364" y="100071"/>
                  </a:lnTo>
                  <a:lnTo>
                    <a:pt x="1419" y="116407"/>
                  </a:lnTo>
                  <a:lnTo>
                    <a:pt x="2941" y="132627"/>
                  </a:lnTo>
                  <a:lnTo>
                    <a:pt x="4501" y="149341"/>
                  </a:lnTo>
                  <a:lnTo>
                    <a:pt x="5845" y="166879"/>
                  </a:lnTo>
                  <a:lnTo>
                    <a:pt x="6898" y="185098"/>
                  </a:lnTo>
                  <a:lnTo>
                    <a:pt x="7679" y="203569"/>
                  </a:lnTo>
                  <a:lnTo>
                    <a:pt x="8239" y="221991"/>
                  </a:lnTo>
                  <a:lnTo>
                    <a:pt x="8633" y="240071"/>
                  </a:lnTo>
                  <a:lnTo>
                    <a:pt x="8947" y="259538"/>
                  </a:lnTo>
                  <a:lnTo>
                    <a:pt x="9213" y="285448"/>
                  </a:lnTo>
                  <a:lnTo>
                    <a:pt x="947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15250" y="379499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73049" y="25785"/>
                  </a:lnTo>
                  <a:lnTo>
                    <a:pt x="166845" y="20860"/>
                  </a:lnTo>
                  <a:lnTo>
                    <a:pt x="159739" y="16362"/>
                  </a:lnTo>
                  <a:lnTo>
                    <a:pt x="151454" y="12314"/>
                  </a:lnTo>
                  <a:lnTo>
                    <a:pt x="141511" y="8949"/>
                  </a:lnTo>
                  <a:lnTo>
                    <a:pt x="129814" y="6340"/>
                  </a:lnTo>
                  <a:lnTo>
                    <a:pt x="116737" y="4413"/>
                  </a:lnTo>
                  <a:lnTo>
                    <a:pt x="102902" y="3035"/>
                  </a:lnTo>
                  <a:lnTo>
                    <a:pt x="88755" y="2068"/>
                  </a:lnTo>
                  <a:lnTo>
                    <a:pt x="74546" y="1400"/>
                  </a:lnTo>
                  <a:lnTo>
                    <a:pt x="58716" y="871"/>
                  </a:lnTo>
                  <a:lnTo>
                    <a:pt x="36526" y="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215291" y="39213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67" y="65555"/>
                  </a:lnTo>
                  <a:lnTo>
                    <a:pt x="7868" y="77162"/>
                  </a:lnTo>
                  <a:lnTo>
                    <a:pt x="8799" y="88582"/>
                  </a:lnTo>
                  <a:lnTo>
                    <a:pt x="9639" y="100819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225819" y="38055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83133" y="3920323"/>
              <a:ext cx="90086" cy="140395"/>
            </a:xfrm>
            <a:custGeom>
              <a:avLst/>
              <a:gdLst/>
              <a:ahLst/>
              <a:cxnLst/>
              <a:rect l="0" t="0" r="0" b="0"/>
              <a:pathLst>
                <a:path w="90086" h="140395">
                  <a:moveTo>
                    <a:pt x="90085" y="11544"/>
                  </a:moveTo>
                  <a:lnTo>
                    <a:pt x="84084" y="5878"/>
                  </a:lnTo>
                  <a:lnTo>
                    <a:pt x="77239" y="2234"/>
                  </a:lnTo>
                  <a:lnTo>
                    <a:pt x="68855" y="329"/>
                  </a:lnTo>
                  <a:lnTo>
                    <a:pt x="59401" y="0"/>
                  </a:lnTo>
                  <a:lnTo>
                    <a:pt x="49735" y="1268"/>
                  </a:lnTo>
                  <a:lnTo>
                    <a:pt x="40385" y="3997"/>
                  </a:lnTo>
                  <a:lnTo>
                    <a:pt x="31686" y="8090"/>
                  </a:lnTo>
                  <a:lnTo>
                    <a:pt x="23930" y="13574"/>
                  </a:lnTo>
                  <a:lnTo>
                    <a:pt x="17171" y="20336"/>
                  </a:lnTo>
                  <a:lnTo>
                    <a:pt x="11450" y="28316"/>
                  </a:lnTo>
                  <a:lnTo>
                    <a:pt x="6889" y="37573"/>
                  </a:lnTo>
                  <a:lnTo>
                    <a:pt x="3451" y="48019"/>
                  </a:lnTo>
                  <a:lnTo>
                    <a:pt x="1123" y="59286"/>
                  </a:lnTo>
                  <a:lnTo>
                    <a:pt x="0" y="70842"/>
                  </a:lnTo>
                  <a:lnTo>
                    <a:pt x="26" y="82348"/>
                  </a:lnTo>
                  <a:lnTo>
                    <a:pt x="1178" y="93513"/>
                  </a:lnTo>
                  <a:lnTo>
                    <a:pt x="3546" y="104011"/>
                  </a:lnTo>
                  <a:lnTo>
                    <a:pt x="7073" y="113727"/>
                  </a:lnTo>
                  <a:lnTo>
                    <a:pt x="11899" y="122404"/>
                  </a:lnTo>
                  <a:lnTo>
                    <a:pt x="18420" y="129562"/>
                  </a:lnTo>
                  <a:lnTo>
                    <a:pt x="26689" y="135071"/>
                  </a:lnTo>
                  <a:lnTo>
                    <a:pt x="36156" y="138789"/>
                  </a:lnTo>
                  <a:lnTo>
                    <a:pt x="45887" y="140394"/>
                  </a:lnTo>
                  <a:lnTo>
                    <a:pt x="55351" y="139905"/>
                  </a:lnTo>
                  <a:lnTo>
                    <a:pt x="64964" y="137962"/>
                  </a:lnTo>
                  <a:lnTo>
                    <a:pt x="75884" y="134051"/>
                  </a:lnTo>
                  <a:lnTo>
                    <a:pt x="90085" y="127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36389" y="3963453"/>
              <a:ext cx="2" cy="115814"/>
            </a:xfrm>
            <a:custGeom>
              <a:avLst/>
              <a:gdLst/>
              <a:ahLst/>
              <a:cxnLst/>
              <a:rect l="0" t="0" r="0" b="0"/>
              <a:pathLst>
                <a:path w="2" h="115814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52"/>
                  </a:lnTo>
                  <a:lnTo>
                    <a:pt x="0" y="50065"/>
                  </a:lnTo>
                  <a:lnTo>
                    <a:pt x="0" y="65034"/>
                  </a:lnTo>
                  <a:lnTo>
                    <a:pt x="0" y="84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425861" y="38371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503065" y="3903284"/>
              <a:ext cx="113459" cy="289348"/>
            </a:xfrm>
            <a:custGeom>
              <a:avLst/>
              <a:gdLst/>
              <a:ahLst/>
              <a:cxnLst/>
              <a:rect l="0" t="0" r="0" b="0"/>
              <a:pathLst>
                <a:path w="113459" h="289348">
                  <a:moveTo>
                    <a:pt x="17552" y="91754"/>
                  </a:moveTo>
                  <a:lnTo>
                    <a:pt x="17619" y="106289"/>
                  </a:lnTo>
                  <a:lnTo>
                    <a:pt x="18260" y="118920"/>
                  </a:lnTo>
                  <a:lnTo>
                    <a:pt x="19551" y="130829"/>
                  </a:lnTo>
                  <a:lnTo>
                    <a:pt x="21239" y="142483"/>
                  </a:lnTo>
                  <a:lnTo>
                    <a:pt x="22907" y="154324"/>
                  </a:lnTo>
                  <a:lnTo>
                    <a:pt x="24324" y="166560"/>
                  </a:lnTo>
                  <a:lnTo>
                    <a:pt x="25595" y="179056"/>
                  </a:lnTo>
                  <a:lnTo>
                    <a:pt x="27055" y="191446"/>
                  </a:lnTo>
                  <a:lnTo>
                    <a:pt x="28882" y="203526"/>
                  </a:lnTo>
                  <a:lnTo>
                    <a:pt x="30941" y="215418"/>
                  </a:lnTo>
                  <a:lnTo>
                    <a:pt x="32869" y="227468"/>
                  </a:lnTo>
                  <a:lnTo>
                    <a:pt x="34467" y="239867"/>
                  </a:lnTo>
                  <a:lnTo>
                    <a:pt x="35863" y="252483"/>
                  </a:lnTo>
                  <a:lnTo>
                    <a:pt x="37407" y="264958"/>
                  </a:lnTo>
                  <a:lnTo>
                    <a:pt x="39279" y="277025"/>
                  </a:lnTo>
                  <a:lnTo>
                    <a:pt x="40856" y="286240"/>
                  </a:lnTo>
                  <a:lnTo>
                    <a:pt x="41191" y="289347"/>
                  </a:lnTo>
                  <a:lnTo>
                    <a:pt x="40331" y="286912"/>
                  </a:lnTo>
                  <a:lnTo>
                    <a:pt x="38598" y="280521"/>
                  </a:lnTo>
                  <a:lnTo>
                    <a:pt x="36269" y="271161"/>
                  </a:lnTo>
                  <a:lnTo>
                    <a:pt x="33544" y="259128"/>
                  </a:lnTo>
                  <a:lnTo>
                    <a:pt x="30555" y="244763"/>
                  </a:lnTo>
                  <a:lnTo>
                    <a:pt x="27392" y="228685"/>
                  </a:lnTo>
                  <a:lnTo>
                    <a:pt x="24113" y="211654"/>
                  </a:lnTo>
                  <a:lnTo>
                    <a:pt x="20756" y="194193"/>
                  </a:lnTo>
                  <a:lnTo>
                    <a:pt x="17349" y="176736"/>
                  </a:lnTo>
                  <a:lnTo>
                    <a:pt x="13907" y="159713"/>
                  </a:lnTo>
                  <a:lnTo>
                    <a:pt x="10448" y="143302"/>
                  </a:lnTo>
                  <a:lnTo>
                    <a:pt x="7141" y="127485"/>
                  </a:lnTo>
                  <a:lnTo>
                    <a:pt x="4299" y="112162"/>
                  </a:lnTo>
                  <a:lnTo>
                    <a:pt x="2061" y="97223"/>
                  </a:lnTo>
                  <a:lnTo>
                    <a:pt x="559" y="82730"/>
                  </a:lnTo>
                  <a:lnTo>
                    <a:pt x="0" y="68909"/>
                  </a:lnTo>
                  <a:lnTo>
                    <a:pt x="409" y="55836"/>
                  </a:lnTo>
                  <a:lnTo>
                    <a:pt x="1818" y="43598"/>
                  </a:lnTo>
                  <a:lnTo>
                    <a:pt x="4360" y="32372"/>
                  </a:lnTo>
                  <a:lnTo>
                    <a:pt x="8004" y="22167"/>
                  </a:lnTo>
                  <a:lnTo>
                    <a:pt x="12909" y="13331"/>
                  </a:lnTo>
                  <a:lnTo>
                    <a:pt x="19482" y="6599"/>
                  </a:lnTo>
                  <a:lnTo>
                    <a:pt x="27785" y="2188"/>
                  </a:lnTo>
                  <a:lnTo>
                    <a:pt x="37276" y="23"/>
                  </a:lnTo>
                  <a:lnTo>
                    <a:pt x="47022" y="0"/>
                  </a:lnTo>
                  <a:lnTo>
                    <a:pt x="56463" y="1838"/>
                  </a:lnTo>
                  <a:lnTo>
                    <a:pt x="65408" y="5325"/>
                  </a:lnTo>
                  <a:lnTo>
                    <a:pt x="73868" y="10397"/>
                  </a:lnTo>
                  <a:lnTo>
                    <a:pt x="81922" y="16877"/>
                  </a:lnTo>
                  <a:lnTo>
                    <a:pt x="89499" y="24497"/>
                  </a:lnTo>
                  <a:lnTo>
                    <a:pt x="96377" y="32981"/>
                  </a:lnTo>
                  <a:lnTo>
                    <a:pt x="102480" y="42099"/>
                  </a:lnTo>
                  <a:lnTo>
                    <a:pt x="107564" y="51831"/>
                  </a:lnTo>
                  <a:lnTo>
                    <a:pt x="111149" y="62349"/>
                  </a:lnTo>
                  <a:lnTo>
                    <a:pt x="113109" y="73676"/>
                  </a:lnTo>
                  <a:lnTo>
                    <a:pt x="113458" y="85385"/>
                  </a:lnTo>
                  <a:lnTo>
                    <a:pt x="112179" y="96711"/>
                  </a:lnTo>
                  <a:lnTo>
                    <a:pt x="109427" y="107249"/>
                  </a:lnTo>
                  <a:lnTo>
                    <a:pt x="105310" y="116782"/>
                  </a:lnTo>
                  <a:lnTo>
                    <a:pt x="99805" y="125113"/>
                  </a:lnTo>
                  <a:lnTo>
                    <a:pt x="93041" y="132266"/>
                  </a:lnTo>
                  <a:lnTo>
                    <a:pt x="85508" y="138273"/>
                  </a:lnTo>
                  <a:lnTo>
                    <a:pt x="77141" y="143669"/>
                  </a:lnTo>
                  <a:lnTo>
                    <a:pt x="66090" y="148931"/>
                  </a:lnTo>
                  <a:lnTo>
                    <a:pt x="49138" y="154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668016" y="3626541"/>
              <a:ext cx="31587" cy="400083"/>
            </a:xfrm>
            <a:custGeom>
              <a:avLst/>
              <a:gdLst/>
              <a:ahLst/>
              <a:cxnLst/>
              <a:rect l="0" t="0" r="0" b="0"/>
              <a:pathLst>
                <a:path w="31587" h="40008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6"/>
                  </a:lnTo>
                  <a:lnTo>
                    <a:pt x="178" y="101011"/>
                  </a:lnTo>
                  <a:lnTo>
                    <a:pt x="826" y="118683"/>
                  </a:lnTo>
                  <a:lnTo>
                    <a:pt x="2075" y="135784"/>
                  </a:lnTo>
                  <a:lnTo>
                    <a:pt x="3727" y="152193"/>
                  </a:lnTo>
                  <a:lnTo>
                    <a:pt x="5375" y="167979"/>
                  </a:lnTo>
                  <a:lnTo>
                    <a:pt x="6783" y="183261"/>
                  </a:lnTo>
                  <a:lnTo>
                    <a:pt x="8048" y="197999"/>
                  </a:lnTo>
                  <a:lnTo>
                    <a:pt x="9505" y="211991"/>
                  </a:lnTo>
                  <a:lnTo>
                    <a:pt x="11332" y="225200"/>
                  </a:lnTo>
                  <a:lnTo>
                    <a:pt x="13389" y="238210"/>
                  </a:lnTo>
                  <a:lnTo>
                    <a:pt x="15317" y="252085"/>
                  </a:lnTo>
                  <a:lnTo>
                    <a:pt x="16915" y="267344"/>
                  </a:lnTo>
                  <a:lnTo>
                    <a:pt x="18310" y="283680"/>
                  </a:lnTo>
                  <a:lnTo>
                    <a:pt x="19855" y="300264"/>
                  </a:lnTo>
                  <a:lnTo>
                    <a:pt x="21740" y="316559"/>
                  </a:lnTo>
                  <a:lnTo>
                    <a:pt x="23847" y="332168"/>
                  </a:lnTo>
                  <a:lnTo>
                    <a:pt x="26029" y="348422"/>
                  </a:lnTo>
                  <a:lnTo>
                    <a:pt x="28481" y="368977"/>
                  </a:lnTo>
                  <a:lnTo>
                    <a:pt x="31586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715948" y="3876288"/>
              <a:ext cx="225810" cy="234565"/>
            </a:xfrm>
            <a:custGeom>
              <a:avLst/>
              <a:gdLst/>
              <a:ahLst/>
              <a:cxnLst/>
              <a:rect l="0" t="0" r="0" b="0"/>
              <a:pathLst>
                <a:path w="225810" h="234565">
                  <a:moveTo>
                    <a:pt x="15239" y="97693"/>
                  </a:moveTo>
                  <a:lnTo>
                    <a:pt x="26908" y="97626"/>
                  </a:lnTo>
                  <a:lnTo>
                    <a:pt x="37396" y="96985"/>
                  </a:lnTo>
                  <a:lnTo>
                    <a:pt x="47693" y="95684"/>
                  </a:lnTo>
                  <a:lnTo>
                    <a:pt x="57822" y="93652"/>
                  </a:lnTo>
                  <a:lnTo>
                    <a:pt x="67517" y="90687"/>
                  </a:lnTo>
                  <a:lnTo>
                    <a:pt x="76654" y="86768"/>
                  </a:lnTo>
                  <a:lnTo>
                    <a:pt x="85257" y="82018"/>
                  </a:lnTo>
                  <a:lnTo>
                    <a:pt x="93418" y="76615"/>
                  </a:lnTo>
                  <a:lnTo>
                    <a:pt x="101228" y="70719"/>
                  </a:lnTo>
                  <a:lnTo>
                    <a:pt x="108286" y="64304"/>
                  </a:lnTo>
                  <a:lnTo>
                    <a:pt x="113742" y="57167"/>
                  </a:lnTo>
                  <a:lnTo>
                    <a:pt x="117257" y="49259"/>
                  </a:lnTo>
                  <a:lnTo>
                    <a:pt x="118803" y="40829"/>
                  </a:lnTo>
                  <a:lnTo>
                    <a:pt x="118402" y="32326"/>
                  </a:lnTo>
                  <a:lnTo>
                    <a:pt x="116270" y="24022"/>
                  </a:lnTo>
                  <a:lnTo>
                    <a:pt x="112417" y="16330"/>
                  </a:lnTo>
                  <a:lnTo>
                    <a:pt x="106565" y="9849"/>
                  </a:lnTo>
                  <a:lnTo>
                    <a:pt x="98752" y="4800"/>
                  </a:lnTo>
                  <a:lnTo>
                    <a:pt x="89594" y="1395"/>
                  </a:lnTo>
                  <a:lnTo>
                    <a:pt x="80071" y="0"/>
                  </a:lnTo>
                  <a:lnTo>
                    <a:pt x="70781" y="618"/>
                  </a:lnTo>
                  <a:lnTo>
                    <a:pt x="61937" y="2964"/>
                  </a:lnTo>
                  <a:lnTo>
                    <a:pt x="53544" y="6664"/>
                  </a:lnTo>
                  <a:lnTo>
                    <a:pt x="45531" y="11368"/>
                  </a:lnTo>
                  <a:lnTo>
                    <a:pt x="37811" y="16795"/>
                  </a:lnTo>
                  <a:lnTo>
                    <a:pt x="30306" y="22728"/>
                  </a:lnTo>
                  <a:lnTo>
                    <a:pt x="22962" y="29020"/>
                  </a:lnTo>
                  <a:lnTo>
                    <a:pt x="16062" y="35887"/>
                  </a:lnTo>
                  <a:lnTo>
                    <a:pt x="10186" y="43870"/>
                  </a:lnTo>
                  <a:lnTo>
                    <a:pt x="5574" y="53171"/>
                  </a:lnTo>
                  <a:lnTo>
                    <a:pt x="2309" y="63690"/>
                  </a:lnTo>
                  <a:lnTo>
                    <a:pt x="485" y="75202"/>
                  </a:lnTo>
                  <a:lnTo>
                    <a:pt x="0" y="87461"/>
                  </a:lnTo>
                  <a:lnTo>
                    <a:pt x="623" y="100099"/>
                  </a:lnTo>
                  <a:lnTo>
                    <a:pt x="2095" y="112649"/>
                  </a:lnTo>
                  <a:lnTo>
                    <a:pt x="4195" y="124858"/>
                  </a:lnTo>
                  <a:lnTo>
                    <a:pt x="6908" y="136512"/>
                  </a:lnTo>
                  <a:lnTo>
                    <a:pt x="10405" y="147345"/>
                  </a:lnTo>
                  <a:lnTo>
                    <a:pt x="14726" y="157295"/>
                  </a:lnTo>
                  <a:lnTo>
                    <a:pt x="19933" y="166299"/>
                  </a:lnTo>
                  <a:lnTo>
                    <a:pt x="26185" y="174210"/>
                  </a:lnTo>
                  <a:lnTo>
                    <a:pt x="33468" y="181056"/>
                  </a:lnTo>
                  <a:lnTo>
                    <a:pt x="41630" y="187166"/>
                  </a:lnTo>
                  <a:lnTo>
                    <a:pt x="50480" y="193044"/>
                  </a:lnTo>
                  <a:lnTo>
                    <a:pt x="59844" y="198999"/>
                  </a:lnTo>
                  <a:lnTo>
                    <a:pt x="69740" y="204984"/>
                  </a:lnTo>
                  <a:lnTo>
                    <a:pt x="80369" y="210704"/>
                  </a:lnTo>
                  <a:lnTo>
                    <a:pt x="91779" y="215992"/>
                  </a:lnTo>
                  <a:lnTo>
                    <a:pt x="103882" y="220678"/>
                  </a:lnTo>
                  <a:lnTo>
                    <a:pt x="116539" y="224520"/>
                  </a:lnTo>
                  <a:lnTo>
                    <a:pt x="129610" y="227470"/>
                  </a:lnTo>
                  <a:lnTo>
                    <a:pt x="142981" y="229637"/>
                  </a:lnTo>
                  <a:lnTo>
                    <a:pt x="156563" y="231181"/>
                  </a:lnTo>
                  <a:lnTo>
                    <a:pt x="170273" y="232260"/>
                  </a:lnTo>
                  <a:lnTo>
                    <a:pt x="183459" y="233006"/>
                  </a:lnTo>
                  <a:lnTo>
                    <a:pt x="196196" y="233596"/>
                  </a:lnTo>
                  <a:lnTo>
                    <a:pt x="209599" y="234085"/>
                  </a:lnTo>
                  <a:lnTo>
                    <a:pt x="225809" y="234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400082" y="5032621"/>
            <a:ext cx="6675069" cy="715782"/>
            <a:chOff x="400082" y="5032621"/>
            <a:chExt cx="6675069" cy="715782"/>
          </a:xfrm>
        </p:grpSpPr>
        <p:sp>
          <p:nvSpPr>
            <p:cNvPr id="194" name="Freeform 193"/>
            <p:cNvSpPr/>
            <p:nvPr/>
          </p:nvSpPr>
          <p:spPr>
            <a:xfrm>
              <a:off x="410611" y="5032621"/>
              <a:ext cx="168457" cy="442461"/>
            </a:xfrm>
            <a:custGeom>
              <a:avLst/>
              <a:gdLst/>
              <a:ahLst/>
              <a:cxnLst/>
              <a:rect l="0" t="0" r="0" b="0"/>
              <a:pathLst>
                <a:path w="168457" h="442461">
                  <a:moveTo>
                    <a:pt x="0" y="210570"/>
                  </a:moveTo>
                  <a:lnTo>
                    <a:pt x="0" y="225239"/>
                  </a:lnTo>
                  <a:lnTo>
                    <a:pt x="0" y="239151"/>
                  </a:lnTo>
                  <a:lnTo>
                    <a:pt x="0" y="253644"/>
                  </a:lnTo>
                  <a:lnTo>
                    <a:pt x="0" y="268673"/>
                  </a:lnTo>
                  <a:lnTo>
                    <a:pt x="0" y="283849"/>
                  </a:lnTo>
                  <a:lnTo>
                    <a:pt x="0" y="298916"/>
                  </a:lnTo>
                  <a:lnTo>
                    <a:pt x="0" y="313780"/>
                  </a:lnTo>
                  <a:lnTo>
                    <a:pt x="0" y="328440"/>
                  </a:lnTo>
                  <a:lnTo>
                    <a:pt x="4" y="342928"/>
                  </a:lnTo>
                  <a:lnTo>
                    <a:pt x="177" y="357283"/>
                  </a:lnTo>
                  <a:lnTo>
                    <a:pt x="826" y="371542"/>
                  </a:lnTo>
                  <a:lnTo>
                    <a:pt x="2074" y="385730"/>
                  </a:lnTo>
                  <a:lnTo>
                    <a:pt x="3727" y="399871"/>
                  </a:lnTo>
                  <a:lnTo>
                    <a:pt x="5375" y="413979"/>
                  </a:lnTo>
                  <a:lnTo>
                    <a:pt x="6780" y="427977"/>
                  </a:lnTo>
                  <a:lnTo>
                    <a:pt x="7944" y="438815"/>
                  </a:lnTo>
                  <a:lnTo>
                    <a:pt x="8722" y="442460"/>
                  </a:lnTo>
                  <a:lnTo>
                    <a:pt x="8711" y="439834"/>
                  </a:lnTo>
                  <a:lnTo>
                    <a:pt x="7852" y="432973"/>
                  </a:lnTo>
                  <a:lnTo>
                    <a:pt x="6432" y="423117"/>
                  </a:lnTo>
                  <a:lnTo>
                    <a:pt x="4924" y="410659"/>
                  </a:lnTo>
                  <a:lnTo>
                    <a:pt x="3606" y="395964"/>
                  </a:lnTo>
                  <a:lnTo>
                    <a:pt x="2565" y="379642"/>
                  </a:lnTo>
                  <a:lnTo>
                    <a:pt x="1790" y="362438"/>
                  </a:lnTo>
                  <a:lnTo>
                    <a:pt x="1233" y="344855"/>
                  </a:lnTo>
                  <a:lnTo>
                    <a:pt x="841" y="327314"/>
                  </a:lnTo>
                  <a:lnTo>
                    <a:pt x="570" y="310234"/>
                  </a:lnTo>
                  <a:lnTo>
                    <a:pt x="385" y="293784"/>
                  </a:lnTo>
                  <a:lnTo>
                    <a:pt x="259" y="277940"/>
                  </a:lnTo>
                  <a:lnTo>
                    <a:pt x="174" y="262599"/>
                  </a:lnTo>
                  <a:lnTo>
                    <a:pt x="121" y="247648"/>
                  </a:lnTo>
                  <a:lnTo>
                    <a:pt x="255" y="233147"/>
                  </a:lnTo>
                  <a:lnTo>
                    <a:pt x="878" y="219321"/>
                  </a:lnTo>
                  <a:lnTo>
                    <a:pt x="2114" y="206240"/>
                  </a:lnTo>
                  <a:lnTo>
                    <a:pt x="3928" y="193827"/>
                  </a:lnTo>
                  <a:lnTo>
                    <a:pt x="6216" y="181951"/>
                  </a:lnTo>
                  <a:lnTo>
                    <a:pt x="8872" y="170483"/>
                  </a:lnTo>
                  <a:lnTo>
                    <a:pt x="11959" y="159475"/>
                  </a:lnTo>
                  <a:lnTo>
                    <a:pt x="15710" y="149149"/>
                  </a:lnTo>
                  <a:lnTo>
                    <a:pt x="20196" y="139571"/>
                  </a:lnTo>
                  <a:lnTo>
                    <a:pt x="25344" y="130664"/>
                  </a:lnTo>
                  <a:lnTo>
                    <a:pt x="31023" y="122294"/>
                  </a:lnTo>
                  <a:lnTo>
                    <a:pt x="37104" y="114329"/>
                  </a:lnTo>
                  <a:lnTo>
                    <a:pt x="43475" y="106657"/>
                  </a:lnTo>
                  <a:lnTo>
                    <a:pt x="50051" y="99192"/>
                  </a:lnTo>
                  <a:lnTo>
                    <a:pt x="56769" y="91869"/>
                  </a:lnTo>
                  <a:lnTo>
                    <a:pt x="63585" y="84646"/>
                  </a:lnTo>
                  <a:lnTo>
                    <a:pt x="70467" y="77489"/>
                  </a:lnTo>
                  <a:lnTo>
                    <a:pt x="77399" y="70377"/>
                  </a:lnTo>
                  <a:lnTo>
                    <a:pt x="84529" y="63296"/>
                  </a:lnTo>
                  <a:lnTo>
                    <a:pt x="92155" y="56236"/>
                  </a:lnTo>
                  <a:lnTo>
                    <a:pt x="100396" y="49190"/>
                  </a:lnTo>
                  <a:lnTo>
                    <a:pt x="109049" y="42152"/>
                  </a:lnTo>
                  <a:lnTo>
                    <a:pt x="117704" y="35120"/>
                  </a:lnTo>
                  <a:lnTo>
                    <a:pt x="126113" y="28102"/>
                  </a:lnTo>
                  <a:lnTo>
                    <a:pt x="134102" y="21399"/>
                  </a:lnTo>
                  <a:lnTo>
                    <a:pt x="142377" y="14945"/>
                  </a:lnTo>
                  <a:lnTo>
                    <a:pt x="152779" y="817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31668" y="5348477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955" y="2933"/>
                  </a:lnTo>
                  <a:lnTo>
                    <a:pt x="77608" y="5715"/>
                  </a:lnTo>
                  <a:lnTo>
                    <a:pt x="68910" y="8615"/>
                  </a:lnTo>
                  <a:lnTo>
                    <a:pt x="59789" y="11655"/>
                  </a:lnTo>
                  <a:lnTo>
                    <a:pt x="50294" y="14820"/>
                  </a:lnTo>
                  <a:lnTo>
                    <a:pt x="40515" y="18079"/>
                  </a:lnTo>
                  <a:lnTo>
                    <a:pt x="30984" y="21256"/>
                  </a:lnTo>
                  <a:lnTo>
                    <a:pt x="21721" y="24344"/>
                  </a:lnTo>
                  <a:lnTo>
                    <a:pt x="11913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39666" y="5348477"/>
              <a:ext cx="92044" cy="120582"/>
            </a:xfrm>
            <a:custGeom>
              <a:avLst/>
              <a:gdLst/>
              <a:ahLst/>
              <a:cxnLst/>
              <a:rect l="0" t="0" r="0" b="0"/>
              <a:pathLst>
                <a:path w="92044" h="120582">
                  <a:moveTo>
                    <a:pt x="7815" y="31585"/>
                  </a:moveTo>
                  <a:lnTo>
                    <a:pt x="4949" y="40453"/>
                  </a:lnTo>
                  <a:lnTo>
                    <a:pt x="2807" y="49440"/>
                  </a:lnTo>
                  <a:lnTo>
                    <a:pt x="1208" y="59431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70" y="92589"/>
                  </a:lnTo>
                  <a:lnTo>
                    <a:pt x="2599" y="103010"/>
                  </a:lnTo>
                  <a:lnTo>
                    <a:pt x="6557" y="111400"/>
                  </a:lnTo>
                  <a:lnTo>
                    <a:pt x="12770" y="117244"/>
                  </a:lnTo>
                  <a:lnTo>
                    <a:pt x="20688" y="120366"/>
                  </a:lnTo>
                  <a:lnTo>
                    <a:pt x="29297" y="120581"/>
                  </a:lnTo>
                  <a:lnTo>
                    <a:pt x="37929" y="118096"/>
                  </a:lnTo>
                  <a:lnTo>
                    <a:pt x="46144" y="113380"/>
                  </a:lnTo>
                  <a:lnTo>
                    <a:pt x="53573" y="106952"/>
                  </a:lnTo>
                  <a:lnTo>
                    <a:pt x="60118" y="99269"/>
                  </a:lnTo>
                  <a:lnTo>
                    <a:pt x="65867" y="90692"/>
                  </a:lnTo>
                  <a:lnTo>
                    <a:pt x="70977" y="81491"/>
                  </a:lnTo>
                  <a:lnTo>
                    <a:pt x="75603" y="71862"/>
                  </a:lnTo>
                  <a:lnTo>
                    <a:pt x="79727" y="61817"/>
                  </a:lnTo>
                  <a:lnTo>
                    <a:pt x="83566" y="49912"/>
                  </a:lnTo>
                  <a:lnTo>
                    <a:pt x="87460" y="31750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15937" y="5148435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5" y="99753"/>
                  </a:lnTo>
                  <a:lnTo>
                    <a:pt x="178" y="116812"/>
                  </a:lnTo>
                  <a:lnTo>
                    <a:pt x="826" y="134030"/>
                  </a:lnTo>
                  <a:lnTo>
                    <a:pt x="2070" y="151355"/>
                  </a:lnTo>
                  <a:lnTo>
                    <a:pt x="3550" y="168755"/>
                  </a:lnTo>
                  <a:lnTo>
                    <a:pt x="4550" y="186202"/>
                  </a:lnTo>
                  <a:lnTo>
                    <a:pt x="4709" y="203675"/>
                  </a:lnTo>
                  <a:lnTo>
                    <a:pt x="4322" y="220833"/>
                  </a:lnTo>
                  <a:lnTo>
                    <a:pt x="4130" y="237054"/>
                  </a:lnTo>
                  <a:lnTo>
                    <a:pt x="4554" y="252061"/>
                  </a:lnTo>
                  <a:lnTo>
                    <a:pt x="5525" y="265470"/>
                  </a:lnTo>
                  <a:lnTo>
                    <a:pt x="6748" y="277931"/>
                  </a:lnTo>
                  <a:lnTo>
                    <a:pt x="8336" y="290535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52766" y="5285306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6" y="1999"/>
                  </a:lnTo>
                  <a:lnTo>
                    <a:pt x="104462" y="3686"/>
                  </a:lnTo>
                  <a:lnTo>
                    <a:pt x="93470" y="5354"/>
                  </a:lnTo>
                  <a:lnTo>
                    <a:pt x="81832" y="6771"/>
                  </a:lnTo>
                  <a:lnTo>
                    <a:pt x="69751" y="8042"/>
                  </a:lnTo>
                  <a:lnTo>
                    <a:pt x="57645" y="9502"/>
                  </a:lnTo>
                  <a:lnTo>
                    <a:pt x="45776" y="11330"/>
                  </a:lnTo>
                  <a:lnTo>
                    <a:pt x="34667" y="13396"/>
                  </a:lnTo>
                  <a:lnTo>
                    <a:pt x="24091" y="15548"/>
                  </a:lnTo>
                  <a:lnTo>
                    <a:pt x="13121" y="179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13407" y="5316891"/>
              <a:ext cx="94490" cy="131363"/>
            </a:xfrm>
            <a:custGeom>
              <a:avLst/>
              <a:gdLst/>
              <a:ahLst/>
              <a:cxnLst/>
              <a:rect l="0" t="0" r="0" b="0"/>
              <a:pathLst>
                <a:path w="94490" h="131363">
                  <a:moveTo>
                    <a:pt x="7815" y="10528"/>
                  </a:moveTo>
                  <a:lnTo>
                    <a:pt x="4949" y="19396"/>
                  </a:lnTo>
                  <a:lnTo>
                    <a:pt x="2806" y="28383"/>
                  </a:lnTo>
                  <a:lnTo>
                    <a:pt x="1208" y="38375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60" y="71551"/>
                  </a:lnTo>
                  <a:lnTo>
                    <a:pt x="2244" y="82663"/>
                  </a:lnTo>
                  <a:lnTo>
                    <a:pt x="4905" y="93648"/>
                  </a:lnTo>
                  <a:lnTo>
                    <a:pt x="8625" y="104495"/>
                  </a:lnTo>
                  <a:lnTo>
                    <a:pt x="13411" y="114573"/>
                  </a:lnTo>
                  <a:lnTo>
                    <a:pt x="19372" y="122678"/>
                  </a:lnTo>
                  <a:lnTo>
                    <a:pt x="26452" y="128301"/>
                  </a:lnTo>
                  <a:lnTo>
                    <a:pt x="34306" y="131261"/>
                  </a:lnTo>
                  <a:lnTo>
                    <a:pt x="42417" y="131362"/>
                  </a:lnTo>
                  <a:lnTo>
                    <a:pt x="50456" y="128796"/>
                  </a:lnTo>
                  <a:lnTo>
                    <a:pt x="58141" y="124024"/>
                  </a:lnTo>
                  <a:lnTo>
                    <a:pt x="65148" y="117559"/>
                  </a:lnTo>
                  <a:lnTo>
                    <a:pt x="71377" y="109849"/>
                  </a:lnTo>
                  <a:lnTo>
                    <a:pt x="76899" y="101256"/>
                  </a:lnTo>
                  <a:lnTo>
                    <a:pt x="81849" y="92044"/>
                  </a:lnTo>
                  <a:lnTo>
                    <a:pt x="86360" y="82406"/>
                  </a:lnTo>
                  <a:lnTo>
                    <a:pt x="90221" y="72479"/>
                  </a:lnTo>
                  <a:lnTo>
                    <a:pt x="92912" y="62354"/>
                  </a:lnTo>
                  <a:lnTo>
                    <a:pt x="94243" y="52105"/>
                  </a:lnTo>
                  <a:lnTo>
                    <a:pt x="94489" y="42039"/>
                  </a:lnTo>
                  <a:lnTo>
                    <a:pt x="94232" y="31604"/>
                  </a:lnTo>
                  <a:lnTo>
                    <a:pt x="93448" y="18767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89678" y="5264248"/>
              <a:ext cx="63172" cy="146999"/>
            </a:xfrm>
            <a:custGeom>
              <a:avLst/>
              <a:gdLst/>
              <a:ahLst/>
              <a:cxnLst/>
              <a:rect l="0" t="0" r="0" b="0"/>
              <a:pathLst>
                <a:path w="63172" h="146999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590" y="137670"/>
                  </a:lnTo>
                  <a:lnTo>
                    <a:pt x="10679" y="145213"/>
                  </a:lnTo>
                  <a:lnTo>
                    <a:pt x="10931" y="146998"/>
                  </a:lnTo>
                  <a:lnTo>
                    <a:pt x="9799" y="144256"/>
                  </a:lnTo>
                  <a:lnTo>
                    <a:pt x="7962" y="138448"/>
                  </a:lnTo>
                  <a:lnTo>
                    <a:pt x="6058" y="130368"/>
                  </a:lnTo>
                  <a:lnTo>
                    <a:pt x="4423" y="120564"/>
                  </a:lnTo>
                  <a:lnTo>
                    <a:pt x="3312" y="109486"/>
                  </a:lnTo>
                  <a:lnTo>
                    <a:pt x="3009" y="97490"/>
                  </a:lnTo>
                  <a:lnTo>
                    <a:pt x="3590" y="84856"/>
                  </a:lnTo>
                  <a:lnTo>
                    <a:pt x="5283" y="72111"/>
                  </a:lnTo>
                  <a:lnTo>
                    <a:pt x="8547" y="60009"/>
                  </a:lnTo>
                  <a:lnTo>
                    <a:pt x="13479" y="48913"/>
                  </a:lnTo>
                  <a:lnTo>
                    <a:pt x="19808" y="38928"/>
                  </a:lnTo>
                  <a:lnTo>
                    <a:pt x="27899" y="29006"/>
                  </a:lnTo>
                  <a:lnTo>
                    <a:pt x="40698" y="1716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089008" y="5273947"/>
              <a:ext cx="121770" cy="180856"/>
            </a:xfrm>
            <a:custGeom>
              <a:avLst/>
              <a:gdLst/>
              <a:ahLst/>
              <a:cxnLst/>
              <a:rect l="0" t="0" r="0" b="0"/>
              <a:pathLst>
                <a:path w="121770" h="180856">
                  <a:moveTo>
                    <a:pt x="5955" y="85058"/>
                  </a:moveTo>
                  <a:lnTo>
                    <a:pt x="17691" y="85058"/>
                  </a:lnTo>
                  <a:lnTo>
                    <a:pt x="28819" y="85058"/>
                  </a:lnTo>
                  <a:lnTo>
                    <a:pt x="40409" y="85049"/>
                  </a:lnTo>
                  <a:lnTo>
                    <a:pt x="52224" y="84703"/>
                  </a:lnTo>
                  <a:lnTo>
                    <a:pt x="63587" y="83407"/>
                  </a:lnTo>
                  <a:lnTo>
                    <a:pt x="74128" y="80890"/>
                  </a:lnTo>
                  <a:lnTo>
                    <a:pt x="83483" y="76894"/>
                  </a:lnTo>
                  <a:lnTo>
                    <a:pt x="91159" y="71004"/>
                  </a:lnTo>
                  <a:lnTo>
                    <a:pt x="97046" y="63195"/>
                  </a:lnTo>
                  <a:lnTo>
                    <a:pt x="101032" y="54052"/>
                  </a:lnTo>
                  <a:lnTo>
                    <a:pt x="102823" y="44547"/>
                  </a:lnTo>
                  <a:lnTo>
                    <a:pt x="102471" y="35278"/>
                  </a:lnTo>
                  <a:lnTo>
                    <a:pt x="100135" y="26619"/>
                  </a:lnTo>
                  <a:lnTo>
                    <a:pt x="95910" y="18883"/>
                  </a:lnTo>
                  <a:lnTo>
                    <a:pt x="90034" y="12140"/>
                  </a:lnTo>
                  <a:lnTo>
                    <a:pt x="82837" y="6595"/>
                  </a:lnTo>
                  <a:lnTo>
                    <a:pt x="74645" y="2685"/>
                  </a:lnTo>
                  <a:lnTo>
                    <a:pt x="65735" y="502"/>
                  </a:lnTo>
                  <a:lnTo>
                    <a:pt x="56484" y="0"/>
                  </a:lnTo>
                  <a:lnTo>
                    <a:pt x="47354" y="1174"/>
                  </a:lnTo>
                  <a:lnTo>
                    <a:pt x="38591" y="3855"/>
                  </a:lnTo>
                  <a:lnTo>
                    <a:pt x="30402" y="7926"/>
                  </a:lnTo>
                  <a:lnTo>
                    <a:pt x="23047" y="13398"/>
                  </a:lnTo>
                  <a:lnTo>
                    <a:pt x="16586" y="20155"/>
                  </a:lnTo>
                  <a:lnTo>
                    <a:pt x="11077" y="28132"/>
                  </a:lnTo>
                  <a:lnTo>
                    <a:pt x="6667" y="37388"/>
                  </a:lnTo>
                  <a:lnTo>
                    <a:pt x="3332" y="47833"/>
                  </a:lnTo>
                  <a:lnTo>
                    <a:pt x="1074" y="59101"/>
                  </a:lnTo>
                  <a:lnTo>
                    <a:pt x="0" y="70656"/>
                  </a:lnTo>
                  <a:lnTo>
                    <a:pt x="53" y="82166"/>
                  </a:lnTo>
                  <a:lnTo>
                    <a:pt x="1054" y="93504"/>
                  </a:lnTo>
                  <a:lnTo>
                    <a:pt x="2788" y="104650"/>
                  </a:lnTo>
                  <a:lnTo>
                    <a:pt x="5068" y="115625"/>
                  </a:lnTo>
                  <a:lnTo>
                    <a:pt x="7902" y="126300"/>
                  </a:lnTo>
                  <a:lnTo>
                    <a:pt x="11482" y="136403"/>
                  </a:lnTo>
                  <a:lnTo>
                    <a:pt x="15858" y="145826"/>
                  </a:lnTo>
                  <a:lnTo>
                    <a:pt x="21102" y="154461"/>
                  </a:lnTo>
                  <a:lnTo>
                    <a:pt x="27379" y="162115"/>
                  </a:lnTo>
                  <a:lnTo>
                    <a:pt x="34679" y="168773"/>
                  </a:lnTo>
                  <a:lnTo>
                    <a:pt x="42852" y="174243"/>
                  </a:lnTo>
                  <a:lnTo>
                    <a:pt x="51710" y="178096"/>
                  </a:lnTo>
                  <a:lnTo>
                    <a:pt x="61069" y="180242"/>
                  </a:lnTo>
                  <a:lnTo>
                    <a:pt x="70717" y="180855"/>
                  </a:lnTo>
                  <a:lnTo>
                    <a:pt x="81560" y="180148"/>
                  </a:lnTo>
                  <a:lnTo>
                    <a:pt x="96784" y="176943"/>
                  </a:lnTo>
                  <a:lnTo>
                    <a:pt x="121769" y="1692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473989" y="512737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6" y="35199"/>
                  </a:lnTo>
                  <a:lnTo>
                    <a:pt x="2075" y="50463"/>
                  </a:lnTo>
                  <a:lnTo>
                    <a:pt x="3727" y="66448"/>
                  </a:lnTo>
                  <a:lnTo>
                    <a:pt x="5375" y="82929"/>
                  </a:lnTo>
                  <a:lnTo>
                    <a:pt x="6783" y="99744"/>
                  </a:lnTo>
                  <a:lnTo>
                    <a:pt x="8048" y="116457"/>
                  </a:lnTo>
                  <a:lnTo>
                    <a:pt x="9505" y="132378"/>
                  </a:lnTo>
                  <a:lnTo>
                    <a:pt x="11331" y="147207"/>
                  </a:lnTo>
                  <a:lnTo>
                    <a:pt x="13389" y="161301"/>
                  </a:lnTo>
                  <a:lnTo>
                    <a:pt x="15317" y="175452"/>
                  </a:lnTo>
                  <a:lnTo>
                    <a:pt x="16915" y="190114"/>
                  </a:lnTo>
                  <a:lnTo>
                    <a:pt x="18342" y="205027"/>
                  </a:lnTo>
                  <a:lnTo>
                    <a:pt x="20274" y="221064"/>
                  </a:lnTo>
                  <a:lnTo>
                    <a:pt x="23994" y="24187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400290" y="5101571"/>
              <a:ext cx="211980" cy="204792"/>
            </a:xfrm>
            <a:custGeom>
              <a:avLst/>
              <a:gdLst/>
              <a:ahLst/>
              <a:cxnLst/>
              <a:rect l="0" t="0" r="0" b="0"/>
              <a:pathLst>
                <a:path w="211980" h="204792">
                  <a:moveTo>
                    <a:pt x="0" y="67921"/>
                  </a:moveTo>
                  <a:lnTo>
                    <a:pt x="3000" y="59187"/>
                  </a:lnTo>
                  <a:lnTo>
                    <a:pt x="6423" y="51480"/>
                  </a:lnTo>
                  <a:lnTo>
                    <a:pt x="10624" y="44078"/>
                  </a:lnTo>
                  <a:lnTo>
                    <a:pt x="15696" y="36817"/>
                  </a:lnTo>
                  <a:lnTo>
                    <a:pt x="21826" y="29638"/>
                  </a:lnTo>
                  <a:lnTo>
                    <a:pt x="29014" y="22522"/>
                  </a:lnTo>
                  <a:lnTo>
                    <a:pt x="37274" y="15777"/>
                  </a:lnTo>
                  <a:lnTo>
                    <a:pt x="46718" y="10006"/>
                  </a:lnTo>
                  <a:lnTo>
                    <a:pt x="57291" y="5467"/>
                  </a:lnTo>
                  <a:lnTo>
                    <a:pt x="68814" y="2251"/>
                  </a:lnTo>
                  <a:lnTo>
                    <a:pt x="81072" y="459"/>
                  </a:lnTo>
                  <a:lnTo>
                    <a:pt x="93862" y="0"/>
                  </a:lnTo>
                  <a:lnTo>
                    <a:pt x="106704" y="810"/>
                  </a:lnTo>
                  <a:lnTo>
                    <a:pt x="118866" y="2940"/>
                  </a:lnTo>
                  <a:lnTo>
                    <a:pt x="130005" y="6295"/>
                  </a:lnTo>
                  <a:lnTo>
                    <a:pt x="140128" y="10665"/>
                  </a:lnTo>
                  <a:lnTo>
                    <a:pt x="149395" y="15814"/>
                  </a:lnTo>
                  <a:lnTo>
                    <a:pt x="158001" y="21535"/>
                  </a:lnTo>
                  <a:lnTo>
                    <a:pt x="166123" y="27663"/>
                  </a:lnTo>
                  <a:lnTo>
                    <a:pt x="173898" y="34075"/>
                  </a:lnTo>
                  <a:lnTo>
                    <a:pt x="181428" y="40688"/>
                  </a:lnTo>
                  <a:lnTo>
                    <a:pt x="188623" y="47603"/>
                  </a:lnTo>
                  <a:lnTo>
                    <a:pt x="195228" y="55085"/>
                  </a:lnTo>
                  <a:lnTo>
                    <a:pt x="201143" y="63232"/>
                  </a:lnTo>
                  <a:lnTo>
                    <a:pt x="206097" y="71993"/>
                  </a:lnTo>
                  <a:lnTo>
                    <a:pt x="209593" y="81253"/>
                  </a:lnTo>
                  <a:lnTo>
                    <a:pt x="211497" y="90891"/>
                  </a:lnTo>
                  <a:lnTo>
                    <a:pt x="211979" y="100804"/>
                  </a:lnTo>
                  <a:lnTo>
                    <a:pt x="211321" y="110910"/>
                  </a:lnTo>
                  <a:lnTo>
                    <a:pt x="209804" y="121152"/>
                  </a:lnTo>
                  <a:lnTo>
                    <a:pt x="207499" y="131487"/>
                  </a:lnTo>
                  <a:lnTo>
                    <a:pt x="204283" y="141885"/>
                  </a:lnTo>
                  <a:lnTo>
                    <a:pt x="200155" y="152317"/>
                  </a:lnTo>
                  <a:lnTo>
                    <a:pt x="195079" y="162441"/>
                  </a:lnTo>
                  <a:lnTo>
                    <a:pt x="188916" y="171633"/>
                  </a:lnTo>
                  <a:lnTo>
                    <a:pt x="181692" y="179624"/>
                  </a:lnTo>
                  <a:lnTo>
                    <a:pt x="173451" y="186331"/>
                  </a:lnTo>
                  <a:lnTo>
                    <a:pt x="163042" y="192338"/>
                  </a:lnTo>
                  <a:lnTo>
                    <a:pt x="146198" y="198172"/>
                  </a:lnTo>
                  <a:lnTo>
                    <a:pt x="115813" y="2047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621388" y="5273621"/>
              <a:ext cx="126343" cy="151220"/>
            </a:xfrm>
            <a:custGeom>
              <a:avLst/>
              <a:gdLst/>
              <a:ahLst/>
              <a:cxnLst/>
              <a:rect l="0" t="0" r="0" b="0"/>
              <a:pathLst>
                <a:path w="126343" h="151220">
                  <a:moveTo>
                    <a:pt x="0" y="85384"/>
                  </a:moveTo>
                  <a:lnTo>
                    <a:pt x="11668" y="85317"/>
                  </a:lnTo>
                  <a:lnTo>
                    <a:pt x="22157" y="84677"/>
                  </a:lnTo>
                  <a:lnTo>
                    <a:pt x="32454" y="83376"/>
                  </a:lnTo>
                  <a:lnTo>
                    <a:pt x="42583" y="81343"/>
                  </a:lnTo>
                  <a:lnTo>
                    <a:pt x="52278" y="78378"/>
                  </a:lnTo>
                  <a:lnTo>
                    <a:pt x="61410" y="74454"/>
                  </a:lnTo>
                  <a:lnTo>
                    <a:pt x="69840" y="69532"/>
                  </a:lnTo>
                  <a:lnTo>
                    <a:pt x="77353" y="63480"/>
                  </a:lnTo>
                  <a:lnTo>
                    <a:pt x="83914" y="56335"/>
                  </a:lnTo>
                  <a:lnTo>
                    <a:pt x="89320" y="48267"/>
                  </a:lnTo>
                  <a:lnTo>
                    <a:pt x="93128" y="39482"/>
                  </a:lnTo>
                  <a:lnTo>
                    <a:pt x="95231" y="30180"/>
                  </a:lnTo>
                  <a:lnTo>
                    <a:pt x="95338" y="21004"/>
                  </a:lnTo>
                  <a:lnTo>
                    <a:pt x="92833" y="12988"/>
                  </a:lnTo>
                  <a:lnTo>
                    <a:pt x="87635" y="6614"/>
                  </a:lnTo>
                  <a:lnTo>
                    <a:pt x="80417" y="2168"/>
                  </a:lnTo>
                  <a:lnTo>
                    <a:pt x="72285" y="0"/>
                  </a:lnTo>
                  <a:lnTo>
                    <a:pt x="63973" y="67"/>
                  </a:lnTo>
                  <a:lnTo>
                    <a:pt x="55805" y="2196"/>
                  </a:lnTo>
                  <a:lnTo>
                    <a:pt x="47874" y="6275"/>
                  </a:lnTo>
                  <a:lnTo>
                    <a:pt x="40180" y="12049"/>
                  </a:lnTo>
                  <a:lnTo>
                    <a:pt x="32845" y="19176"/>
                  </a:lnTo>
                  <a:lnTo>
                    <a:pt x="26131" y="27320"/>
                  </a:lnTo>
                  <a:lnTo>
                    <a:pt x="20136" y="36202"/>
                  </a:lnTo>
                  <a:lnTo>
                    <a:pt x="15126" y="45605"/>
                  </a:lnTo>
                  <a:lnTo>
                    <a:pt x="11590" y="55368"/>
                  </a:lnTo>
                  <a:lnTo>
                    <a:pt x="9658" y="65380"/>
                  </a:lnTo>
                  <a:lnTo>
                    <a:pt x="9158" y="75561"/>
                  </a:lnTo>
                  <a:lnTo>
                    <a:pt x="9803" y="85856"/>
                  </a:lnTo>
                  <a:lnTo>
                    <a:pt x="11312" y="96224"/>
                  </a:lnTo>
                  <a:lnTo>
                    <a:pt x="13610" y="106475"/>
                  </a:lnTo>
                  <a:lnTo>
                    <a:pt x="16823" y="116285"/>
                  </a:lnTo>
                  <a:lnTo>
                    <a:pt x="20953" y="125504"/>
                  </a:lnTo>
                  <a:lnTo>
                    <a:pt x="26200" y="133830"/>
                  </a:lnTo>
                  <a:lnTo>
                    <a:pt x="33011" y="140744"/>
                  </a:lnTo>
                  <a:lnTo>
                    <a:pt x="41482" y="146087"/>
                  </a:lnTo>
                  <a:lnTo>
                    <a:pt x="51257" y="149692"/>
                  </a:lnTo>
                  <a:lnTo>
                    <a:pt x="61728" y="151219"/>
                  </a:lnTo>
                  <a:lnTo>
                    <a:pt x="72462" y="150700"/>
                  </a:lnTo>
                  <a:lnTo>
                    <a:pt x="82988" y="148746"/>
                  </a:lnTo>
                  <a:lnTo>
                    <a:pt x="93846" y="146176"/>
                  </a:lnTo>
                  <a:lnTo>
                    <a:pt x="107100" y="142769"/>
                  </a:lnTo>
                  <a:lnTo>
                    <a:pt x="126342" y="138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777775" y="5306362"/>
              <a:ext cx="75241" cy="103277"/>
            </a:xfrm>
            <a:custGeom>
              <a:avLst/>
              <a:gdLst/>
              <a:ahLst/>
              <a:cxnLst/>
              <a:rect l="0" t="0" r="0" b="0"/>
              <a:pathLst>
                <a:path w="75241" h="103277">
                  <a:moveTo>
                    <a:pt x="1541" y="52643"/>
                  </a:moveTo>
                  <a:lnTo>
                    <a:pt x="4474" y="67178"/>
                  </a:lnTo>
                  <a:lnTo>
                    <a:pt x="7257" y="79809"/>
                  </a:lnTo>
                  <a:lnTo>
                    <a:pt x="10131" y="91642"/>
                  </a:lnTo>
                  <a:lnTo>
                    <a:pt x="12220" y="100462"/>
                  </a:lnTo>
                  <a:lnTo>
                    <a:pt x="12471" y="103276"/>
                  </a:lnTo>
                  <a:lnTo>
                    <a:pt x="11334" y="101211"/>
                  </a:lnTo>
                  <a:lnTo>
                    <a:pt x="9324" y="95972"/>
                  </a:lnTo>
                  <a:lnTo>
                    <a:pt x="6772" y="88765"/>
                  </a:lnTo>
                  <a:lnTo>
                    <a:pt x="3893" y="80342"/>
                  </a:lnTo>
                  <a:lnTo>
                    <a:pt x="1303" y="71164"/>
                  </a:lnTo>
                  <a:lnTo>
                    <a:pt x="0" y="61507"/>
                  </a:lnTo>
                  <a:lnTo>
                    <a:pt x="427" y="51550"/>
                  </a:lnTo>
                  <a:lnTo>
                    <a:pt x="2680" y="41567"/>
                  </a:lnTo>
                  <a:lnTo>
                    <a:pt x="6783" y="31932"/>
                  </a:lnTo>
                  <a:lnTo>
                    <a:pt x="12545" y="22832"/>
                  </a:lnTo>
                  <a:lnTo>
                    <a:pt x="19649" y="14755"/>
                  </a:lnTo>
                  <a:lnTo>
                    <a:pt x="27771" y="8538"/>
                  </a:lnTo>
                  <a:lnTo>
                    <a:pt x="36621" y="4468"/>
                  </a:lnTo>
                  <a:lnTo>
                    <a:pt x="45525" y="2193"/>
                  </a:lnTo>
                  <a:lnTo>
                    <a:pt x="54299" y="778"/>
                  </a:lnTo>
                  <a:lnTo>
                    <a:pt x="63709" y="100"/>
                  </a:lnTo>
                  <a:lnTo>
                    <a:pt x="7524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907249" y="5120354"/>
              <a:ext cx="82638" cy="312351"/>
            </a:xfrm>
            <a:custGeom>
              <a:avLst/>
              <a:gdLst/>
              <a:ahLst/>
              <a:cxnLst/>
              <a:rect l="0" t="0" r="0" b="0"/>
              <a:pathLst>
                <a:path w="82638" h="312351">
                  <a:moveTo>
                    <a:pt x="40523" y="312350"/>
                  </a:moveTo>
                  <a:lnTo>
                    <a:pt x="40523" y="300615"/>
                  </a:lnTo>
                  <a:lnTo>
                    <a:pt x="40523" y="289486"/>
                  </a:lnTo>
                  <a:lnTo>
                    <a:pt x="40518" y="277893"/>
                  </a:lnTo>
                  <a:lnTo>
                    <a:pt x="40345" y="265904"/>
                  </a:lnTo>
                  <a:lnTo>
                    <a:pt x="39697" y="253893"/>
                  </a:lnTo>
                  <a:lnTo>
                    <a:pt x="38444" y="242090"/>
                  </a:lnTo>
                  <a:lnTo>
                    <a:pt x="36618" y="230563"/>
                  </a:lnTo>
                  <a:lnTo>
                    <a:pt x="34322" y="219294"/>
                  </a:lnTo>
                  <a:lnTo>
                    <a:pt x="31665" y="208231"/>
                  </a:lnTo>
                  <a:lnTo>
                    <a:pt x="28747" y="197158"/>
                  </a:lnTo>
                  <a:lnTo>
                    <a:pt x="25643" y="185724"/>
                  </a:lnTo>
                  <a:lnTo>
                    <a:pt x="22409" y="173771"/>
                  </a:lnTo>
                  <a:lnTo>
                    <a:pt x="19086" y="161469"/>
                  </a:lnTo>
                  <a:lnTo>
                    <a:pt x="15702" y="149212"/>
                  </a:lnTo>
                  <a:lnTo>
                    <a:pt x="12281" y="137222"/>
                  </a:lnTo>
                  <a:lnTo>
                    <a:pt x="9001" y="125392"/>
                  </a:lnTo>
                  <a:lnTo>
                    <a:pt x="6178" y="113381"/>
                  </a:lnTo>
                  <a:lnTo>
                    <a:pt x="3946" y="101005"/>
                  </a:lnTo>
                  <a:lnTo>
                    <a:pt x="2279" y="88236"/>
                  </a:lnTo>
                  <a:lnTo>
                    <a:pt x="1078" y="75124"/>
                  </a:lnTo>
                  <a:lnTo>
                    <a:pt x="241" y="61753"/>
                  </a:lnTo>
                  <a:lnTo>
                    <a:pt x="0" y="48518"/>
                  </a:lnTo>
                  <a:lnTo>
                    <a:pt x="895" y="36092"/>
                  </a:lnTo>
                  <a:lnTo>
                    <a:pt x="3138" y="24790"/>
                  </a:lnTo>
                  <a:lnTo>
                    <a:pt x="6950" y="15067"/>
                  </a:lnTo>
                  <a:lnTo>
                    <a:pt x="12715" y="7665"/>
                  </a:lnTo>
                  <a:lnTo>
                    <a:pt x="20440" y="2769"/>
                  </a:lnTo>
                  <a:lnTo>
                    <a:pt x="29526" y="262"/>
                  </a:lnTo>
                  <a:lnTo>
                    <a:pt x="38994" y="0"/>
                  </a:lnTo>
                  <a:lnTo>
                    <a:pt x="48234" y="1662"/>
                  </a:lnTo>
                  <a:lnTo>
                    <a:pt x="56733" y="4536"/>
                  </a:lnTo>
                  <a:lnTo>
                    <a:pt x="64733" y="7896"/>
                  </a:lnTo>
                  <a:lnTo>
                    <a:pt x="72930" y="12030"/>
                  </a:lnTo>
                  <a:lnTo>
                    <a:pt x="82637" y="175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884601" y="5274777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888" y="5734"/>
                  </a:lnTo>
                  <a:lnTo>
                    <a:pt x="76901" y="10018"/>
                  </a:lnTo>
                  <a:lnTo>
                    <a:pt x="66915" y="13228"/>
                  </a:lnTo>
                  <a:lnTo>
                    <a:pt x="56180" y="15796"/>
                  </a:lnTo>
                  <a:lnTo>
                    <a:pt x="44040" y="18654"/>
                  </a:lnTo>
                  <a:lnTo>
                    <a:pt x="27189" y="231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006600" y="5285173"/>
              <a:ext cx="88572" cy="127897"/>
            </a:xfrm>
            <a:custGeom>
              <a:avLst/>
              <a:gdLst/>
              <a:ahLst/>
              <a:cxnLst/>
              <a:rect l="0" t="0" r="0" b="0"/>
              <a:pathLst>
                <a:path w="88572" h="127897">
                  <a:moveTo>
                    <a:pt x="4343" y="73832"/>
                  </a:moveTo>
                  <a:lnTo>
                    <a:pt x="16011" y="73765"/>
                  </a:lnTo>
                  <a:lnTo>
                    <a:pt x="26499" y="73125"/>
                  </a:lnTo>
                  <a:lnTo>
                    <a:pt x="36792" y="71819"/>
                  </a:lnTo>
                  <a:lnTo>
                    <a:pt x="46748" y="69614"/>
                  </a:lnTo>
                  <a:lnTo>
                    <a:pt x="55795" y="66001"/>
                  </a:lnTo>
                  <a:lnTo>
                    <a:pt x="63668" y="60828"/>
                  </a:lnTo>
                  <a:lnTo>
                    <a:pt x="70100" y="54253"/>
                  </a:lnTo>
                  <a:lnTo>
                    <a:pt x="74669" y="46553"/>
                  </a:lnTo>
                  <a:lnTo>
                    <a:pt x="77321" y="38014"/>
                  </a:lnTo>
                  <a:lnTo>
                    <a:pt x="77983" y="29199"/>
                  </a:lnTo>
                  <a:lnTo>
                    <a:pt x="76390" y="20903"/>
                  </a:lnTo>
                  <a:lnTo>
                    <a:pt x="72616" y="13524"/>
                  </a:lnTo>
                  <a:lnTo>
                    <a:pt x="67000" y="7421"/>
                  </a:lnTo>
                  <a:lnTo>
                    <a:pt x="59952" y="3071"/>
                  </a:lnTo>
                  <a:lnTo>
                    <a:pt x="51849" y="565"/>
                  </a:lnTo>
                  <a:lnTo>
                    <a:pt x="43158" y="0"/>
                  </a:lnTo>
                  <a:lnTo>
                    <a:pt x="34413" y="1657"/>
                  </a:lnTo>
                  <a:lnTo>
                    <a:pt x="25915" y="5478"/>
                  </a:lnTo>
                  <a:lnTo>
                    <a:pt x="18076" y="11295"/>
                  </a:lnTo>
                  <a:lnTo>
                    <a:pt x="11489" y="19010"/>
                  </a:lnTo>
                  <a:lnTo>
                    <a:pt x="6362" y="28379"/>
                  </a:lnTo>
                  <a:lnTo>
                    <a:pt x="2732" y="38903"/>
                  </a:lnTo>
                  <a:lnTo>
                    <a:pt x="654" y="49951"/>
                  </a:lnTo>
                  <a:lnTo>
                    <a:pt x="0" y="61113"/>
                  </a:lnTo>
                  <a:lnTo>
                    <a:pt x="676" y="72046"/>
                  </a:lnTo>
                  <a:lnTo>
                    <a:pt x="2717" y="82387"/>
                  </a:lnTo>
                  <a:lnTo>
                    <a:pt x="6016" y="92003"/>
                  </a:lnTo>
                  <a:lnTo>
                    <a:pt x="10518" y="100783"/>
                  </a:lnTo>
                  <a:lnTo>
                    <a:pt x="16288" y="108542"/>
                  </a:lnTo>
                  <a:lnTo>
                    <a:pt x="23243" y="115273"/>
                  </a:lnTo>
                  <a:lnTo>
                    <a:pt x="31185" y="120795"/>
                  </a:lnTo>
                  <a:lnTo>
                    <a:pt x="39886" y="124683"/>
                  </a:lnTo>
                  <a:lnTo>
                    <a:pt x="49131" y="126857"/>
                  </a:lnTo>
                  <a:lnTo>
                    <a:pt x="58304" y="127688"/>
                  </a:lnTo>
                  <a:lnTo>
                    <a:pt x="67290" y="127896"/>
                  </a:lnTo>
                  <a:lnTo>
                    <a:pt x="76872" y="127499"/>
                  </a:lnTo>
                  <a:lnTo>
                    <a:pt x="88571" y="1264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154035" y="5264248"/>
              <a:ext cx="120121" cy="131399"/>
            </a:xfrm>
            <a:custGeom>
              <a:avLst/>
              <a:gdLst/>
              <a:ahLst/>
              <a:cxnLst/>
              <a:rect l="0" t="0" r="0" b="0"/>
              <a:pathLst>
                <a:path w="120121" h="131399">
                  <a:moveTo>
                    <a:pt x="56949" y="0"/>
                  </a:moveTo>
                  <a:lnTo>
                    <a:pt x="45348" y="201"/>
                  </a:lnTo>
                  <a:lnTo>
                    <a:pt x="35499" y="2122"/>
                  </a:lnTo>
                  <a:lnTo>
                    <a:pt x="26503" y="6016"/>
                  </a:lnTo>
                  <a:lnTo>
                    <a:pt x="18407" y="11769"/>
                  </a:lnTo>
                  <a:lnTo>
                    <a:pt x="11677" y="19366"/>
                  </a:lnTo>
                  <a:lnTo>
                    <a:pt x="6465" y="28614"/>
                  </a:lnTo>
                  <a:lnTo>
                    <a:pt x="2784" y="39038"/>
                  </a:lnTo>
                  <a:lnTo>
                    <a:pt x="675" y="50007"/>
                  </a:lnTo>
                  <a:lnTo>
                    <a:pt x="0" y="61111"/>
                  </a:lnTo>
                  <a:lnTo>
                    <a:pt x="664" y="72003"/>
                  </a:lnTo>
                  <a:lnTo>
                    <a:pt x="2696" y="82315"/>
                  </a:lnTo>
                  <a:lnTo>
                    <a:pt x="5991" y="91912"/>
                  </a:lnTo>
                  <a:lnTo>
                    <a:pt x="10489" y="100678"/>
                  </a:lnTo>
                  <a:lnTo>
                    <a:pt x="16256" y="108428"/>
                  </a:lnTo>
                  <a:lnTo>
                    <a:pt x="23215" y="115158"/>
                  </a:lnTo>
                  <a:lnTo>
                    <a:pt x="31328" y="120849"/>
                  </a:lnTo>
                  <a:lnTo>
                    <a:pt x="40677" y="125382"/>
                  </a:lnTo>
                  <a:lnTo>
                    <a:pt x="51180" y="128795"/>
                  </a:lnTo>
                  <a:lnTo>
                    <a:pt x="62316" y="130935"/>
                  </a:lnTo>
                  <a:lnTo>
                    <a:pt x="73251" y="131398"/>
                  </a:lnTo>
                  <a:lnTo>
                    <a:pt x="83518" y="130125"/>
                  </a:lnTo>
                  <a:lnTo>
                    <a:pt x="92727" y="127645"/>
                  </a:lnTo>
                  <a:lnTo>
                    <a:pt x="101291" y="124657"/>
                  </a:lnTo>
                  <a:lnTo>
                    <a:pt x="109955" y="120900"/>
                  </a:lnTo>
                  <a:lnTo>
                    <a:pt x="120120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326798" y="512737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5"/>
                  </a:lnTo>
                  <a:lnTo>
                    <a:pt x="177" y="110665"/>
                  </a:lnTo>
                  <a:lnTo>
                    <a:pt x="826" y="128620"/>
                  </a:lnTo>
                  <a:lnTo>
                    <a:pt x="2074" y="145905"/>
                  </a:lnTo>
                  <a:lnTo>
                    <a:pt x="3735" y="162213"/>
                  </a:lnTo>
                  <a:lnTo>
                    <a:pt x="5562" y="179026"/>
                  </a:lnTo>
                  <a:lnTo>
                    <a:pt x="7716" y="20005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253098" y="5235376"/>
              <a:ext cx="136872" cy="7816"/>
            </a:xfrm>
            <a:custGeom>
              <a:avLst/>
              <a:gdLst/>
              <a:ahLst/>
              <a:cxnLst/>
              <a:rect l="0" t="0" r="0" b="0"/>
              <a:pathLst>
                <a:path w="136872" h="7816">
                  <a:moveTo>
                    <a:pt x="136871" y="7815"/>
                  </a:moveTo>
                  <a:lnTo>
                    <a:pt x="127935" y="4949"/>
                  </a:lnTo>
                  <a:lnTo>
                    <a:pt x="118308" y="2806"/>
                  </a:lnTo>
                  <a:lnTo>
                    <a:pt x="107021" y="1208"/>
                  </a:lnTo>
                  <a:lnTo>
                    <a:pt x="94353" y="201"/>
                  </a:lnTo>
                  <a:lnTo>
                    <a:pt x="80874" y="0"/>
                  </a:lnTo>
                  <a:lnTo>
                    <a:pt x="67016" y="651"/>
                  </a:lnTo>
                  <a:lnTo>
                    <a:pt x="53420" y="1898"/>
                  </a:lnTo>
                  <a:lnTo>
                    <a:pt x="39566" y="3395"/>
                  </a:lnTo>
                  <a:lnTo>
                    <a:pt x="23125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00082" y="5459677"/>
              <a:ext cx="1968830" cy="183598"/>
            </a:xfrm>
            <a:custGeom>
              <a:avLst/>
              <a:gdLst/>
              <a:ahLst/>
              <a:cxnLst/>
              <a:rect l="0" t="0" r="0" b="0"/>
              <a:pathLst>
                <a:path w="1968830" h="183598">
                  <a:moveTo>
                    <a:pt x="1968829" y="4613"/>
                  </a:moveTo>
                  <a:lnTo>
                    <a:pt x="1960028" y="1814"/>
                  </a:lnTo>
                  <a:lnTo>
                    <a:pt x="1951682" y="311"/>
                  </a:lnTo>
                  <a:lnTo>
                    <a:pt x="1942978" y="0"/>
                  </a:lnTo>
                  <a:lnTo>
                    <a:pt x="1933685" y="507"/>
                  </a:lnTo>
                  <a:lnTo>
                    <a:pt x="1923541" y="1326"/>
                  </a:lnTo>
                  <a:lnTo>
                    <a:pt x="1912501" y="2146"/>
                  </a:lnTo>
                  <a:lnTo>
                    <a:pt x="1900834" y="3003"/>
                  </a:lnTo>
                  <a:lnTo>
                    <a:pt x="1889011" y="4178"/>
                  </a:lnTo>
                  <a:lnTo>
                    <a:pt x="1877313" y="5817"/>
                  </a:lnTo>
                  <a:lnTo>
                    <a:pt x="1865511" y="7917"/>
                  </a:lnTo>
                  <a:lnTo>
                    <a:pt x="1852989" y="10406"/>
                  </a:lnTo>
                  <a:lnTo>
                    <a:pt x="1839455" y="13189"/>
                  </a:lnTo>
                  <a:lnTo>
                    <a:pt x="1825093" y="16024"/>
                  </a:lnTo>
                  <a:lnTo>
                    <a:pt x="1810374" y="18542"/>
                  </a:lnTo>
                  <a:lnTo>
                    <a:pt x="1795618" y="20568"/>
                  </a:lnTo>
                  <a:lnTo>
                    <a:pt x="1780963" y="22267"/>
                  </a:lnTo>
                  <a:lnTo>
                    <a:pt x="1766445" y="24021"/>
                  </a:lnTo>
                  <a:lnTo>
                    <a:pt x="1752048" y="26056"/>
                  </a:lnTo>
                  <a:lnTo>
                    <a:pt x="1737583" y="28424"/>
                  </a:lnTo>
                  <a:lnTo>
                    <a:pt x="1722719" y="31094"/>
                  </a:lnTo>
                  <a:lnTo>
                    <a:pt x="1707305" y="33999"/>
                  </a:lnTo>
                  <a:lnTo>
                    <a:pt x="1691358" y="36916"/>
                  </a:lnTo>
                  <a:lnTo>
                    <a:pt x="1674966" y="39488"/>
                  </a:lnTo>
                  <a:lnTo>
                    <a:pt x="1658243" y="41552"/>
                  </a:lnTo>
                  <a:lnTo>
                    <a:pt x="1641606" y="43275"/>
                  </a:lnTo>
                  <a:lnTo>
                    <a:pt x="1625743" y="45045"/>
                  </a:lnTo>
                  <a:lnTo>
                    <a:pt x="1610962" y="47087"/>
                  </a:lnTo>
                  <a:lnTo>
                    <a:pt x="1597071" y="49290"/>
                  </a:lnTo>
                  <a:lnTo>
                    <a:pt x="1583588" y="51315"/>
                  </a:lnTo>
                  <a:lnTo>
                    <a:pt x="1570185" y="52980"/>
                  </a:lnTo>
                  <a:lnTo>
                    <a:pt x="1556875" y="54420"/>
                  </a:lnTo>
                  <a:lnTo>
                    <a:pt x="1543925" y="55994"/>
                  </a:lnTo>
                  <a:lnTo>
                    <a:pt x="1531463" y="57899"/>
                  </a:lnTo>
                  <a:lnTo>
                    <a:pt x="1519312" y="60010"/>
                  </a:lnTo>
                  <a:lnTo>
                    <a:pt x="1507087" y="61973"/>
                  </a:lnTo>
                  <a:lnTo>
                    <a:pt x="1494562" y="63595"/>
                  </a:lnTo>
                  <a:lnTo>
                    <a:pt x="1481522" y="65005"/>
                  </a:lnTo>
                  <a:lnTo>
                    <a:pt x="1467696" y="66560"/>
                  </a:lnTo>
                  <a:lnTo>
                    <a:pt x="1453019" y="68453"/>
                  </a:lnTo>
                  <a:lnTo>
                    <a:pt x="1437585" y="70555"/>
                  </a:lnTo>
                  <a:lnTo>
                    <a:pt x="1421546" y="72512"/>
                  </a:lnTo>
                  <a:lnTo>
                    <a:pt x="1405063" y="74130"/>
                  </a:lnTo>
                  <a:lnTo>
                    <a:pt x="1388589" y="75540"/>
                  </a:lnTo>
                  <a:lnTo>
                    <a:pt x="1372836" y="77092"/>
                  </a:lnTo>
                  <a:lnTo>
                    <a:pt x="1358123" y="78984"/>
                  </a:lnTo>
                  <a:lnTo>
                    <a:pt x="1344109" y="81085"/>
                  </a:lnTo>
                  <a:lnTo>
                    <a:pt x="1330012" y="83042"/>
                  </a:lnTo>
                  <a:lnTo>
                    <a:pt x="1315377" y="84655"/>
                  </a:lnTo>
                  <a:lnTo>
                    <a:pt x="1300257" y="85891"/>
                  </a:lnTo>
                  <a:lnTo>
                    <a:pt x="1285020" y="86795"/>
                  </a:lnTo>
                  <a:lnTo>
                    <a:pt x="1269917" y="87442"/>
                  </a:lnTo>
                  <a:lnTo>
                    <a:pt x="1255199" y="88064"/>
                  </a:lnTo>
                  <a:lnTo>
                    <a:pt x="1241169" y="89021"/>
                  </a:lnTo>
                  <a:lnTo>
                    <a:pt x="1227918" y="90480"/>
                  </a:lnTo>
                  <a:lnTo>
                    <a:pt x="1215207" y="92275"/>
                  </a:lnTo>
                  <a:lnTo>
                    <a:pt x="1202591" y="94020"/>
                  </a:lnTo>
                  <a:lnTo>
                    <a:pt x="1189797" y="95488"/>
                  </a:lnTo>
                  <a:lnTo>
                    <a:pt x="1176574" y="96624"/>
                  </a:lnTo>
                  <a:lnTo>
                    <a:pt x="1162624" y="97461"/>
                  </a:lnTo>
                  <a:lnTo>
                    <a:pt x="1147859" y="98058"/>
                  </a:lnTo>
                  <a:lnTo>
                    <a:pt x="1132195" y="98476"/>
                  </a:lnTo>
                  <a:lnTo>
                    <a:pt x="1115470" y="98765"/>
                  </a:lnTo>
                  <a:lnTo>
                    <a:pt x="1097709" y="98961"/>
                  </a:lnTo>
                  <a:lnTo>
                    <a:pt x="1079393" y="99095"/>
                  </a:lnTo>
                  <a:lnTo>
                    <a:pt x="1061331" y="99186"/>
                  </a:lnTo>
                  <a:lnTo>
                    <a:pt x="1043960" y="99251"/>
                  </a:lnTo>
                  <a:lnTo>
                    <a:pt x="1027195" y="99464"/>
                  </a:lnTo>
                  <a:lnTo>
                    <a:pt x="1010638" y="100139"/>
                  </a:lnTo>
                  <a:lnTo>
                    <a:pt x="994020" y="101407"/>
                  </a:lnTo>
                  <a:lnTo>
                    <a:pt x="977401" y="103072"/>
                  </a:lnTo>
                  <a:lnTo>
                    <a:pt x="961076" y="104729"/>
                  </a:lnTo>
                  <a:lnTo>
                    <a:pt x="945199" y="106136"/>
                  </a:lnTo>
                  <a:lnTo>
                    <a:pt x="929772" y="107233"/>
                  </a:lnTo>
                  <a:lnTo>
                    <a:pt x="914726" y="108044"/>
                  </a:lnTo>
                  <a:lnTo>
                    <a:pt x="899976" y="108623"/>
                  </a:lnTo>
                  <a:lnTo>
                    <a:pt x="885443" y="109029"/>
                  </a:lnTo>
                  <a:lnTo>
                    <a:pt x="871065" y="109309"/>
                  </a:lnTo>
                  <a:lnTo>
                    <a:pt x="856795" y="109505"/>
                  </a:lnTo>
                  <a:lnTo>
                    <a:pt x="842601" y="109809"/>
                  </a:lnTo>
                  <a:lnTo>
                    <a:pt x="828457" y="110545"/>
                  </a:lnTo>
                  <a:lnTo>
                    <a:pt x="814348" y="111853"/>
                  </a:lnTo>
                  <a:lnTo>
                    <a:pt x="800262" y="113545"/>
                  </a:lnTo>
                  <a:lnTo>
                    <a:pt x="786192" y="115219"/>
                  </a:lnTo>
                  <a:lnTo>
                    <a:pt x="772129" y="116641"/>
                  </a:lnTo>
                  <a:lnTo>
                    <a:pt x="757904" y="117745"/>
                  </a:lnTo>
                  <a:lnTo>
                    <a:pt x="743208" y="118561"/>
                  </a:lnTo>
                  <a:lnTo>
                    <a:pt x="727915" y="119149"/>
                  </a:lnTo>
                  <a:lnTo>
                    <a:pt x="712220" y="119730"/>
                  </a:lnTo>
                  <a:lnTo>
                    <a:pt x="696531" y="120660"/>
                  </a:lnTo>
                  <a:lnTo>
                    <a:pt x="681088" y="122101"/>
                  </a:lnTo>
                  <a:lnTo>
                    <a:pt x="665956" y="123885"/>
                  </a:lnTo>
                  <a:lnTo>
                    <a:pt x="651109" y="125622"/>
                  </a:lnTo>
                  <a:lnTo>
                    <a:pt x="636493" y="127084"/>
                  </a:lnTo>
                  <a:lnTo>
                    <a:pt x="622049" y="128216"/>
                  </a:lnTo>
                  <a:lnTo>
                    <a:pt x="607731" y="129052"/>
                  </a:lnTo>
                  <a:lnTo>
                    <a:pt x="593498" y="129648"/>
                  </a:lnTo>
                  <a:lnTo>
                    <a:pt x="579157" y="130065"/>
                  </a:lnTo>
                  <a:lnTo>
                    <a:pt x="564383" y="130352"/>
                  </a:lnTo>
                  <a:lnTo>
                    <a:pt x="549033" y="130552"/>
                  </a:lnTo>
                  <a:lnTo>
                    <a:pt x="533129" y="130859"/>
                  </a:lnTo>
                  <a:lnTo>
                    <a:pt x="516768" y="131597"/>
                  </a:lnTo>
                  <a:lnTo>
                    <a:pt x="500057" y="132907"/>
                  </a:lnTo>
                  <a:lnTo>
                    <a:pt x="483088" y="134600"/>
                  </a:lnTo>
                  <a:lnTo>
                    <a:pt x="465938" y="136276"/>
                  </a:lnTo>
                  <a:lnTo>
                    <a:pt x="448670" y="137701"/>
                  </a:lnTo>
                  <a:lnTo>
                    <a:pt x="431651" y="138978"/>
                  </a:lnTo>
                  <a:lnTo>
                    <a:pt x="415523" y="140443"/>
                  </a:lnTo>
                  <a:lnTo>
                    <a:pt x="400555" y="142276"/>
                  </a:lnTo>
                  <a:lnTo>
                    <a:pt x="386369" y="144337"/>
                  </a:lnTo>
                  <a:lnTo>
                    <a:pt x="372155" y="146267"/>
                  </a:lnTo>
                  <a:lnTo>
                    <a:pt x="357442" y="147867"/>
                  </a:lnTo>
                  <a:lnTo>
                    <a:pt x="342270" y="149263"/>
                  </a:lnTo>
                  <a:lnTo>
                    <a:pt x="326997" y="150808"/>
                  </a:lnTo>
                  <a:lnTo>
                    <a:pt x="311862" y="152694"/>
                  </a:lnTo>
                  <a:lnTo>
                    <a:pt x="296782" y="154791"/>
                  </a:lnTo>
                  <a:lnTo>
                    <a:pt x="281445" y="156746"/>
                  </a:lnTo>
                  <a:lnTo>
                    <a:pt x="265694" y="158363"/>
                  </a:lnTo>
                  <a:lnTo>
                    <a:pt x="249846" y="159770"/>
                  </a:lnTo>
                  <a:lnTo>
                    <a:pt x="234579" y="161322"/>
                  </a:lnTo>
                  <a:lnTo>
                    <a:pt x="220226" y="163213"/>
                  </a:lnTo>
                  <a:lnTo>
                    <a:pt x="206468" y="165314"/>
                  </a:lnTo>
                  <a:lnTo>
                    <a:pt x="192550" y="167271"/>
                  </a:lnTo>
                  <a:lnTo>
                    <a:pt x="178040" y="168884"/>
                  </a:lnTo>
                  <a:lnTo>
                    <a:pt x="163004" y="170119"/>
                  </a:lnTo>
                  <a:lnTo>
                    <a:pt x="147825" y="171023"/>
                  </a:lnTo>
                  <a:lnTo>
                    <a:pt x="132761" y="171671"/>
                  </a:lnTo>
                  <a:lnTo>
                    <a:pt x="118068" y="172292"/>
                  </a:lnTo>
                  <a:lnTo>
                    <a:pt x="104056" y="173249"/>
                  </a:lnTo>
                  <a:lnTo>
                    <a:pt x="90816" y="174708"/>
                  </a:lnTo>
                  <a:lnTo>
                    <a:pt x="78113" y="176503"/>
                  </a:lnTo>
                  <a:lnTo>
                    <a:pt x="65503" y="178248"/>
                  </a:lnTo>
                  <a:lnTo>
                    <a:pt x="52735" y="179715"/>
                  </a:lnTo>
                  <a:lnTo>
                    <a:pt x="40332" y="180855"/>
                  </a:lnTo>
                  <a:lnTo>
                    <a:pt x="28279" y="181817"/>
                  </a:lnTo>
                  <a:lnTo>
                    <a:pt x="15514" y="182682"/>
                  </a:lnTo>
                  <a:lnTo>
                    <a:pt x="0" y="1835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568953" y="533794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617" y="10461"/>
                  </a:lnTo>
                  <a:lnTo>
                    <a:pt x="83128" y="9822"/>
                  </a:lnTo>
                  <a:lnTo>
                    <a:pt x="72826" y="8529"/>
                  </a:lnTo>
                  <a:lnTo>
                    <a:pt x="62402" y="6834"/>
                  </a:lnTo>
                  <a:lnTo>
                    <a:pt x="50233" y="4983"/>
                  </a:lnTo>
                  <a:lnTo>
                    <a:pt x="31890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747938" y="5158963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94757"/>
                  </a:moveTo>
                  <a:lnTo>
                    <a:pt x="57370" y="88823"/>
                  </a:lnTo>
                  <a:lnTo>
                    <a:pt x="52446" y="82618"/>
                  </a:lnTo>
                  <a:lnTo>
                    <a:pt x="47939" y="75527"/>
                  </a:lnTo>
                  <a:lnTo>
                    <a:pt x="43545" y="67759"/>
                  </a:lnTo>
                  <a:lnTo>
                    <a:pt x="38883" y="59762"/>
                  </a:lnTo>
                  <a:lnTo>
                    <a:pt x="33773" y="51820"/>
                  </a:lnTo>
                  <a:lnTo>
                    <a:pt x="28318" y="43962"/>
                  </a:lnTo>
                  <a:lnTo>
                    <a:pt x="22172" y="35052"/>
                  </a:lnTo>
                  <a:lnTo>
                    <a:pt x="13675" y="220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832165" y="5137906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94757"/>
                  </a:moveTo>
                  <a:lnTo>
                    <a:pt x="39181" y="85956"/>
                  </a:lnTo>
                  <a:lnTo>
                    <a:pt x="36398" y="77609"/>
                  </a:lnTo>
                  <a:lnTo>
                    <a:pt x="33499" y="68911"/>
                  </a:lnTo>
                  <a:lnTo>
                    <a:pt x="30458" y="59789"/>
                  </a:lnTo>
                  <a:lnTo>
                    <a:pt x="27293" y="50294"/>
                  </a:lnTo>
                  <a:lnTo>
                    <a:pt x="24030" y="40515"/>
                  </a:lnTo>
                  <a:lnTo>
                    <a:pt x="20651" y="30985"/>
                  </a:lnTo>
                  <a:lnTo>
                    <a:pt x="16661" y="21722"/>
                  </a:lnTo>
                  <a:lnTo>
                    <a:pt x="10594" y="119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950692" y="5116850"/>
              <a:ext cx="279909" cy="303810"/>
            </a:xfrm>
            <a:custGeom>
              <a:avLst/>
              <a:gdLst/>
              <a:ahLst/>
              <a:cxnLst/>
              <a:rect l="0" t="0" r="0" b="0"/>
              <a:pathLst>
                <a:path w="279909" h="303810">
                  <a:moveTo>
                    <a:pt x="7816" y="21056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56" y="82088"/>
                  </a:lnTo>
                  <a:lnTo>
                    <a:pt x="2067" y="93545"/>
                  </a:lnTo>
                  <a:lnTo>
                    <a:pt x="4080" y="105827"/>
                  </a:lnTo>
                  <a:lnTo>
                    <a:pt x="6538" y="119195"/>
                  </a:lnTo>
                  <a:lnTo>
                    <a:pt x="9153" y="133443"/>
                  </a:lnTo>
                  <a:lnTo>
                    <a:pt x="11520" y="148085"/>
                  </a:lnTo>
                  <a:lnTo>
                    <a:pt x="13447" y="162784"/>
                  </a:lnTo>
                  <a:lnTo>
                    <a:pt x="15077" y="177231"/>
                  </a:lnTo>
                  <a:lnTo>
                    <a:pt x="16786" y="191077"/>
                  </a:lnTo>
                  <a:lnTo>
                    <a:pt x="18791" y="204201"/>
                  </a:lnTo>
                  <a:lnTo>
                    <a:pt x="21139" y="216657"/>
                  </a:lnTo>
                  <a:lnTo>
                    <a:pt x="23795" y="228569"/>
                  </a:lnTo>
                  <a:lnTo>
                    <a:pt x="26701" y="240065"/>
                  </a:lnTo>
                  <a:lnTo>
                    <a:pt x="29958" y="251092"/>
                  </a:lnTo>
                  <a:lnTo>
                    <a:pt x="33822" y="261432"/>
                  </a:lnTo>
                  <a:lnTo>
                    <a:pt x="38389" y="271006"/>
                  </a:lnTo>
                  <a:lnTo>
                    <a:pt x="43762" y="279402"/>
                  </a:lnTo>
                  <a:lnTo>
                    <a:pt x="50124" y="285831"/>
                  </a:lnTo>
                  <a:lnTo>
                    <a:pt x="57477" y="290025"/>
                  </a:lnTo>
                  <a:lnTo>
                    <a:pt x="65516" y="291704"/>
                  </a:lnTo>
                  <a:lnTo>
                    <a:pt x="73750" y="290337"/>
                  </a:lnTo>
                  <a:lnTo>
                    <a:pt x="81873" y="285932"/>
                  </a:lnTo>
                  <a:lnTo>
                    <a:pt x="89614" y="278925"/>
                  </a:lnTo>
                  <a:lnTo>
                    <a:pt x="96659" y="269879"/>
                  </a:lnTo>
                  <a:lnTo>
                    <a:pt x="102913" y="259353"/>
                  </a:lnTo>
                  <a:lnTo>
                    <a:pt x="108466" y="248933"/>
                  </a:lnTo>
                  <a:lnTo>
                    <a:pt x="113974" y="241586"/>
                  </a:lnTo>
                  <a:lnTo>
                    <a:pt x="119687" y="238881"/>
                  </a:lnTo>
                  <a:lnTo>
                    <a:pt x="124803" y="240195"/>
                  </a:lnTo>
                  <a:lnTo>
                    <a:pt x="129295" y="244444"/>
                  </a:lnTo>
                  <a:lnTo>
                    <a:pt x="133541" y="250566"/>
                  </a:lnTo>
                  <a:lnTo>
                    <a:pt x="138021" y="257602"/>
                  </a:lnTo>
                  <a:lnTo>
                    <a:pt x="142974" y="264972"/>
                  </a:lnTo>
                  <a:lnTo>
                    <a:pt x="148592" y="272400"/>
                  </a:lnTo>
                  <a:lnTo>
                    <a:pt x="155112" y="279779"/>
                  </a:lnTo>
                  <a:lnTo>
                    <a:pt x="162571" y="287068"/>
                  </a:lnTo>
                  <a:lnTo>
                    <a:pt x="170849" y="293780"/>
                  </a:lnTo>
                  <a:lnTo>
                    <a:pt x="179776" y="299006"/>
                  </a:lnTo>
                  <a:lnTo>
                    <a:pt x="189185" y="302367"/>
                  </a:lnTo>
                  <a:lnTo>
                    <a:pt x="198943" y="303809"/>
                  </a:lnTo>
                  <a:lnTo>
                    <a:pt x="208945" y="303341"/>
                  </a:lnTo>
                  <a:lnTo>
                    <a:pt x="219108" y="301168"/>
                  </a:lnTo>
                  <a:lnTo>
                    <a:pt x="229050" y="297457"/>
                  </a:lnTo>
                  <a:lnTo>
                    <a:pt x="238120" y="292233"/>
                  </a:lnTo>
                  <a:lnTo>
                    <a:pt x="246033" y="285651"/>
                  </a:lnTo>
                  <a:lnTo>
                    <a:pt x="252837" y="277963"/>
                  </a:lnTo>
                  <a:lnTo>
                    <a:pt x="258724" y="269434"/>
                  </a:lnTo>
                  <a:lnTo>
                    <a:pt x="263903" y="260286"/>
                  </a:lnTo>
                  <a:lnTo>
                    <a:pt x="268401" y="250533"/>
                  </a:lnTo>
                  <a:lnTo>
                    <a:pt x="272057" y="240001"/>
                  </a:lnTo>
                  <a:lnTo>
                    <a:pt x="274855" y="228656"/>
                  </a:lnTo>
                  <a:lnTo>
                    <a:pt x="276905" y="216596"/>
                  </a:lnTo>
                  <a:lnTo>
                    <a:pt x="278364" y="203969"/>
                  </a:lnTo>
                  <a:lnTo>
                    <a:pt x="279379" y="190917"/>
                  </a:lnTo>
                  <a:lnTo>
                    <a:pt x="279908" y="177559"/>
                  </a:lnTo>
                  <a:lnTo>
                    <a:pt x="279740" y="163985"/>
                  </a:lnTo>
                  <a:lnTo>
                    <a:pt x="278811" y="150262"/>
                  </a:lnTo>
                  <a:lnTo>
                    <a:pt x="277205" y="136436"/>
                  </a:lnTo>
                  <a:lnTo>
                    <a:pt x="275057" y="122541"/>
                  </a:lnTo>
                  <a:lnTo>
                    <a:pt x="272499" y="108600"/>
                  </a:lnTo>
                  <a:lnTo>
                    <a:pt x="269647" y="94626"/>
                  </a:lnTo>
                  <a:lnTo>
                    <a:pt x="266587" y="80631"/>
                  </a:lnTo>
                  <a:lnTo>
                    <a:pt x="263383" y="66636"/>
                  </a:lnTo>
                  <a:lnTo>
                    <a:pt x="260039" y="53058"/>
                  </a:lnTo>
                  <a:lnTo>
                    <a:pt x="256074" y="39272"/>
                  </a:lnTo>
                  <a:lnTo>
                    <a:pt x="250023" y="22949"/>
                  </a:lnTo>
                  <a:lnTo>
                    <a:pt x="2394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305948" y="533794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44"/>
                  </a:lnTo>
                  <a:lnTo>
                    <a:pt x="206" y="45959"/>
                  </a:lnTo>
                  <a:lnTo>
                    <a:pt x="1108" y="57273"/>
                  </a:lnTo>
                  <a:lnTo>
                    <a:pt x="3906" y="6938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295419" y="5201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379647" y="5190549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68" y="11667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30"/>
                  </a:lnTo>
                  <a:lnTo>
                    <a:pt x="8847" y="65572"/>
                  </a:lnTo>
                  <a:lnTo>
                    <a:pt x="11771" y="77825"/>
                  </a:lnTo>
                  <a:lnTo>
                    <a:pt x="14877" y="90580"/>
                  </a:lnTo>
                  <a:lnTo>
                    <a:pt x="18113" y="103711"/>
                  </a:lnTo>
                  <a:lnTo>
                    <a:pt x="21437" y="116952"/>
                  </a:lnTo>
                  <a:lnTo>
                    <a:pt x="24821" y="129915"/>
                  </a:lnTo>
                  <a:lnTo>
                    <a:pt x="28247" y="142413"/>
                  </a:lnTo>
                  <a:lnTo>
                    <a:pt x="31700" y="154601"/>
                  </a:lnTo>
                  <a:lnTo>
                    <a:pt x="35172" y="166858"/>
                  </a:lnTo>
                  <a:lnTo>
                    <a:pt x="38651" y="179386"/>
                  </a:lnTo>
                  <a:lnTo>
                    <a:pt x="41983" y="191627"/>
                  </a:lnTo>
                  <a:lnTo>
                    <a:pt x="45195" y="203552"/>
                  </a:lnTo>
                  <a:lnTo>
                    <a:pt x="48568" y="216213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463875" y="5148435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9" y="34462"/>
                  </a:lnTo>
                  <a:lnTo>
                    <a:pt x="355" y="46624"/>
                  </a:lnTo>
                  <a:lnTo>
                    <a:pt x="1652" y="59284"/>
                  </a:lnTo>
                  <a:lnTo>
                    <a:pt x="4154" y="72340"/>
                  </a:lnTo>
                  <a:lnTo>
                    <a:pt x="7632" y="85692"/>
                  </a:lnTo>
                  <a:lnTo>
                    <a:pt x="11577" y="99257"/>
                  </a:lnTo>
                  <a:lnTo>
                    <a:pt x="15631" y="112972"/>
                  </a:lnTo>
                  <a:lnTo>
                    <a:pt x="19469" y="126791"/>
                  </a:lnTo>
                  <a:lnTo>
                    <a:pt x="22733" y="140681"/>
                  </a:lnTo>
                  <a:lnTo>
                    <a:pt x="25297" y="154615"/>
                  </a:lnTo>
                  <a:lnTo>
                    <a:pt x="27373" y="168414"/>
                  </a:lnTo>
                  <a:lnTo>
                    <a:pt x="29388" y="181758"/>
                  </a:lnTo>
                  <a:lnTo>
                    <a:pt x="31597" y="194504"/>
                  </a:lnTo>
                  <a:lnTo>
                    <a:pt x="33924" y="206419"/>
                  </a:lnTo>
                  <a:lnTo>
                    <a:pt x="36278" y="218379"/>
                  </a:lnTo>
                  <a:lnTo>
                    <a:pt x="38872" y="232548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706031" y="5116850"/>
              <a:ext cx="126343" cy="315855"/>
            </a:xfrm>
            <a:custGeom>
              <a:avLst/>
              <a:gdLst/>
              <a:ahLst/>
              <a:cxnLst/>
              <a:rect l="0" t="0" r="0" b="0"/>
              <a:pathLst>
                <a:path w="126343" h="315855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5" y="58457"/>
                  </a:lnTo>
                  <a:lnTo>
                    <a:pt x="2074" y="70274"/>
                  </a:lnTo>
                  <a:lnTo>
                    <a:pt x="3727" y="82319"/>
                  </a:lnTo>
                  <a:lnTo>
                    <a:pt x="5375" y="95532"/>
                  </a:lnTo>
                  <a:lnTo>
                    <a:pt x="6782" y="110337"/>
                  </a:lnTo>
                  <a:lnTo>
                    <a:pt x="8048" y="126196"/>
                  </a:lnTo>
                  <a:lnTo>
                    <a:pt x="9504" y="141927"/>
                  </a:lnTo>
                  <a:lnTo>
                    <a:pt x="11335" y="156844"/>
                  </a:lnTo>
                  <a:lnTo>
                    <a:pt x="13566" y="170943"/>
                  </a:lnTo>
                  <a:lnTo>
                    <a:pt x="16142" y="184624"/>
                  </a:lnTo>
                  <a:lnTo>
                    <a:pt x="18985" y="198199"/>
                  </a:lnTo>
                  <a:lnTo>
                    <a:pt x="21860" y="211977"/>
                  </a:lnTo>
                  <a:lnTo>
                    <a:pt x="24404" y="226314"/>
                  </a:lnTo>
                  <a:lnTo>
                    <a:pt x="26448" y="241332"/>
                  </a:lnTo>
                  <a:lnTo>
                    <a:pt x="28158" y="256659"/>
                  </a:lnTo>
                  <a:lnTo>
                    <a:pt x="29921" y="271562"/>
                  </a:lnTo>
                  <a:lnTo>
                    <a:pt x="31936" y="285639"/>
                  </a:lnTo>
                  <a:lnTo>
                    <a:pt x="33392" y="298207"/>
                  </a:lnTo>
                  <a:lnTo>
                    <a:pt x="32531" y="306912"/>
                  </a:lnTo>
                  <a:lnTo>
                    <a:pt x="29412" y="309970"/>
                  </a:lnTo>
                  <a:lnTo>
                    <a:pt x="25631" y="308530"/>
                  </a:lnTo>
                  <a:lnTo>
                    <a:pt x="21807" y="303849"/>
                  </a:lnTo>
                  <a:lnTo>
                    <a:pt x="18056" y="296654"/>
                  </a:lnTo>
                  <a:lnTo>
                    <a:pt x="14384" y="287507"/>
                  </a:lnTo>
                  <a:lnTo>
                    <a:pt x="10934" y="276900"/>
                  </a:lnTo>
                  <a:lnTo>
                    <a:pt x="7997" y="265235"/>
                  </a:lnTo>
                  <a:lnTo>
                    <a:pt x="5699" y="252830"/>
                  </a:lnTo>
                  <a:lnTo>
                    <a:pt x="4327" y="240241"/>
                  </a:lnTo>
                  <a:lnTo>
                    <a:pt x="4388" y="228245"/>
                  </a:lnTo>
                  <a:lnTo>
                    <a:pt x="6035" y="217226"/>
                  </a:lnTo>
                  <a:lnTo>
                    <a:pt x="9430" y="207522"/>
                  </a:lnTo>
                  <a:lnTo>
                    <a:pt x="14908" y="199600"/>
                  </a:lnTo>
                  <a:lnTo>
                    <a:pt x="22438" y="193542"/>
                  </a:lnTo>
                  <a:lnTo>
                    <a:pt x="31391" y="189438"/>
                  </a:lnTo>
                  <a:lnTo>
                    <a:pt x="40769" y="187566"/>
                  </a:lnTo>
                  <a:lnTo>
                    <a:pt x="49957" y="187860"/>
                  </a:lnTo>
                  <a:lnTo>
                    <a:pt x="58731" y="189986"/>
                  </a:lnTo>
                  <a:lnTo>
                    <a:pt x="67077" y="193539"/>
                  </a:lnTo>
                  <a:lnTo>
                    <a:pt x="75054" y="198149"/>
                  </a:lnTo>
                  <a:lnTo>
                    <a:pt x="82579" y="203682"/>
                  </a:lnTo>
                  <a:lnTo>
                    <a:pt x="89422" y="210219"/>
                  </a:lnTo>
                  <a:lnTo>
                    <a:pt x="95512" y="217725"/>
                  </a:lnTo>
                  <a:lnTo>
                    <a:pt x="100926" y="226053"/>
                  </a:lnTo>
                  <a:lnTo>
                    <a:pt x="105798" y="235021"/>
                  </a:lnTo>
                  <a:lnTo>
                    <a:pt x="110257" y="244463"/>
                  </a:lnTo>
                  <a:lnTo>
                    <a:pt x="114265" y="254367"/>
                  </a:lnTo>
                  <a:lnTo>
                    <a:pt x="118013" y="266154"/>
                  </a:lnTo>
                  <a:lnTo>
                    <a:pt x="121832" y="284212"/>
                  </a:lnTo>
                  <a:lnTo>
                    <a:pt x="126342" y="3158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873625" y="5319341"/>
              <a:ext cx="127205" cy="105108"/>
            </a:xfrm>
            <a:custGeom>
              <a:avLst/>
              <a:gdLst/>
              <a:ahLst/>
              <a:cxnLst/>
              <a:rect l="0" t="0" r="0" b="0"/>
              <a:pathLst>
                <a:path w="127205" h="105108">
                  <a:moveTo>
                    <a:pt x="64033" y="71249"/>
                  </a:moveTo>
                  <a:lnTo>
                    <a:pt x="66967" y="62448"/>
                  </a:lnTo>
                  <a:lnTo>
                    <a:pt x="69749" y="54101"/>
                  </a:lnTo>
                  <a:lnTo>
                    <a:pt x="72634" y="45407"/>
                  </a:lnTo>
                  <a:lnTo>
                    <a:pt x="75156" y="36459"/>
                  </a:lnTo>
                  <a:lnTo>
                    <a:pt x="76377" y="27612"/>
                  </a:lnTo>
                  <a:lnTo>
                    <a:pt x="75872" y="19087"/>
                  </a:lnTo>
                  <a:lnTo>
                    <a:pt x="73387" y="11418"/>
                  </a:lnTo>
                  <a:lnTo>
                    <a:pt x="68592" y="5485"/>
                  </a:lnTo>
                  <a:lnTo>
                    <a:pt x="61556" y="1624"/>
                  </a:lnTo>
                  <a:lnTo>
                    <a:pt x="52950" y="0"/>
                  </a:lnTo>
                  <a:lnTo>
                    <a:pt x="43813" y="873"/>
                  </a:lnTo>
                  <a:lnTo>
                    <a:pt x="34794" y="4132"/>
                  </a:lnTo>
                  <a:lnTo>
                    <a:pt x="26304" y="9556"/>
                  </a:lnTo>
                  <a:lnTo>
                    <a:pt x="18683" y="17000"/>
                  </a:lnTo>
                  <a:lnTo>
                    <a:pt x="12016" y="26182"/>
                  </a:lnTo>
                  <a:lnTo>
                    <a:pt x="6522" y="36581"/>
                  </a:lnTo>
                  <a:lnTo>
                    <a:pt x="2648" y="47543"/>
                  </a:lnTo>
                  <a:lnTo>
                    <a:pt x="487" y="58648"/>
                  </a:lnTo>
                  <a:lnTo>
                    <a:pt x="0" y="69541"/>
                  </a:lnTo>
                  <a:lnTo>
                    <a:pt x="1185" y="79857"/>
                  </a:lnTo>
                  <a:lnTo>
                    <a:pt x="3868" y="89442"/>
                  </a:lnTo>
                  <a:lnTo>
                    <a:pt x="7796" y="97681"/>
                  </a:lnTo>
                  <a:lnTo>
                    <a:pt x="13541" y="103127"/>
                  </a:lnTo>
                  <a:lnTo>
                    <a:pt x="21084" y="105107"/>
                  </a:lnTo>
                  <a:lnTo>
                    <a:pt x="28732" y="104266"/>
                  </a:lnTo>
                  <a:lnTo>
                    <a:pt x="36065" y="101409"/>
                  </a:lnTo>
                  <a:lnTo>
                    <a:pt x="42842" y="96844"/>
                  </a:lnTo>
                  <a:lnTo>
                    <a:pt x="48566" y="90401"/>
                  </a:lnTo>
                  <a:lnTo>
                    <a:pt x="53070" y="82162"/>
                  </a:lnTo>
                  <a:lnTo>
                    <a:pt x="57421" y="73651"/>
                  </a:lnTo>
                  <a:lnTo>
                    <a:pt x="62704" y="67822"/>
                  </a:lnTo>
                  <a:lnTo>
                    <a:pt x="68369" y="65969"/>
                  </a:lnTo>
                  <a:lnTo>
                    <a:pt x="74256" y="67286"/>
                  </a:lnTo>
                  <a:lnTo>
                    <a:pt x="80372" y="70692"/>
                  </a:lnTo>
                  <a:lnTo>
                    <a:pt x="86788" y="75103"/>
                  </a:lnTo>
                  <a:lnTo>
                    <a:pt x="94468" y="79841"/>
                  </a:lnTo>
                  <a:lnTo>
                    <a:pt x="106324" y="85301"/>
                  </a:lnTo>
                  <a:lnTo>
                    <a:pt x="127204" y="923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021886" y="5295834"/>
              <a:ext cx="115814" cy="126934"/>
            </a:xfrm>
            <a:custGeom>
              <a:avLst/>
              <a:gdLst/>
              <a:ahLst/>
              <a:cxnLst/>
              <a:rect l="0" t="0" r="0" b="0"/>
              <a:pathLst>
                <a:path w="115814" h="126934">
                  <a:moveTo>
                    <a:pt x="0" y="10528"/>
                  </a:moveTo>
                  <a:lnTo>
                    <a:pt x="2933" y="19329"/>
                  </a:lnTo>
                  <a:lnTo>
                    <a:pt x="5716" y="27677"/>
                  </a:lnTo>
                  <a:lnTo>
                    <a:pt x="8620" y="36380"/>
                  </a:lnTo>
                  <a:lnTo>
                    <a:pt x="11833" y="45674"/>
                  </a:lnTo>
                  <a:lnTo>
                    <a:pt x="15646" y="55817"/>
                  </a:lnTo>
                  <a:lnTo>
                    <a:pt x="20163" y="66857"/>
                  </a:lnTo>
                  <a:lnTo>
                    <a:pt x="25327" y="78524"/>
                  </a:lnTo>
                  <a:lnTo>
                    <a:pt x="31015" y="90347"/>
                  </a:lnTo>
                  <a:lnTo>
                    <a:pt x="37100" y="102013"/>
                  </a:lnTo>
                  <a:lnTo>
                    <a:pt x="43473" y="112605"/>
                  </a:lnTo>
                  <a:lnTo>
                    <a:pt x="50050" y="120590"/>
                  </a:lnTo>
                  <a:lnTo>
                    <a:pt x="56764" y="125351"/>
                  </a:lnTo>
                  <a:lnTo>
                    <a:pt x="63407" y="126933"/>
                  </a:lnTo>
                  <a:lnTo>
                    <a:pt x="69641" y="125576"/>
                  </a:lnTo>
                  <a:lnTo>
                    <a:pt x="75315" y="121736"/>
                  </a:lnTo>
                  <a:lnTo>
                    <a:pt x="80447" y="115789"/>
                  </a:lnTo>
                  <a:lnTo>
                    <a:pt x="85128" y="107928"/>
                  </a:lnTo>
                  <a:lnTo>
                    <a:pt x="89464" y="98434"/>
                  </a:lnTo>
                  <a:lnTo>
                    <a:pt x="93546" y="87811"/>
                  </a:lnTo>
                  <a:lnTo>
                    <a:pt x="97448" y="76690"/>
                  </a:lnTo>
                  <a:lnTo>
                    <a:pt x="101220" y="65476"/>
                  </a:lnTo>
                  <a:lnTo>
                    <a:pt x="104750" y="54410"/>
                  </a:lnTo>
                  <a:lnTo>
                    <a:pt x="108117" y="42379"/>
                  </a:lnTo>
                  <a:lnTo>
                    <a:pt x="111617" y="2609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165347" y="5272349"/>
              <a:ext cx="121521" cy="202499"/>
            </a:xfrm>
            <a:custGeom>
              <a:avLst/>
              <a:gdLst/>
              <a:ahLst/>
              <a:cxnLst/>
              <a:rect l="0" t="0" r="0" b="0"/>
              <a:pathLst>
                <a:path w="121521" h="202499">
                  <a:moveTo>
                    <a:pt x="14466" y="65599"/>
                  </a:moveTo>
                  <a:lnTo>
                    <a:pt x="20467" y="71332"/>
                  </a:lnTo>
                  <a:lnTo>
                    <a:pt x="27312" y="75616"/>
                  </a:lnTo>
                  <a:lnTo>
                    <a:pt x="35700" y="78818"/>
                  </a:lnTo>
                  <a:lnTo>
                    <a:pt x="45327" y="81006"/>
                  </a:lnTo>
                  <a:lnTo>
                    <a:pt x="55641" y="82055"/>
                  </a:lnTo>
                  <a:lnTo>
                    <a:pt x="66245" y="81992"/>
                  </a:lnTo>
                  <a:lnTo>
                    <a:pt x="76770" y="80823"/>
                  </a:lnTo>
                  <a:lnTo>
                    <a:pt x="86822" y="78446"/>
                  </a:lnTo>
                  <a:lnTo>
                    <a:pt x="96232" y="74915"/>
                  </a:lnTo>
                  <a:lnTo>
                    <a:pt x="104700" y="70087"/>
                  </a:lnTo>
                  <a:lnTo>
                    <a:pt x="111716" y="63565"/>
                  </a:lnTo>
                  <a:lnTo>
                    <a:pt x="117125" y="55296"/>
                  </a:lnTo>
                  <a:lnTo>
                    <a:pt x="120606" y="45829"/>
                  </a:lnTo>
                  <a:lnTo>
                    <a:pt x="121520" y="36097"/>
                  </a:lnTo>
                  <a:lnTo>
                    <a:pt x="119757" y="26677"/>
                  </a:lnTo>
                  <a:lnTo>
                    <a:pt x="115488" y="18085"/>
                  </a:lnTo>
                  <a:lnTo>
                    <a:pt x="108895" y="10926"/>
                  </a:lnTo>
                  <a:lnTo>
                    <a:pt x="100324" y="5386"/>
                  </a:lnTo>
                  <a:lnTo>
                    <a:pt x="90522" y="1635"/>
                  </a:lnTo>
                  <a:lnTo>
                    <a:pt x="80500" y="0"/>
                  </a:lnTo>
                  <a:lnTo>
                    <a:pt x="70844" y="453"/>
                  </a:lnTo>
                  <a:lnTo>
                    <a:pt x="61737" y="2686"/>
                  </a:lnTo>
                  <a:lnTo>
                    <a:pt x="53161" y="6310"/>
                  </a:lnTo>
                  <a:lnTo>
                    <a:pt x="45027" y="10968"/>
                  </a:lnTo>
                  <a:lnTo>
                    <a:pt x="37393" y="16533"/>
                  </a:lnTo>
                  <a:lnTo>
                    <a:pt x="30477" y="23092"/>
                  </a:lnTo>
                  <a:lnTo>
                    <a:pt x="24343" y="30617"/>
                  </a:lnTo>
                  <a:lnTo>
                    <a:pt x="19069" y="39127"/>
                  </a:lnTo>
                  <a:lnTo>
                    <a:pt x="14823" y="48749"/>
                  </a:lnTo>
                  <a:lnTo>
                    <a:pt x="11593" y="59444"/>
                  </a:lnTo>
                  <a:lnTo>
                    <a:pt x="9068" y="70882"/>
                  </a:lnTo>
                  <a:lnTo>
                    <a:pt x="6749" y="82551"/>
                  </a:lnTo>
                  <a:lnTo>
                    <a:pt x="4342" y="94138"/>
                  </a:lnTo>
                  <a:lnTo>
                    <a:pt x="2061" y="105527"/>
                  </a:lnTo>
                  <a:lnTo>
                    <a:pt x="515" y="116708"/>
                  </a:lnTo>
                  <a:lnTo>
                    <a:pt x="0" y="127710"/>
                  </a:lnTo>
                  <a:lnTo>
                    <a:pt x="656" y="138573"/>
                  </a:lnTo>
                  <a:lnTo>
                    <a:pt x="2625" y="149335"/>
                  </a:lnTo>
                  <a:lnTo>
                    <a:pt x="5848" y="160013"/>
                  </a:lnTo>
                  <a:lnTo>
                    <a:pt x="10284" y="170305"/>
                  </a:lnTo>
                  <a:lnTo>
                    <a:pt x="16004" y="179610"/>
                  </a:lnTo>
                  <a:lnTo>
                    <a:pt x="22922" y="187673"/>
                  </a:lnTo>
                  <a:lnTo>
                    <a:pt x="30837" y="194238"/>
                  </a:lnTo>
                  <a:lnTo>
                    <a:pt x="39519" y="198899"/>
                  </a:lnTo>
                  <a:lnTo>
                    <a:pt x="48761" y="201619"/>
                  </a:lnTo>
                  <a:lnTo>
                    <a:pt x="58237" y="202498"/>
                  </a:lnTo>
                  <a:lnTo>
                    <a:pt x="67518" y="201583"/>
                  </a:lnTo>
                  <a:lnTo>
                    <a:pt x="76378" y="199087"/>
                  </a:lnTo>
                  <a:lnTo>
                    <a:pt x="84489" y="195436"/>
                  </a:lnTo>
                  <a:lnTo>
                    <a:pt x="92123" y="190717"/>
                  </a:lnTo>
                  <a:lnTo>
                    <a:pt x="99948" y="183404"/>
                  </a:lnTo>
                  <a:lnTo>
                    <a:pt x="109222" y="1708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316683" y="5137906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52643"/>
                  </a:moveTo>
                  <a:lnTo>
                    <a:pt x="5801" y="46708"/>
                  </a:lnTo>
                  <a:lnTo>
                    <a:pt x="10725" y="40504"/>
                  </a:lnTo>
                  <a:lnTo>
                    <a:pt x="15223" y="33422"/>
                  </a:lnTo>
                  <a:lnTo>
                    <a:pt x="19285" y="25969"/>
                  </a:lnTo>
                  <a:lnTo>
                    <a:pt x="23092" y="18461"/>
                  </a:lnTo>
                  <a:lnTo>
                    <a:pt x="26982" y="1023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390383" y="513790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105285"/>
                  </a:moveTo>
                  <a:lnTo>
                    <a:pt x="2933" y="93617"/>
                  </a:lnTo>
                  <a:lnTo>
                    <a:pt x="5716" y="83129"/>
                  </a:lnTo>
                  <a:lnTo>
                    <a:pt x="8615" y="72827"/>
                  </a:lnTo>
                  <a:lnTo>
                    <a:pt x="11656" y="62525"/>
                  </a:lnTo>
                  <a:lnTo>
                    <a:pt x="14820" y="52182"/>
                  </a:lnTo>
                  <a:lnTo>
                    <a:pt x="18080" y="41806"/>
                  </a:lnTo>
                  <a:lnTo>
                    <a:pt x="21257" y="31860"/>
                  </a:lnTo>
                  <a:lnTo>
                    <a:pt x="24345" y="22267"/>
                  </a:lnTo>
                  <a:lnTo>
                    <a:pt x="27614" y="12184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674652" y="526424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8" y="50133"/>
                  </a:lnTo>
                  <a:lnTo>
                    <a:pt x="826" y="63813"/>
                  </a:lnTo>
                  <a:lnTo>
                    <a:pt x="2075" y="77037"/>
                  </a:lnTo>
                  <a:lnTo>
                    <a:pt x="3727" y="90008"/>
                  </a:lnTo>
                  <a:lnTo>
                    <a:pt x="5376" y="103384"/>
                  </a:lnTo>
                  <a:lnTo>
                    <a:pt x="6779" y="117511"/>
                  </a:lnTo>
                  <a:lnTo>
                    <a:pt x="7874" y="131860"/>
                  </a:lnTo>
                  <a:lnTo>
                    <a:pt x="8802" y="146713"/>
                  </a:lnTo>
                  <a:lnTo>
                    <a:pt x="9640" y="16449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622010" y="535900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9059" y="7661"/>
                  </a:lnTo>
                  <a:lnTo>
                    <a:pt x="140072" y="5520"/>
                  </a:lnTo>
                  <a:lnTo>
                    <a:pt x="130077" y="3916"/>
                  </a:lnTo>
                  <a:lnTo>
                    <a:pt x="119096" y="2736"/>
                  </a:lnTo>
                  <a:lnTo>
                    <a:pt x="107285" y="1887"/>
                  </a:lnTo>
                  <a:lnTo>
                    <a:pt x="94826" y="1290"/>
                  </a:lnTo>
                  <a:lnTo>
                    <a:pt x="81888" y="875"/>
                  </a:lnTo>
                  <a:lnTo>
                    <a:pt x="68607" y="591"/>
                  </a:lnTo>
                  <a:lnTo>
                    <a:pt x="55104" y="398"/>
                  </a:lnTo>
                  <a:lnTo>
                    <a:pt x="42059" y="267"/>
                  </a:lnTo>
                  <a:lnTo>
                    <a:pt x="29434" y="164"/>
                  </a:lnTo>
                  <a:lnTo>
                    <a:pt x="16121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916808" y="5351824"/>
              <a:ext cx="113951" cy="235194"/>
            </a:xfrm>
            <a:custGeom>
              <a:avLst/>
              <a:gdLst/>
              <a:ahLst/>
              <a:cxnLst/>
              <a:rect l="0" t="0" r="0" b="0"/>
              <a:pathLst>
                <a:path w="113951" h="235194">
                  <a:moveTo>
                    <a:pt x="0" y="70352"/>
                  </a:moveTo>
                  <a:lnTo>
                    <a:pt x="2934" y="82087"/>
                  </a:lnTo>
                  <a:lnTo>
                    <a:pt x="5716" y="93216"/>
                  </a:lnTo>
                  <a:lnTo>
                    <a:pt x="8616" y="104815"/>
                  </a:lnTo>
                  <a:lnTo>
                    <a:pt x="11657" y="116976"/>
                  </a:lnTo>
                  <a:lnTo>
                    <a:pt x="14821" y="129635"/>
                  </a:lnTo>
                  <a:lnTo>
                    <a:pt x="18085" y="142687"/>
                  </a:lnTo>
                  <a:lnTo>
                    <a:pt x="21423" y="155866"/>
                  </a:lnTo>
                  <a:lnTo>
                    <a:pt x="24814" y="168783"/>
                  </a:lnTo>
                  <a:lnTo>
                    <a:pt x="28238" y="181254"/>
                  </a:lnTo>
                  <a:lnTo>
                    <a:pt x="31520" y="193592"/>
                  </a:lnTo>
                  <a:lnTo>
                    <a:pt x="34345" y="206483"/>
                  </a:lnTo>
                  <a:lnTo>
                    <a:pt x="36547" y="220176"/>
                  </a:lnTo>
                  <a:lnTo>
                    <a:pt x="37151" y="231286"/>
                  </a:lnTo>
                  <a:lnTo>
                    <a:pt x="35553" y="235193"/>
                  </a:lnTo>
                  <a:lnTo>
                    <a:pt x="33026" y="232722"/>
                  </a:lnTo>
                  <a:lnTo>
                    <a:pt x="30147" y="225787"/>
                  </a:lnTo>
                  <a:lnTo>
                    <a:pt x="27078" y="215678"/>
                  </a:lnTo>
                  <a:lnTo>
                    <a:pt x="23884" y="203297"/>
                  </a:lnTo>
                  <a:lnTo>
                    <a:pt x="20766" y="189467"/>
                  </a:lnTo>
                  <a:lnTo>
                    <a:pt x="18055" y="174984"/>
                  </a:lnTo>
                  <a:lnTo>
                    <a:pt x="15897" y="160332"/>
                  </a:lnTo>
                  <a:lnTo>
                    <a:pt x="14111" y="145887"/>
                  </a:lnTo>
                  <a:lnTo>
                    <a:pt x="12297" y="132027"/>
                  </a:lnTo>
                  <a:lnTo>
                    <a:pt x="10227" y="118882"/>
                  </a:lnTo>
                  <a:lnTo>
                    <a:pt x="8004" y="106240"/>
                  </a:lnTo>
                  <a:lnTo>
                    <a:pt x="5966" y="93668"/>
                  </a:lnTo>
                  <a:lnTo>
                    <a:pt x="4306" y="80911"/>
                  </a:lnTo>
                  <a:lnTo>
                    <a:pt x="3379" y="68052"/>
                  </a:lnTo>
                  <a:lnTo>
                    <a:pt x="3748" y="55411"/>
                  </a:lnTo>
                  <a:lnTo>
                    <a:pt x="5599" y="43174"/>
                  </a:lnTo>
                  <a:lnTo>
                    <a:pt x="8963" y="31685"/>
                  </a:lnTo>
                  <a:lnTo>
                    <a:pt x="13889" y="21501"/>
                  </a:lnTo>
                  <a:lnTo>
                    <a:pt x="20239" y="12819"/>
                  </a:lnTo>
                  <a:lnTo>
                    <a:pt x="27754" y="5990"/>
                  </a:lnTo>
                  <a:lnTo>
                    <a:pt x="36161" y="1677"/>
                  </a:lnTo>
                  <a:lnTo>
                    <a:pt x="45215" y="0"/>
                  </a:lnTo>
                  <a:lnTo>
                    <a:pt x="54562" y="636"/>
                  </a:lnTo>
                  <a:lnTo>
                    <a:pt x="63757" y="3106"/>
                  </a:lnTo>
                  <a:lnTo>
                    <a:pt x="72568" y="6950"/>
                  </a:lnTo>
                  <a:lnTo>
                    <a:pt x="80958" y="11951"/>
                  </a:lnTo>
                  <a:lnTo>
                    <a:pt x="88980" y="18122"/>
                  </a:lnTo>
                  <a:lnTo>
                    <a:pt x="96698" y="25383"/>
                  </a:lnTo>
                  <a:lnTo>
                    <a:pt x="103696" y="33715"/>
                  </a:lnTo>
                  <a:lnTo>
                    <a:pt x="109111" y="43218"/>
                  </a:lnTo>
                  <a:lnTo>
                    <a:pt x="112595" y="53823"/>
                  </a:lnTo>
                  <a:lnTo>
                    <a:pt x="113950" y="64861"/>
                  </a:lnTo>
                  <a:lnTo>
                    <a:pt x="112889" y="75197"/>
                  </a:lnTo>
                  <a:lnTo>
                    <a:pt x="109506" y="84253"/>
                  </a:lnTo>
                  <a:lnTo>
                    <a:pt x="104167" y="91976"/>
                  </a:lnTo>
                  <a:lnTo>
                    <a:pt x="97311" y="98552"/>
                  </a:lnTo>
                  <a:lnTo>
                    <a:pt x="89351" y="104230"/>
                  </a:lnTo>
                  <a:lnTo>
                    <a:pt x="81064" y="109094"/>
                  </a:lnTo>
                  <a:lnTo>
                    <a:pt x="72778" y="113525"/>
                  </a:lnTo>
                  <a:lnTo>
                    <a:pt x="63775" y="117917"/>
                  </a:lnTo>
                  <a:lnTo>
                    <a:pt x="52642" y="1229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058159" y="5365760"/>
              <a:ext cx="142919" cy="119588"/>
            </a:xfrm>
            <a:custGeom>
              <a:avLst/>
              <a:gdLst/>
              <a:ahLst/>
              <a:cxnLst/>
              <a:rect l="0" t="0" r="0" b="0"/>
              <a:pathLst>
                <a:path w="142919" h="119588">
                  <a:moveTo>
                    <a:pt x="37633" y="88001"/>
                  </a:moveTo>
                  <a:lnTo>
                    <a:pt x="43501" y="82134"/>
                  </a:lnTo>
                  <a:lnTo>
                    <a:pt x="49066" y="76569"/>
                  </a:lnTo>
                  <a:lnTo>
                    <a:pt x="54856" y="70761"/>
                  </a:lnTo>
                  <a:lnTo>
                    <a:pt x="60590" y="64335"/>
                  </a:lnTo>
                  <a:lnTo>
                    <a:pt x="65623" y="56709"/>
                  </a:lnTo>
                  <a:lnTo>
                    <a:pt x="69636" y="47683"/>
                  </a:lnTo>
                  <a:lnTo>
                    <a:pt x="72316" y="37702"/>
                  </a:lnTo>
                  <a:lnTo>
                    <a:pt x="73209" y="27623"/>
                  </a:lnTo>
                  <a:lnTo>
                    <a:pt x="72243" y="17978"/>
                  </a:lnTo>
                  <a:lnTo>
                    <a:pt x="69491" y="9573"/>
                  </a:lnTo>
                  <a:lnTo>
                    <a:pt x="64987" y="3606"/>
                  </a:lnTo>
                  <a:lnTo>
                    <a:pt x="58927" y="493"/>
                  </a:lnTo>
                  <a:lnTo>
                    <a:pt x="51777" y="0"/>
                  </a:lnTo>
                  <a:lnTo>
                    <a:pt x="44148" y="1631"/>
                  </a:lnTo>
                  <a:lnTo>
                    <a:pt x="36435" y="4873"/>
                  </a:lnTo>
                  <a:lnTo>
                    <a:pt x="28972" y="9451"/>
                  </a:lnTo>
                  <a:lnTo>
                    <a:pt x="22113" y="15329"/>
                  </a:lnTo>
                  <a:lnTo>
                    <a:pt x="15989" y="22391"/>
                  </a:lnTo>
                  <a:lnTo>
                    <a:pt x="10707" y="30587"/>
                  </a:lnTo>
                  <a:lnTo>
                    <a:pt x="6450" y="39998"/>
                  </a:lnTo>
                  <a:lnTo>
                    <a:pt x="3217" y="50550"/>
                  </a:lnTo>
                  <a:lnTo>
                    <a:pt x="1029" y="61892"/>
                  </a:lnTo>
                  <a:lnTo>
                    <a:pt x="0" y="73497"/>
                  </a:lnTo>
                  <a:lnTo>
                    <a:pt x="94" y="85022"/>
                  </a:lnTo>
                  <a:lnTo>
                    <a:pt x="1460" y="95692"/>
                  </a:lnTo>
                  <a:lnTo>
                    <a:pt x="4506" y="104260"/>
                  </a:lnTo>
                  <a:lnTo>
                    <a:pt x="9287" y="110227"/>
                  </a:lnTo>
                  <a:lnTo>
                    <a:pt x="15260" y="113434"/>
                  </a:lnTo>
                  <a:lnTo>
                    <a:pt x="21492" y="113707"/>
                  </a:lnTo>
                  <a:lnTo>
                    <a:pt x="27418" y="111261"/>
                  </a:lnTo>
                  <a:lnTo>
                    <a:pt x="32851" y="106571"/>
                  </a:lnTo>
                  <a:lnTo>
                    <a:pt x="37801" y="100161"/>
                  </a:lnTo>
                  <a:lnTo>
                    <a:pt x="42348" y="92489"/>
                  </a:lnTo>
                  <a:lnTo>
                    <a:pt x="46588" y="83921"/>
                  </a:lnTo>
                  <a:lnTo>
                    <a:pt x="50604" y="74726"/>
                  </a:lnTo>
                  <a:lnTo>
                    <a:pt x="54474" y="65145"/>
                  </a:lnTo>
                  <a:lnTo>
                    <a:pt x="58722" y="56908"/>
                  </a:lnTo>
                  <a:lnTo>
                    <a:pt x="63495" y="52849"/>
                  </a:lnTo>
                  <a:lnTo>
                    <a:pt x="67981" y="53456"/>
                  </a:lnTo>
                  <a:lnTo>
                    <a:pt x="72068" y="57570"/>
                  </a:lnTo>
                  <a:lnTo>
                    <a:pt x="75895" y="63990"/>
                  </a:lnTo>
                  <a:lnTo>
                    <a:pt x="79741" y="71711"/>
                  </a:lnTo>
                  <a:lnTo>
                    <a:pt x="83984" y="79888"/>
                  </a:lnTo>
                  <a:lnTo>
                    <a:pt x="88796" y="88047"/>
                  </a:lnTo>
                  <a:lnTo>
                    <a:pt x="94435" y="95706"/>
                  </a:lnTo>
                  <a:lnTo>
                    <a:pt x="102207" y="102998"/>
                  </a:lnTo>
                  <a:lnTo>
                    <a:pt x="116150" y="110556"/>
                  </a:lnTo>
                  <a:lnTo>
                    <a:pt x="142918" y="1195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198482" y="5322318"/>
              <a:ext cx="132422" cy="194616"/>
            </a:xfrm>
            <a:custGeom>
              <a:avLst/>
              <a:gdLst/>
              <a:ahLst/>
              <a:cxnLst/>
              <a:rect l="0" t="0" r="0" b="0"/>
              <a:pathLst>
                <a:path w="132422" h="194616">
                  <a:moveTo>
                    <a:pt x="107880" y="15630"/>
                  </a:moveTo>
                  <a:lnTo>
                    <a:pt x="101878" y="9896"/>
                  </a:lnTo>
                  <a:lnTo>
                    <a:pt x="95034" y="5612"/>
                  </a:lnTo>
                  <a:lnTo>
                    <a:pt x="86646" y="2415"/>
                  </a:lnTo>
                  <a:lnTo>
                    <a:pt x="77018" y="400"/>
                  </a:lnTo>
                  <a:lnTo>
                    <a:pt x="66704" y="0"/>
                  </a:lnTo>
                  <a:lnTo>
                    <a:pt x="56101" y="1311"/>
                  </a:lnTo>
                  <a:lnTo>
                    <a:pt x="45576" y="4133"/>
                  </a:lnTo>
                  <a:lnTo>
                    <a:pt x="35524" y="8158"/>
                  </a:lnTo>
                  <a:lnTo>
                    <a:pt x="26114" y="13093"/>
                  </a:lnTo>
                  <a:lnTo>
                    <a:pt x="17646" y="19013"/>
                  </a:lnTo>
                  <a:lnTo>
                    <a:pt x="10630" y="26342"/>
                  </a:lnTo>
                  <a:lnTo>
                    <a:pt x="5215" y="35189"/>
                  </a:lnTo>
                  <a:lnTo>
                    <a:pt x="1562" y="45062"/>
                  </a:lnTo>
                  <a:lnTo>
                    <a:pt x="0" y="55073"/>
                  </a:lnTo>
                  <a:lnTo>
                    <a:pt x="515" y="64684"/>
                  </a:lnTo>
                  <a:lnTo>
                    <a:pt x="3130" y="73406"/>
                  </a:lnTo>
                  <a:lnTo>
                    <a:pt x="8076" y="80653"/>
                  </a:lnTo>
                  <a:lnTo>
                    <a:pt x="15253" y="86260"/>
                  </a:lnTo>
                  <a:lnTo>
                    <a:pt x="24308" y="90397"/>
                  </a:lnTo>
                  <a:lnTo>
                    <a:pt x="34819" y="93355"/>
                  </a:lnTo>
                  <a:lnTo>
                    <a:pt x="46399" y="95431"/>
                  </a:lnTo>
                  <a:lnTo>
                    <a:pt x="58578" y="97034"/>
                  </a:lnTo>
                  <a:lnTo>
                    <a:pt x="70820" y="98659"/>
                  </a:lnTo>
                  <a:lnTo>
                    <a:pt x="82817" y="100585"/>
                  </a:lnTo>
                  <a:lnTo>
                    <a:pt x="94159" y="103204"/>
                  </a:lnTo>
                  <a:lnTo>
                    <a:pt x="104251" y="107099"/>
                  </a:lnTo>
                  <a:lnTo>
                    <a:pt x="112886" y="112468"/>
                  </a:lnTo>
                  <a:lnTo>
                    <a:pt x="120023" y="119346"/>
                  </a:lnTo>
                  <a:lnTo>
                    <a:pt x="125609" y="127783"/>
                  </a:lnTo>
                  <a:lnTo>
                    <a:pt x="129763" y="137629"/>
                  </a:lnTo>
                  <a:lnTo>
                    <a:pt x="132249" y="148137"/>
                  </a:lnTo>
                  <a:lnTo>
                    <a:pt x="132421" y="158108"/>
                  </a:lnTo>
                  <a:lnTo>
                    <a:pt x="130124" y="166912"/>
                  </a:lnTo>
                  <a:lnTo>
                    <a:pt x="125481" y="174292"/>
                  </a:lnTo>
                  <a:lnTo>
                    <a:pt x="118628" y="180106"/>
                  </a:lnTo>
                  <a:lnTo>
                    <a:pt x="109870" y="184459"/>
                  </a:lnTo>
                  <a:lnTo>
                    <a:pt x="99601" y="187604"/>
                  </a:lnTo>
                  <a:lnTo>
                    <a:pt x="88201" y="189822"/>
                  </a:lnTo>
                  <a:lnTo>
                    <a:pt x="76002" y="191361"/>
                  </a:lnTo>
                  <a:lnTo>
                    <a:pt x="63852" y="192419"/>
                  </a:lnTo>
                  <a:lnTo>
                    <a:pt x="51934" y="193253"/>
                  </a:lnTo>
                  <a:lnTo>
                    <a:pt x="39206" y="193943"/>
                  </a:lnTo>
                  <a:lnTo>
                    <a:pt x="23652" y="1946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401119" y="5137906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67" y="14670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30"/>
                  </a:lnTo>
                  <a:lnTo>
                    <a:pt x="8043" y="107293"/>
                  </a:lnTo>
                  <a:lnTo>
                    <a:pt x="9502" y="124897"/>
                  </a:lnTo>
                  <a:lnTo>
                    <a:pt x="11330" y="143290"/>
                  </a:lnTo>
                  <a:lnTo>
                    <a:pt x="13388" y="162216"/>
                  </a:lnTo>
                  <a:lnTo>
                    <a:pt x="15317" y="181227"/>
                  </a:lnTo>
                  <a:lnTo>
                    <a:pt x="16910" y="200048"/>
                  </a:lnTo>
                  <a:lnTo>
                    <a:pt x="18133" y="218432"/>
                  </a:lnTo>
                  <a:lnTo>
                    <a:pt x="19028" y="236083"/>
                  </a:lnTo>
                  <a:lnTo>
                    <a:pt x="19670" y="252914"/>
                  </a:lnTo>
                  <a:lnTo>
                    <a:pt x="20287" y="268843"/>
                  </a:lnTo>
                  <a:lnTo>
                    <a:pt x="21242" y="283708"/>
                  </a:lnTo>
                  <a:lnTo>
                    <a:pt x="22699" y="297522"/>
                  </a:lnTo>
                  <a:lnTo>
                    <a:pt x="24502" y="310375"/>
                  </a:lnTo>
                  <a:lnTo>
                    <a:pt x="26440" y="323817"/>
                  </a:lnTo>
                  <a:lnTo>
                    <a:pt x="28685" y="341267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264248" y="524319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30487" y="20990"/>
                  </a:lnTo>
                  <a:lnTo>
                    <a:pt x="219999" y="20350"/>
                  </a:lnTo>
                  <a:lnTo>
                    <a:pt x="209693" y="19058"/>
                  </a:lnTo>
                  <a:lnTo>
                    <a:pt x="199218" y="17371"/>
                  </a:lnTo>
                  <a:lnTo>
                    <a:pt x="188226" y="15703"/>
                  </a:lnTo>
                  <a:lnTo>
                    <a:pt x="176579" y="14290"/>
                  </a:lnTo>
                  <a:lnTo>
                    <a:pt x="164152" y="13192"/>
                  </a:lnTo>
                  <a:lnTo>
                    <a:pt x="150749" y="12381"/>
                  </a:lnTo>
                  <a:lnTo>
                    <a:pt x="136365" y="11797"/>
                  </a:lnTo>
                  <a:lnTo>
                    <a:pt x="121299" y="11219"/>
                  </a:lnTo>
                  <a:lnTo>
                    <a:pt x="106040" y="10291"/>
                  </a:lnTo>
                  <a:lnTo>
                    <a:pt x="90894" y="8851"/>
                  </a:lnTo>
                  <a:lnTo>
                    <a:pt x="75995" y="7059"/>
                  </a:lnTo>
                  <a:lnTo>
                    <a:pt x="59618" y="5131"/>
                  </a:lnTo>
                  <a:lnTo>
                    <a:pt x="36972" y="2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5698792" y="5389902"/>
              <a:ext cx="113846" cy="348795"/>
            </a:xfrm>
            <a:custGeom>
              <a:avLst/>
              <a:gdLst/>
              <a:ahLst/>
              <a:cxnLst/>
              <a:rect l="0" t="0" r="0" b="0"/>
              <a:pathLst>
                <a:path w="113846" h="348795">
                  <a:moveTo>
                    <a:pt x="18182" y="105973"/>
                  </a:moveTo>
                  <a:lnTo>
                    <a:pt x="15382" y="117776"/>
                  </a:lnTo>
                  <a:lnTo>
                    <a:pt x="13881" y="129545"/>
                  </a:lnTo>
                  <a:lnTo>
                    <a:pt x="13569" y="142435"/>
                  </a:lnTo>
                  <a:lnTo>
                    <a:pt x="14075" y="156283"/>
                  </a:lnTo>
                  <a:lnTo>
                    <a:pt x="14895" y="170611"/>
                  </a:lnTo>
                  <a:lnTo>
                    <a:pt x="15715" y="185077"/>
                  </a:lnTo>
                  <a:lnTo>
                    <a:pt x="16572" y="199354"/>
                  </a:lnTo>
                  <a:lnTo>
                    <a:pt x="17747" y="213081"/>
                  </a:lnTo>
                  <a:lnTo>
                    <a:pt x="19381" y="226127"/>
                  </a:lnTo>
                  <a:lnTo>
                    <a:pt x="21309" y="238699"/>
                  </a:lnTo>
                  <a:lnTo>
                    <a:pt x="23149" y="251220"/>
                  </a:lnTo>
                  <a:lnTo>
                    <a:pt x="24688" y="263943"/>
                  </a:lnTo>
                  <a:lnTo>
                    <a:pt x="26043" y="276778"/>
                  </a:lnTo>
                  <a:lnTo>
                    <a:pt x="27561" y="289403"/>
                  </a:lnTo>
                  <a:lnTo>
                    <a:pt x="29429" y="301643"/>
                  </a:lnTo>
                  <a:lnTo>
                    <a:pt x="31514" y="313643"/>
                  </a:lnTo>
                  <a:lnTo>
                    <a:pt x="33460" y="325766"/>
                  </a:lnTo>
                  <a:lnTo>
                    <a:pt x="35065" y="338118"/>
                  </a:lnTo>
                  <a:lnTo>
                    <a:pt x="36229" y="347192"/>
                  </a:lnTo>
                  <a:lnTo>
                    <a:pt x="36679" y="348794"/>
                  </a:lnTo>
                  <a:lnTo>
                    <a:pt x="36149" y="344639"/>
                  </a:lnTo>
                  <a:lnTo>
                    <a:pt x="34749" y="336832"/>
                  </a:lnTo>
                  <a:lnTo>
                    <a:pt x="32696" y="326755"/>
                  </a:lnTo>
                  <a:lnTo>
                    <a:pt x="30183" y="315255"/>
                  </a:lnTo>
                  <a:lnTo>
                    <a:pt x="27518" y="302690"/>
                  </a:lnTo>
                  <a:lnTo>
                    <a:pt x="25109" y="289077"/>
                  </a:lnTo>
                  <a:lnTo>
                    <a:pt x="23152" y="274498"/>
                  </a:lnTo>
                  <a:lnTo>
                    <a:pt x="21498" y="259443"/>
                  </a:lnTo>
                  <a:lnTo>
                    <a:pt x="19774" y="244711"/>
                  </a:lnTo>
                  <a:lnTo>
                    <a:pt x="17762" y="230721"/>
                  </a:lnTo>
                  <a:lnTo>
                    <a:pt x="15579" y="217377"/>
                  </a:lnTo>
                  <a:lnTo>
                    <a:pt x="13567" y="204268"/>
                  </a:lnTo>
                  <a:lnTo>
                    <a:pt x="11911" y="191114"/>
                  </a:lnTo>
                  <a:lnTo>
                    <a:pt x="10478" y="177803"/>
                  </a:lnTo>
                  <a:lnTo>
                    <a:pt x="8908" y="164320"/>
                  </a:lnTo>
                  <a:lnTo>
                    <a:pt x="7005" y="150686"/>
                  </a:lnTo>
                  <a:lnTo>
                    <a:pt x="4896" y="136935"/>
                  </a:lnTo>
                  <a:lnTo>
                    <a:pt x="2935" y="123097"/>
                  </a:lnTo>
                  <a:lnTo>
                    <a:pt x="1322" y="109201"/>
                  </a:lnTo>
                  <a:lnTo>
                    <a:pt x="257" y="95429"/>
                  </a:lnTo>
                  <a:lnTo>
                    <a:pt x="0" y="82103"/>
                  </a:lnTo>
                  <a:lnTo>
                    <a:pt x="610" y="69360"/>
                  </a:lnTo>
                  <a:lnTo>
                    <a:pt x="1985" y="57177"/>
                  </a:lnTo>
                  <a:lnTo>
                    <a:pt x="3973" y="45455"/>
                  </a:lnTo>
                  <a:lnTo>
                    <a:pt x="6431" y="34100"/>
                  </a:lnTo>
                  <a:lnTo>
                    <a:pt x="9725" y="23507"/>
                  </a:lnTo>
                  <a:lnTo>
                    <a:pt x="14678" y="14524"/>
                  </a:lnTo>
                  <a:lnTo>
                    <a:pt x="21603" y="7493"/>
                  </a:lnTo>
                  <a:lnTo>
                    <a:pt x="30186" y="2603"/>
                  </a:lnTo>
                  <a:lnTo>
                    <a:pt x="39782" y="137"/>
                  </a:lnTo>
                  <a:lnTo>
                    <a:pt x="49898" y="0"/>
                  </a:lnTo>
                  <a:lnTo>
                    <a:pt x="60094" y="1822"/>
                  </a:lnTo>
                  <a:lnTo>
                    <a:pt x="69926" y="5162"/>
                  </a:lnTo>
                  <a:lnTo>
                    <a:pt x="79193" y="9628"/>
                  </a:lnTo>
                  <a:lnTo>
                    <a:pt x="87735" y="15062"/>
                  </a:lnTo>
                  <a:lnTo>
                    <a:pt x="95333" y="21532"/>
                  </a:lnTo>
                  <a:lnTo>
                    <a:pt x="101957" y="28993"/>
                  </a:lnTo>
                  <a:lnTo>
                    <a:pt x="107406" y="37291"/>
                  </a:lnTo>
                  <a:lnTo>
                    <a:pt x="111245" y="46239"/>
                  </a:lnTo>
                  <a:lnTo>
                    <a:pt x="113378" y="55662"/>
                  </a:lnTo>
                  <a:lnTo>
                    <a:pt x="113845" y="65261"/>
                  </a:lnTo>
                  <a:lnTo>
                    <a:pt x="112646" y="74626"/>
                  </a:lnTo>
                  <a:lnTo>
                    <a:pt x="109947" y="83548"/>
                  </a:lnTo>
                  <a:lnTo>
                    <a:pt x="105866" y="91842"/>
                  </a:lnTo>
                  <a:lnTo>
                    <a:pt x="100386" y="99267"/>
                  </a:lnTo>
                  <a:lnTo>
                    <a:pt x="93628" y="105781"/>
                  </a:lnTo>
                  <a:lnTo>
                    <a:pt x="85821" y="111493"/>
                  </a:lnTo>
                  <a:lnTo>
                    <a:pt x="77211" y="116574"/>
                  </a:lnTo>
                  <a:lnTo>
                    <a:pt x="68022" y="121176"/>
                  </a:lnTo>
                  <a:lnTo>
                    <a:pt x="58687" y="125282"/>
                  </a:lnTo>
                  <a:lnTo>
                    <a:pt x="48833" y="129107"/>
                  </a:lnTo>
                  <a:lnTo>
                    <a:pt x="36478" y="132989"/>
                  </a:lnTo>
                  <a:lnTo>
                    <a:pt x="18182" y="1375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5848689" y="5415546"/>
              <a:ext cx="142027" cy="127035"/>
            </a:xfrm>
            <a:custGeom>
              <a:avLst/>
              <a:gdLst/>
              <a:ahLst/>
              <a:cxnLst/>
              <a:rect l="0" t="0" r="0" b="0"/>
              <a:pathLst>
                <a:path w="142027" h="127035">
                  <a:moveTo>
                    <a:pt x="47269" y="90858"/>
                  </a:moveTo>
                  <a:lnTo>
                    <a:pt x="53070" y="84923"/>
                  </a:lnTo>
                  <a:lnTo>
                    <a:pt x="57994" y="78719"/>
                  </a:lnTo>
                  <a:lnTo>
                    <a:pt x="62492" y="71618"/>
                  </a:lnTo>
                  <a:lnTo>
                    <a:pt x="66540" y="63505"/>
                  </a:lnTo>
                  <a:lnTo>
                    <a:pt x="69905" y="54210"/>
                  </a:lnTo>
                  <a:lnTo>
                    <a:pt x="72500" y="43776"/>
                  </a:lnTo>
                  <a:lnTo>
                    <a:pt x="73909" y="32870"/>
                  </a:lnTo>
                  <a:lnTo>
                    <a:pt x="73343" y="22628"/>
                  </a:lnTo>
                  <a:lnTo>
                    <a:pt x="70554" y="13653"/>
                  </a:lnTo>
                  <a:lnTo>
                    <a:pt x="65917" y="6497"/>
                  </a:lnTo>
                  <a:lnTo>
                    <a:pt x="60132" y="1897"/>
                  </a:lnTo>
                  <a:lnTo>
                    <a:pt x="53731" y="0"/>
                  </a:lnTo>
                  <a:lnTo>
                    <a:pt x="47184" y="643"/>
                  </a:lnTo>
                  <a:lnTo>
                    <a:pt x="40956" y="3642"/>
                  </a:lnTo>
                  <a:lnTo>
                    <a:pt x="35253" y="8652"/>
                  </a:lnTo>
                  <a:lnTo>
                    <a:pt x="29918" y="15248"/>
                  </a:lnTo>
                  <a:lnTo>
                    <a:pt x="24561" y="23028"/>
                  </a:lnTo>
                  <a:lnTo>
                    <a:pt x="18959" y="31666"/>
                  </a:lnTo>
                  <a:lnTo>
                    <a:pt x="13381" y="41072"/>
                  </a:lnTo>
                  <a:lnTo>
                    <a:pt x="8467" y="51371"/>
                  </a:lnTo>
                  <a:lnTo>
                    <a:pt x="4537" y="62555"/>
                  </a:lnTo>
                  <a:lnTo>
                    <a:pt x="1747" y="74337"/>
                  </a:lnTo>
                  <a:lnTo>
                    <a:pt x="249" y="86246"/>
                  </a:lnTo>
                  <a:lnTo>
                    <a:pt x="0" y="97979"/>
                  </a:lnTo>
                  <a:lnTo>
                    <a:pt x="1291" y="108789"/>
                  </a:lnTo>
                  <a:lnTo>
                    <a:pt x="4811" y="117452"/>
                  </a:lnTo>
                  <a:lnTo>
                    <a:pt x="10725" y="123482"/>
                  </a:lnTo>
                  <a:lnTo>
                    <a:pt x="18441" y="126732"/>
                  </a:lnTo>
                  <a:lnTo>
                    <a:pt x="26914" y="127034"/>
                  </a:lnTo>
                  <a:lnTo>
                    <a:pt x="35454" y="124598"/>
                  </a:lnTo>
                  <a:lnTo>
                    <a:pt x="43608" y="119576"/>
                  </a:lnTo>
                  <a:lnTo>
                    <a:pt x="50996" y="111877"/>
                  </a:lnTo>
                  <a:lnTo>
                    <a:pt x="57513" y="101742"/>
                  </a:lnTo>
                  <a:lnTo>
                    <a:pt x="63259" y="90921"/>
                  </a:lnTo>
                  <a:lnTo>
                    <a:pt x="68909" y="82773"/>
                  </a:lnTo>
                  <a:lnTo>
                    <a:pt x="74725" y="79187"/>
                  </a:lnTo>
                  <a:lnTo>
                    <a:pt x="79910" y="79807"/>
                  </a:lnTo>
                  <a:lnTo>
                    <a:pt x="84445" y="83574"/>
                  </a:lnTo>
                  <a:lnTo>
                    <a:pt x="88718" y="89374"/>
                  </a:lnTo>
                  <a:lnTo>
                    <a:pt x="93215" y="96197"/>
                  </a:lnTo>
                  <a:lnTo>
                    <a:pt x="98175" y="103407"/>
                  </a:lnTo>
                  <a:lnTo>
                    <a:pt x="103627" y="110050"/>
                  </a:lnTo>
                  <a:lnTo>
                    <a:pt x="109503" y="114774"/>
                  </a:lnTo>
                  <a:lnTo>
                    <a:pt x="115738" y="116936"/>
                  </a:lnTo>
                  <a:lnTo>
                    <a:pt x="122515" y="116209"/>
                  </a:lnTo>
                  <a:lnTo>
                    <a:pt x="130762" y="109310"/>
                  </a:lnTo>
                  <a:lnTo>
                    <a:pt x="142026" y="908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5987766" y="5390590"/>
              <a:ext cx="87178" cy="126194"/>
            </a:xfrm>
            <a:custGeom>
              <a:avLst/>
              <a:gdLst/>
              <a:ahLst/>
              <a:cxnLst/>
              <a:rect l="0" t="0" r="0" b="0"/>
              <a:pathLst>
                <a:path w="87178" h="126194">
                  <a:moveTo>
                    <a:pt x="2949" y="63171"/>
                  </a:moveTo>
                  <a:lnTo>
                    <a:pt x="5883" y="71972"/>
                  </a:lnTo>
                  <a:lnTo>
                    <a:pt x="8665" y="80319"/>
                  </a:lnTo>
                  <a:lnTo>
                    <a:pt x="11565" y="89018"/>
                  </a:lnTo>
                  <a:lnTo>
                    <a:pt x="14605" y="98139"/>
                  </a:lnTo>
                  <a:lnTo>
                    <a:pt x="17770" y="107634"/>
                  </a:lnTo>
                  <a:lnTo>
                    <a:pt x="21009" y="117351"/>
                  </a:lnTo>
                  <a:lnTo>
                    <a:pt x="23424" y="124597"/>
                  </a:lnTo>
                  <a:lnTo>
                    <a:pt x="23955" y="126193"/>
                  </a:lnTo>
                  <a:lnTo>
                    <a:pt x="23006" y="123342"/>
                  </a:lnTo>
                  <a:lnTo>
                    <a:pt x="21107" y="117647"/>
                  </a:lnTo>
                  <a:lnTo>
                    <a:pt x="18618" y="110181"/>
                  </a:lnTo>
                  <a:lnTo>
                    <a:pt x="15762" y="101612"/>
                  </a:lnTo>
                  <a:lnTo>
                    <a:pt x="12675" y="92348"/>
                  </a:lnTo>
                  <a:lnTo>
                    <a:pt x="9439" y="82642"/>
                  </a:lnTo>
                  <a:lnTo>
                    <a:pt x="6118" y="72652"/>
                  </a:lnTo>
                  <a:lnTo>
                    <a:pt x="3073" y="62477"/>
                  </a:lnTo>
                  <a:lnTo>
                    <a:pt x="938" y="52183"/>
                  </a:lnTo>
                  <a:lnTo>
                    <a:pt x="0" y="41822"/>
                  </a:lnTo>
                  <a:lnTo>
                    <a:pt x="694" y="31915"/>
                  </a:lnTo>
                  <a:lnTo>
                    <a:pt x="3745" y="23399"/>
                  </a:lnTo>
                  <a:lnTo>
                    <a:pt x="9322" y="16676"/>
                  </a:lnTo>
                  <a:lnTo>
                    <a:pt x="17136" y="11654"/>
                  </a:lnTo>
                  <a:lnTo>
                    <a:pt x="26732" y="8035"/>
                  </a:lnTo>
                  <a:lnTo>
                    <a:pt x="37644" y="5488"/>
                  </a:lnTo>
                  <a:lnTo>
                    <a:pt x="48893" y="3720"/>
                  </a:lnTo>
                  <a:lnTo>
                    <a:pt x="60093" y="2317"/>
                  </a:lnTo>
                  <a:lnTo>
                    <a:pt x="72218" y="1147"/>
                  </a:lnTo>
                  <a:lnTo>
                    <a:pt x="871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159171" y="5158963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4" y="104209"/>
                  </a:lnTo>
                  <a:lnTo>
                    <a:pt x="6778" y="119599"/>
                  </a:lnTo>
                  <a:lnTo>
                    <a:pt x="7870" y="136036"/>
                  </a:lnTo>
                  <a:lnTo>
                    <a:pt x="8678" y="152694"/>
                  </a:lnTo>
                  <a:lnTo>
                    <a:pt x="9261" y="169061"/>
                  </a:lnTo>
                  <a:lnTo>
                    <a:pt x="9839" y="185288"/>
                  </a:lnTo>
                  <a:lnTo>
                    <a:pt x="10767" y="202002"/>
                  </a:lnTo>
                  <a:lnTo>
                    <a:pt x="12207" y="219536"/>
                  </a:lnTo>
                  <a:lnTo>
                    <a:pt x="13989" y="237752"/>
                  </a:lnTo>
                  <a:lnTo>
                    <a:pt x="15725" y="256220"/>
                  </a:lnTo>
                  <a:lnTo>
                    <a:pt x="17187" y="274644"/>
                  </a:lnTo>
                  <a:lnTo>
                    <a:pt x="18319" y="292746"/>
                  </a:lnTo>
                  <a:lnTo>
                    <a:pt x="19153" y="310201"/>
                  </a:lnTo>
                  <a:lnTo>
                    <a:pt x="19749" y="326891"/>
                  </a:lnTo>
                  <a:lnTo>
                    <a:pt x="20167" y="342666"/>
                  </a:lnTo>
                  <a:lnTo>
                    <a:pt x="20501" y="358999"/>
                  </a:lnTo>
                  <a:lnTo>
                    <a:pt x="20780" y="379560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064414" y="5285306"/>
              <a:ext cx="178985" cy="21057"/>
            </a:xfrm>
            <a:custGeom>
              <a:avLst/>
              <a:gdLst/>
              <a:ahLst/>
              <a:cxnLst/>
              <a:rect l="0" t="0" r="0" b="0"/>
              <a:pathLst>
                <a:path w="178985" h="21057">
                  <a:moveTo>
                    <a:pt x="178984" y="21056"/>
                  </a:moveTo>
                  <a:lnTo>
                    <a:pt x="170116" y="18190"/>
                  </a:lnTo>
                  <a:lnTo>
                    <a:pt x="161129" y="16048"/>
                  </a:lnTo>
                  <a:lnTo>
                    <a:pt x="151134" y="14445"/>
                  </a:lnTo>
                  <a:lnTo>
                    <a:pt x="140153" y="13264"/>
                  </a:lnTo>
                  <a:lnTo>
                    <a:pt x="128342" y="12416"/>
                  </a:lnTo>
                  <a:lnTo>
                    <a:pt x="115888" y="11813"/>
                  </a:lnTo>
                  <a:lnTo>
                    <a:pt x="103123" y="11226"/>
                  </a:lnTo>
                  <a:lnTo>
                    <a:pt x="90490" y="10294"/>
                  </a:lnTo>
                  <a:lnTo>
                    <a:pt x="78222" y="8852"/>
                  </a:lnTo>
                  <a:lnTo>
                    <a:pt x="66233" y="7059"/>
                  </a:lnTo>
                  <a:lnTo>
                    <a:pt x="52731" y="5130"/>
                  </a:lnTo>
                  <a:lnTo>
                    <a:pt x="33176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246111" y="5422176"/>
              <a:ext cx="18345" cy="136871"/>
            </a:xfrm>
            <a:custGeom>
              <a:avLst/>
              <a:gdLst/>
              <a:ahLst/>
              <a:cxnLst/>
              <a:rect l="0" t="0" r="0" b="0"/>
              <a:pathLst>
                <a:path w="18345" h="136871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6" y="67785"/>
                  </a:lnTo>
                  <a:lnTo>
                    <a:pt x="2104" y="79921"/>
                  </a:lnTo>
                  <a:lnTo>
                    <a:pt x="4502" y="92850"/>
                  </a:lnTo>
                  <a:lnTo>
                    <a:pt x="9180" y="109935"/>
                  </a:lnTo>
                  <a:lnTo>
                    <a:pt x="18344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6253927" y="5316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6336953" y="5401119"/>
              <a:ext cx="85431" cy="168499"/>
            </a:xfrm>
            <a:custGeom>
              <a:avLst/>
              <a:gdLst/>
              <a:ahLst/>
              <a:cxnLst/>
              <a:rect l="0" t="0" r="0" b="0"/>
              <a:pathLst>
                <a:path w="85431" h="168499">
                  <a:moveTo>
                    <a:pt x="85430" y="0"/>
                  </a:moveTo>
                  <a:lnTo>
                    <a:pt x="73829" y="134"/>
                  </a:lnTo>
                  <a:lnTo>
                    <a:pt x="63980" y="1415"/>
                  </a:lnTo>
                  <a:lnTo>
                    <a:pt x="54975" y="4017"/>
                  </a:lnTo>
                  <a:lnTo>
                    <a:pt x="46534" y="8082"/>
                  </a:lnTo>
                  <a:lnTo>
                    <a:pt x="38507" y="14012"/>
                  </a:lnTo>
                  <a:lnTo>
                    <a:pt x="30789" y="21846"/>
                  </a:lnTo>
                  <a:lnTo>
                    <a:pt x="23457" y="31171"/>
                  </a:lnTo>
                  <a:lnTo>
                    <a:pt x="16754" y="41330"/>
                  </a:lnTo>
                  <a:lnTo>
                    <a:pt x="10772" y="51869"/>
                  </a:lnTo>
                  <a:lnTo>
                    <a:pt x="5772" y="62874"/>
                  </a:lnTo>
                  <a:lnTo>
                    <a:pt x="2243" y="74852"/>
                  </a:lnTo>
                  <a:lnTo>
                    <a:pt x="322" y="88012"/>
                  </a:lnTo>
                  <a:lnTo>
                    <a:pt x="0" y="101952"/>
                  </a:lnTo>
                  <a:lnTo>
                    <a:pt x="1296" y="115855"/>
                  </a:lnTo>
                  <a:lnTo>
                    <a:pt x="4064" y="129232"/>
                  </a:lnTo>
                  <a:lnTo>
                    <a:pt x="8362" y="141467"/>
                  </a:lnTo>
                  <a:lnTo>
                    <a:pt x="14520" y="151694"/>
                  </a:lnTo>
                  <a:lnTo>
                    <a:pt x="22542" y="159628"/>
                  </a:lnTo>
                  <a:lnTo>
                    <a:pt x="31843" y="165157"/>
                  </a:lnTo>
                  <a:lnTo>
                    <a:pt x="41461" y="168067"/>
                  </a:lnTo>
                  <a:lnTo>
                    <a:pt x="50849" y="168498"/>
                  </a:lnTo>
                  <a:lnTo>
                    <a:pt x="60404" y="167292"/>
                  </a:lnTo>
                  <a:lnTo>
                    <a:pt x="71274" y="164003"/>
                  </a:lnTo>
                  <a:lnTo>
                    <a:pt x="8543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6485554" y="548534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54"/>
                  </a:lnTo>
                  <a:lnTo>
                    <a:pt x="3695" y="42676"/>
                  </a:lnTo>
                  <a:lnTo>
                    <a:pt x="5545" y="53944"/>
                  </a:lnTo>
                  <a:lnTo>
                    <a:pt x="7713" y="69489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6475025" y="5348477"/>
              <a:ext cx="21058" cy="21057"/>
            </a:xfrm>
            <a:custGeom>
              <a:avLst/>
              <a:gdLst/>
              <a:ahLst/>
              <a:cxnLst/>
              <a:rect l="0" t="0" r="0" b="0"/>
              <a:pathLst>
                <a:path w="21058" h="21057">
                  <a:moveTo>
                    <a:pt x="0" y="0"/>
                  </a:moveTo>
                  <a:lnTo>
                    <a:pt x="6239" y="6239"/>
                  </a:lnTo>
                  <a:lnTo>
                    <a:pt x="11179" y="11178"/>
                  </a:lnTo>
                  <a:lnTo>
                    <a:pt x="21057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6571385" y="5424820"/>
              <a:ext cx="97434" cy="323583"/>
            </a:xfrm>
            <a:custGeom>
              <a:avLst/>
              <a:gdLst/>
              <a:ahLst/>
              <a:cxnLst/>
              <a:rect l="0" t="0" r="0" b="0"/>
              <a:pathLst>
                <a:path w="97434" h="323583">
                  <a:moveTo>
                    <a:pt x="29983" y="155283"/>
                  </a:moveTo>
                  <a:lnTo>
                    <a:pt x="32849" y="167018"/>
                  </a:lnTo>
                  <a:lnTo>
                    <a:pt x="34991" y="178147"/>
                  </a:lnTo>
                  <a:lnTo>
                    <a:pt x="36600" y="189745"/>
                  </a:lnTo>
                  <a:lnTo>
                    <a:pt x="37952" y="201907"/>
                  </a:lnTo>
                  <a:lnTo>
                    <a:pt x="39449" y="214567"/>
                  </a:lnTo>
                  <a:lnTo>
                    <a:pt x="41295" y="227623"/>
                  </a:lnTo>
                  <a:lnTo>
                    <a:pt x="43363" y="240975"/>
                  </a:lnTo>
                  <a:lnTo>
                    <a:pt x="45295" y="254540"/>
                  </a:lnTo>
                  <a:lnTo>
                    <a:pt x="46895" y="268250"/>
                  </a:lnTo>
                  <a:lnTo>
                    <a:pt x="48292" y="281897"/>
                  </a:lnTo>
                  <a:lnTo>
                    <a:pt x="49837" y="295138"/>
                  </a:lnTo>
                  <a:lnTo>
                    <a:pt x="51686" y="307778"/>
                  </a:lnTo>
                  <a:lnTo>
                    <a:pt x="52468" y="318196"/>
                  </a:lnTo>
                  <a:lnTo>
                    <a:pt x="50830" y="323582"/>
                  </a:lnTo>
                  <a:lnTo>
                    <a:pt x="47926" y="323393"/>
                  </a:lnTo>
                  <a:lnTo>
                    <a:pt x="44534" y="318783"/>
                  </a:lnTo>
                  <a:lnTo>
                    <a:pt x="40973" y="310900"/>
                  </a:lnTo>
                  <a:lnTo>
                    <a:pt x="37368" y="300437"/>
                  </a:lnTo>
                  <a:lnTo>
                    <a:pt x="33765" y="287956"/>
                  </a:lnTo>
                  <a:lnTo>
                    <a:pt x="30178" y="273796"/>
                  </a:lnTo>
                  <a:lnTo>
                    <a:pt x="26610" y="258064"/>
                  </a:lnTo>
                  <a:lnTo>
                    <a:pt x="23058" y="240954"/>
                  </a:lnTo>
                  <a:lnTo>
                    <a:pt x="19519" y="222899"/>
                  </a:lnTo>
                  <a:lnTo>
                    <a:pt x="15988" y="204479"/>
                  </a:lnTo>
                  <a:lnTo>
                    <a:pt x="12469" y="186055"/>
                  </a:lnTo>
                  <a:lnTo>
                    <a:pt x="9123" y="167938"/>
                  </a:lnTo>
                  <a:lnTo>
                    <a:pt x="6255" y="150466"/>
                  </a:lnTo>
                  <a:lnTo>
                    <a:pt x="3995" y="133746"/>
                  </a:lnTo>
                  <a:lnTo>
                    <a:pt x="2307" y="117552"/>
                  </a:lnTo>
                  <a:lnTo>
                    <a:pt x="1092" y="101443"/>
                  </a:lnTo>
                  <a:lnTo>
                    <a:pt x="247" y="85168"/>
                  </a:lnTo>
                  <a:lnTo>
                    <a:pt x="0" y="69133"/>
                  </a:lnTo>
                  <a:lnTo>
                    <a:pt x="892" y="54272"/>
                  </a:lnTo>
                  <a:lnTo>
                    <a:pt x="3127" y="41021"/>
                  </a:lnTo>
                  <a:lnTo>
                    <a:pt x="6765" y="29498"/>
                  </a:lnTo>
                  <a:lnTo>
                    <a:pt x="11881" y="19748"/>
                  </a:lnTo>
                  <a:lnTo>
                    <a:pt x="18361" y="11613"/>
                  </a:lnTo>
                  <a:lnTo>
                    <a:pt x="25966" y="5285"/>
                  </a:lnTo>
                  <a:lnTo>
                    <a:pt x="34435" y="1374"/>
                  </a:lnTo>
                  <a:lnTo>
                    <a:pt x="43528" y="0"/>
                  </a:lnTo>
                  <a:lnTo>
                    <a:pt x="52904" y="854"/>
                  </a:lnTo>
                  <a:lnTo>
                    <a:pt x="62117" y="3477"/>
                  </a:lnTo>
                  <a:lnTo>
                    <a:pt x="70932" y="7434"/>
                  </a:lnTo>
                  <a:lnTo>
                    <a:pt x="78985" y="12680"/>
                  </a:lnTo>
                  <a:lnTo>
                    <a:pt x="85715" y="19548"/>
                  </a:lnTo>
                  <a:lnTo>
                    <a:pt x="90939" y="28088"/>
                  </a:lnTo>
                  <a:lnTo>
                    <a:pt x="94633" y="37922"/>
                  </a:lnTo>
                  <a:lnTo>
                    <a:pt x="96755" y="48440"/>
                  </a:lnTo>
                  <a:lnTo>
                    <a:pt x="97433" y="59215"/>
                  </a:lnTo>
                  <a:lnTo>
                    <a:pt x="96604" y="69871"/>
                  </a:lnTo>
                  <a:lnTo>
                    <a:pt x="93928" y="80020"/>
                  </a:lnTo>
                  <a:lnTo>
                    <a:pt x="89392" y="89499"/>
                  </a:lnTo>
                  <a:lnTo>
                    <a:pt x="83332" y="98044"/>
                  </a:lnTo>
                  <a:lnTo>
                    <a:pt x="75450" y="106023"/>
                  </a:lnTo>
                  <a:lnTo>
                    <a:pt x="62821" y="114137"/>
                  </a:lnTo>
                  <a:lnTo>
                    <a:pt x="40511" y="1236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6748767" y="5180021"/>
              <a:ext cx="326384" cy="473783"/>
            </a:xfrm>
            <a:custGeom>
              <a:avLst/>
              <a:gdLst/>
              <a:ahLst/>
              <a:cxnLst/>
              <a:rect l="0" t="0" r="0" b="0"/>
              <a:pathLst>
                <a:path w="326384" h="473783">
                  <a:moveTo>
                    <a:pt x="0" y="0"/>
                  </a:moveTo>
                  <a:lnTo>
                    <a:pt x="66" y="11869"/>
                  </a:lnTo>
                  <a:lnTo>
                    <a:pt x="707" y="24278"/>
                  </a:lnTo>
                  <a:lnTo>
                    <a:pt x="1999" y="38470"/>
                  </a:lnTo>
                  <a:lnTo>
                    <a:pt x="3686" y="54350"/>
                  </a:lnTo>
                  <a:lnTo>
                    <a:pt x="5354" y="71643"/>
                  </a:lnTo>
                  <a:lnTo>
                    <a:pt x="6767" y="90032"/>
                  </a:lnTo>
                  <a:lnTo>
                    <a:pt x="7865" y="109231"/>
                  </a:lnTo>
                  <a:lnTo>
                    <a:pt x="8676" y="129011"/>
                  </a:lnTo>
                  <a:lnTo>
                    <a:pt x="9260" y="149183"/>
                  </a:lnTo>
                  <a:lnTo>
                    <a:pt x="9839" y="169131"/>
                  </a:lnTo>
                  <a:lnTo>
                    <a:pt x="10766" y="187845"/>
                  </a:lnTo>
                  <a:lnTo>
                    <a:pt x="12207" y="204884"/>
                  </a:lnTo>
                  <a:lnTo>
                    <a:pt x="13989" y="220631"/>
                  </a:lnTo>
                  <a:lnTo>
                    <a:pt x="15725" y="235975"/>
                  </a:lnTo>
                  <a:lnTo>
                    <a:pt x="17187" y="251485"/>
                  </a:lnTo>
                  <a:lnTo>
                    <a:pt x="18319" y="267211"/>
                  </a:lnTo>
                  <a:lnTo>
                    <a:pt x="19154" y="282863"/>
                  </a:lnTo>
                  <a:lnTo>
                    <a:pt x="19758" y="298225"/>
                  </a:lnTo>
                  <a:lnTo>
                    <a:pt x="20539" y="312268"/>
                  </a:lnTo>
                  <a:lnTo>
                    <a:pt x="22858" y="323079"/>
                  </a:lnTo>
                  <a:lnTo>
                    <a:pt x="28078" y="329068"/>
                  </a:lnTo>
                  <a:lnTo>
                    <a:pt x="35316" y="330099"/>
                  </a:lnTo>
                  <a:lnTo>
                    <a:pt x="42871" y="328190"/>
                  </a:lnTo>
                  <a:lnTo>
                    <a:pt x="50642" y="324932"/>
                  </a:lnTo>
                  <a:lnTo>
                    <a:pt x="58851" y="321164"/>
                  </a:lnTo>
                  <a:lnTo>
                    <a:pt x="67575" y="317267"/>
                  </a:lnTo>
                  <a:lnTo>
                    <a:pt x="76767" y="313391"/>
                  </a:lnTo>
                  <a:lnTo>
                    <a:pt x="86339" y="309585"/>
                  </a:lnTo>
                  <a:lnTo>
                    <a:pt x="96195" y="305851"/>
                  </a:lnTo>
                  <a:lnTo>
                    <a:pt x="106259" y="302179"/>
                  </a:lnTo>
                  <a:lnTo>
                    <a:pt x="116465" y="298550"/>
                  </a:lnTo>
                  <a:lnTo>
                    <a:pt x="126607" y="294789"/>
                  </a:lnTo>
                  <a:lnTo>
                    <a:pt x="136342" y="290576"/>
                  </a:lnTo>
                  <a:lnTo>
                    <a:pt x="145513" y="285771"/>
                  </a:lnTo>
                  <a:lnTo>
                    <a:pt x="153978" y="280238"/>
                  </a:lnTo>
                  <a:lnTo>
                    <a:pt x="161518" y="273767"/>
                  </a:lnTo>
                  <a:lnTo>
                    <a:pt x="168093" y="266337"/>
                  </a:lnTo>
                  <a:lnTo>
                    <a:pt x="173339" y="258076"/>
                  </a:lnTo>
                  <a:lnTo>
                    <a:pt x="176510" y="249160"/>
                  </a:lnTo>
                  <a:lnTo>
                    <a:pt x="177375" y="239766"/>
                  </a:lnTo>
                  <a:lnTo>
                    <a:pt x="176007" y="230359"/>
                  </a:lnTo>
                  <a:lnTo>
                    <a:pt x="172505" y="221656"/>
                  </a:lnTo>
                  <a:lnTo>
                    <a:pt x="167145" y="214002"/>
                  </a:lnTo>
                  <a:lnTo>
                    <a:pt x="160142" y="207712"/>
                  </a:lnTo>
                  <a:lnTo>
                    <a:pt x="151556" y="203236"/>
                  </a:lnTo>
                  <a:lnTo>
                    <a:pt x="141568" y="200640"/>
                  </a:lnTo>
                  <a:lnTo>
                    <a:pt x="130609" y="199845"/>
                  </a:lnTo>
                  <a:lnTo>
                    <a:pt x="119263" y="200816"/>
                  </a:lnTo>
                  <a:lnTo>
                    <a:pt x="107897" y="203353"/>
                  </a:lnTo>
                  <a:lnTo>
                    <a:pt x="96826" y="207156"/>
                  </a:lnTo>
                  <a:lnTo>
                    <a:pt x="86391" y="211915"/>
                  </a:lnTo>
                  <a:lnTo>
                    <a:pt x="76712" y="217385"/>
                  </a:lnTo>
                  <a:lnTo>
                    <a:pt x="67891" y="223852"/>
                  </a:lnTo>
                  <a:lnTo>
                    <a:pt x="60103" y="232089"/>
                  </a:lnTo>
                  <a:lnTo>
                    <a:pt x="53353" y="242367"/>
                  </a:lnTo>
                  <a:lnTo>
                    <a:pt x="47818" y="254186"/>
                  </a:lnTo>
                  <a:lnTo>
                    <a:pt x="43923" y="266575"/>
                  </a:lnTo>
                  <a:lnTo>
                    <a:pt x="41742" y="278911"/>
                  </a:lnTo>
                  <a:lnTo>
                    <a:pt x="40904" y="291107"/>
                  </a:lnTo>
                  <a:lnTo>
                    <a:pt x="40789" y="303428"/>
                  </a:lnTo>
                  <a:lnTo>
                    <a:pt x="40975" y="316036"/>
                  </a:lnTo>
                  <a:lnTo>
                    <a:pt x="41569" y="328639"/>
                  </a:lnTo>
                  <a:lnTo>
                    <a:pt x="43099" y="340581"/>
                  </a:lnTo>
                  <a:lnTo>
                    <a:pt x="45795" y="351544"/>
                  </a:lnTo>
                  <a:lnTo>
                    <a:pt x="49590" y="361534"/>
                  </a:lnTo>
                  <a:lnTo>
                    <a:pt x="54285" y="370706"/>
                  </a:lnTo>
                  <a:lnTo>
                    <a:pt x="59670" y="379245"/>
                  </a:lnTo>
                  <a:lnTo>
                    <a:pt x="65558" y="387320"/>
                  </a:lnTo>
                  <a:lnTo>
                    <a:pt x="71802" y="395063"/>
                  </a:lnTo>
                  <a:lnTo>
                    <a:pt x="78299" y="402571"/>
                  </a:lnTo>
                  <a:lnTo>
                    <a:pt x="85134" y="409751"/>
                  </a:lnTo>
                  <a:lnTo>
                    <a:pt x="92561" y="416347"/>
                  </a:lnTo>
                  <a:lnTo>
                    <a:pt x="100672" y="422263"/>
                  </a:lnTo>
                  <a:lnTo>
                    <a:pt x="109408" y="427558"/>
                  </a:lnTo>
                  <a:lnTo>
                    <a:pt x="118651" y="432349"/>
                  </a:lnTo>
                  <a:lnTo>
                    <a:pt x="128282" y="436753"/>
                  </a:lnTo>
                  <a:lnTo>
                    <a:pt x="138359" y="440711"/>
                  </a:lnTo>
                  <a:lnTo>
                    <a:pt x="149110" y="443998"/>
                  </a:lnTo>
                  <a:lnTo>
                    <a:pt x="160606" y="446548"/>
                  </a:lnTo>
                  <a:lnTo>
                    <a:pt x="172936" y="448599"/>
                  </a:lnTo>
                  <a:lnTo>
                    <a:pt x="186278" y="450593"/>
                  </a:lnTo>
                  <a:lnTo>
                    <a:pt x="200624" y="452787"/>
                  </a:lnTo>
                  <a:lnTo>
                    <a:pt x="215663" y="455263"/>
                  </a:lnTo>
                  <a:lnTo>
                    <a:pt x="230905" y="458005"/>
                  </a:lnTo>
                  <a:lnTo>
                    <a:pt x="246034" y="460958"/>
                  </a:lnTo>
                  <a:lnTo>
                    <a:pt x="260724" y="463918"/>
                  </a:lnTo>
                  <a:lnTo>
                    <a:pt x="276195" y="466833"/>
                  </a:lnTo>
                  <a:lnTo>
                    <a:pt x="296037" y="469956"/>
                  </a:lnTo>
                  <a:lnTo>
                    <a:pt x="326383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2828"/>
            </a:gs>
            <a:gs pos="100000">
              <a:srgbClr val="666666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19082" y="961714"/>
            <a:ext cx="2123489" cy="470162"/>
            <a:chOff x="119082" y="961714"/>
            <a:chExt cx="2123489" cy="470162"/>
          </a:xfrm>
        </p:grpSpPr>
        <p:sp>
          <p:nvSpPr>
            <p:cNvPr id="2" name="Freeform 1"/>
            <p:cNvSpPr/>
            <p:nvPr/>
          </p:nvSpPr>
          <p:spPr>
            <a:xfrm>
              <a:off x="119082" y="1030444"/>
              <a:ext cx="200938" cy="286410"/>
            </a:xfrm>
            <a:custGeom>
              <a:avLst/>
              <a:gdLst/>
              <a:ahLst/>
              <a:cxnLst/>
              <a:rect l="0" t="0" r="0" b="0"/>
              <a:pathLst>
                <a:path w="200938" h="286410">
                  <a:moveTo>
                    <a:pt x="133601" y="43462"/>
                  </a:moveTo>
                  <a:lnTo>
                    <a:pt x="127734" y="37595"/>
                  </a:lnTo>
                  <a:lnTo>
                    <a:pt x="122169" y="32030"/>
                  </a:lnTo>
                  <a:lnTo>
                    <a:pt x="116361" y="26236"/>
                  </a:lnTo>
                  <a:lnTo>
                    <a:pt x="109935" y="20328"/>
                  </a:lnTo>
                  <a:lnTo>
                    <a:pt x="102308" y="14646"/>
                  </a:lnTo>
                  <a:lnTo>
                    <a:pt x="93278" y="9381"/>
                  </a:lnTo>
                  <a:lnTo>
                    <a:pt x="83124" y="4876"/>
                  </a:lnTo>
                  <a:lnTo>
                    <a:pt x="72397" y="1686"/>
                  </a:lnTo>
                  <a:lnTo>
                    <a:pt x="61485" y="0"/>
                  </a:lnTo>
                  <a:lnTo>
                    <a:pt x="50737" y="6"/>
                  </a:lnTo>
                  <a:lnTo>
                    <a:pt x="40528" y="2055"/>
                  </a:lnTo>
                  <a:lnTo>
                    <a:pt x="31009" y="6143"/>
                  </a:lnTo>
                  <a:lnTo>
                    <a:pt x="22466" y="12141"/>
                  </a:lnTo>
                  <a:lnTo>
                    <a:pt x="15399" y="19979"/>
                  </a:lnTo>
                  <a:lnTo>
                    <a:pt x="9941" y="29434"/>
                  </a:lnTo>
                  <a:lnTo>
                    <a:pt x="5919" y="40186"/>
                  </a:lnTo>
                  <a:lnTo>
                    <a:pt x="3045" y="51919"/>
                  </a:lnTo>
                  <a:lnTo>
                    <a:pt x="1042" y="64354"/>
                  </a:lnTo>
                  <a:lnTo>
                    <a:pt x="0" y="76956"/>
                  </a:lnTo>
                  <a:lnTo>
                    <a:pt x="348" y="88956"/>
                  </a:lnTo>
                  <a:lnTo>
                    <a:pt x="2215" y="99983"/>
                  </a:lnTo>
                  <a:lnTo>
                    <a:pt x="5604" y="109860"/>
                  </a:lnTo>
                  <a:lnTo>
                    <a:pt x="10552" y="118430"/>
                  </a:lnTo>
                  <a:lnTo>
                    <a:pt x="16921" y="125742"/>
                  </a:lnTo>
                  <a:lnTo>
                    <a:pt x="24451" y="131670"/>
                  </a:lnTo>
                  <a:lnTo>
                    <a:pt x="32869" y="135838"/>
                  </a:lnTo>
                  <a:lnTo>
                    <a:pt x="41939" y="138205"/>
                  </a:lnTo>
                  <a:lnTo>
                    <a:pt x="51637" y="139169"/>
                  </a:lnTo>
                  <a:lnTo>
                    <a:pt x="62132" y="139370"/>
                  </a:lnTo>
                  <a:lnTo>
                    <a:pt x="73447" y="139256"/>
                  </a:lnTo>
                  <a:lnTo>
                    <a:pt x="85317" y="139217"/>
                  </a:lnTo>
                  <a:lnTo>
                    <a:pt x="97285" y="139658"/>
                  </a:lnTo>
                  <a:lnTo>
                    <a:pt x="109076" y="140739"/>
                  </a:lnTo>
                  <a:lnTo>
                    <a:pt x="120604" y="142433"/>
                  </a:lnTo>
                  <a:lnTo>
                    <a:pt x="131878" y="144634"/>
                  </a:lnTo>
                  <a:lnTo>
                    <a:pt x="142938" y="147227"/>
                  </a:lnTo>
                  <a:lnTo>
                    <a:pt x="153670" y="150271"/>
                  </a:lnTo>
                  <a:lnTo>
                    <a:pt x="163812" y="153992"/>
                  </a:lnTo>
                  <a:lnTo>
                    <a:pt x="173256" y="158466"/>
                  </a:lnTo>
                  <a:lnTo>
                    <a:pt x="181735" y="163946"/>
                  </a:lnTo>
                  <a:lnTo>
                    <a:pt x="188752" y="170913"/>
                  </a:lnTo>
                  <a:lnTo>
                    <a:pt x="194169" y="179494"/>
                  </a:lnTo>
                  <a:lnTo>
                    <a:pt x="197993" y="189512"/>
                  </a:lnTo>
                  <a:lnTo>
                    <a:pt x="200200" y="200678"/>
                  </a:lnTo>
                  <a:lnTo>
                    <a:pt x="200937" y="212697"/>
                  </a:lnTo>
                  <a:lnTo>
                    <a:pt x="200145" y="225002"/>
                  </a:lnTo>
                  <a:lnTo>
                    <a:pt x="197495" y="236796"/>
                  </a:lnTo>
                  <a:lnTo>
                    <a:pt x="192973" y="247680"/>
                  </a:lnTo>
                  <a:lnTo>
                    <a:pt x="186836" y="257460"/>
                  </a:lnTo>
                  <a:lnTo>
                    <a:pt x="179429" y="265964"/>
                  </a:lnTo>
                  <a:lnTo>
                    <a:pt x="171074" y="273231"/>
                  </a:lnTo>
                  <a:lnTo>
                    <a:pt x="161872" y="279130"/>
                  </a:lnTo>
                  <a:lnTo>
                    <a:pt x="151718" y="283278"/>
                  </a:lnTo>
                  <a:lnTo>
                    <a:pt x="140635" y="285626"/>
                  </a:lnTo>
                  <a:lnTo>
                    <a:pt x="128922" y="286409"/>
                  </a:lnTo>
                  <a:lnTo>
                    <a:pt x="117060" y="285955"/>
                  </a:lnTo>
                  <a:lnTo>
                    <a:pt x="105349" y="284574"/>
                  </a:lnTo>
                  <a:lnTo>
                    <a:pt x="94147" y="282295"/>
                  </a:lnTo>
                  <a:lnTo>
                    <a:pt x="82753" y="278432"/>
                  </a:lnTo>
                  <a:lnTo>
                    <a:pt x="69053" y="270417"/>
                  </a:lnTo>
                  <a:lnTo>
                    <a:pt x="49373" y="25403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122130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9"/>
                  </a:lnTo>
                  <a:lnTo>
                    <a:pt x="7717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0082" y="113707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2196" y="1196056"/>
              <a:ext cx="231628" cy="120007"/>
            </a:xfrm>
            <a:custGeom>
              <a:avLst/>
              <a:gdLst/>
              <a:ahLst/>
              <a:cxnLst/>
              <a:rect l="0" t="0" r="0" b="0"/>
              <a:pathLst>
                <a:path w="231628" h="120007">
                  <a:moveTo>
                    <a:pt x="0" y="4192"/>
                  </a:moveTo>
                  <a:lnTo>
                    <a:pt x="8668" y="10127"/>
                  </a:lnTo>
                  <a:lnTo>
                    <a:pt x="15734" y="16332"/>
                  </a:lnTo>
                  <a:lnTo>
                    <a:pt x="21844" y="23423"/>
                  </a:lnTo>
                  <a:lnTo>
                    <a:pt x="27418" y="31190"/>
                  </a:lnTo>
                  <a:lnTo>
                    <a:pt x="32929" y="39188"/>
                  </a:lnTo>
                  <a:lnTo>
                    <a:pt x="38637" y="47134"/>
                  </a:lnTo>
                  <a:lnTo>
                    <a:pt x="44456" y="55081"/>
                  </a:lnTo>
                  <a:lnTo>
                    <a:pt x="50064" y="63322"/>
                  </a:lnTo>
                  <a:lnTo>
                    <a:pt x="55287" y="72008"/>
                  </a:lnTo>
                  <a:lnTo>
                    <a:pt x="60269" y="80976"/>
                  </a:lnTo>
                  <a:lnTo>
                    <a:pt x="65374" y="89849"/>
                  </a:lnTo>
                  <a:lnTo>
                    <a:pt x="70795" y="98360"/>
                  </a:lnTo>
                  <a:lnTo>
                    <a:pt x="76098" y="104626"/>
                  </a:lnTo>
                  <a:lnTo>
                    <a:pt x="79994" y="106129"/>
                  </a:lnTo>
                  <a:lnTo>
                    <a:pt x="81689" y="103175"/>
                  </a:lnTo>
                  <a:lnTo>
                    <a:pt x="81579" y="96827"/>
                  </a:lnTo>
                  <a:lnTo>
                    <a:pt x="80415" y="88051"/>
                  </a:lnTo>
                  <a:lnTo>
                    <a:pt x="78946" y="77585"/>
                  </a:lnTo>
                  <a:lnTo>
                    <a:pt x="77596" y="65964"/>
                  </a:lnTo>
                  <a:lnTo>
                    <a:pt x="76840" y="53722"/>
                  </a:lnTo>
                  <a:lnTo>
                    <a:pt x="77305" y="41422"/>
                  </a:lnTo>
                  <a:lnTo>
                    <a:pt x="79212" y="29390"/>
                  </a:lnTo>
                  <a:lnTo>
                    <a:pt x="82609" y="18530"/>
                  </a:lnTo>
                  <a:lnTo>
                    <a:pt x="87555" y="10357"/>
                  </a:lnTo>
                  <a:lnTo>
                    <a:pt x="93907" y="5464"/>
                  </a:lnTo>
                  <a:lnTo>
                    <a:pt x="101086" y="3790"/>
                  </a:lnTo>
                  <a:lnTo>
                    <a:pt x="108201" y="5085"/>
                  </a:lnTo>
                  <a:lnTo>
                    <a:pt x="114755" y="8879"/>
                  </a:lnTo>
                  <a:lnTo>
                    <a:pt x="120627" y="14625"/>
                  </a:lnTo>
                  <a:lnTo>
                    <a:pt x="125878" y="21818"/>
                  </a:lnTo>
                  <a:lnTo>
                    <a:pt x="130638" y="29979"/>
                  </a:lnTo>
                  <a:lnTo>
                    <a:pt x="135261" y="36231"/>
                  </a:lnTo>
                  <a:lnTo>
                    <a:pt x="139669" y="37066"/>
                  </a:lnTo>
                  <a:lnTo>
                    <a:pt x="143310" y="33144"/>
                  </a:lnTo>
                  <a:lnTo>
                    <a:pt x="146457" y="25888"/>
                  </a:lnTo>
                  <a:lnTo>
                    <a:pt x="149947" y="17209"/>
                  </a:lnTo>
                  <a:lnTo>
                    <a:pt x="154888" y="9399"/>
                  </a:lnTo>
                  <a:lnTo>
                    <a:pt x="161721" y="3623"/>
                  </a:lnTo>
                  <a:lnTo>
                    <a:pt x="169868" y="379"/>
                  </a:lnTo>
                  <a:lnTo>
                    <a:pt x="178088" y="0"/>
                  </a:lnTo>
                  <a:lnTo>
                    <a:pt x="185645" y="2338"/>
                  </a:lnTo>
                  <a:lnTo>
                    <a:pt x="192491" y="7106"/>
                  </a:lnTo>
                  <a:lnTo>
                    <a:pt x="198993" y="14091"/>
                  </a:lnTo>
                  <a:lnTo>
                    <a:pt x="205427" y="22962"/>
                  </a:lnTo>
                  <a:lnTo>
                    <a:pt x="211595" y="33318"/>
                  </a:lnTo>
                  <a:lnTo>
                    <a:pt x="216918" y="44782"/>
                  </a:lnTo>
                  <a:lnTo>
                    <a:pt x="221134" y="57032"/>
                  </a:lnTo>
                  <a:lnTo>
                    <a:pt x="224296" y="69415"/>
                  </a:lnTo>
                  <a:lnTo>
                    <a:pt x="226919" y="82260"/>
                  </a:lnTo>
                  <a:lnTo>
                    <a:pt x="229231" y="97809"/>
                  </a:lnTo>
                  <a:lnTo>
                    <a:pt x="231627" y="120006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6951" y="1171591"/>
              <a:ext cx="115162" cy="202198"/>
            </a:xfrm>
            <a:custGeom>
              <a:avLst/>
              <a:gdLst/>
              <a:ahLst/>
              <a:cxnLst/>
              <a:rect l="0" t="0" r="0" b="0"/>
              <a:pathLst>
                <a:path w="115162" h="202198">
                  <a:moveTo>
                    <a:pt x="8986" y="49714"/>
                  </a:moveTo>
                  <a:lnTo>
                    <a:pt x="9053" y="61516"/>
                  </a:lnTo>
                  <a:lnTo>
                    <a:pt x="9694" y="73285"/>
                  </a:lnTo>
                  <a:lnTo>
                    <a:pt x="10986" y="86180"/>
                  </a:lnTo>
                  <a:lnTo>
                    <a:pt x="12673" y="100201"/>
                  </a:lnTo>
                  <a:lnTo>
                    <a:pt x="14341" y="115178"/>
                  </a:lnTo>
                  <a:lnTo>
                    <a:pt x="15759" y="130896"/>
                  </a:lnTo>
                  <a:lnTo>
                    <a:pt x="17029" y="146999"/>
                  </a:lnTo>
                  <a:lnTo>
                    <a:pt x="18488" y="163022"/>
                  </a:lnTo>
                  <a:lnTo>
                    <a:pt x="20312" y="178688"/>
                  </a:lnTo>
                  <a:lnTo>
                    <a:pt x="22182" y="192748"/>
                  </a:lnTo>
                  <a:lnTo>
                    <a:pt x="22898" y="201452"/>
                  </a:lnTo>
                  <a:lnTo>
                    <a:pt x="21863" y="202197"/>
                  </a:lnTo>
                  <a:lnTo>
                    <a:pt x="19871" y="196379"/>
                  </a:lnTo>
                  <a:lnTo>
                    <a:pt x="17371" y="186141"/>
                  </a:lnTo>
                  <a:lnTo>
                    <a:pt x="14550" y="173518"/>
                  </a:lnTo>
                  <a:lnTo>
                    <a:pt x="11516" y="159796"/>
                  </a:lnTo>
                  <a:lnTo>
                    <a:pt x="8500" y="145476"/>
                  </a:lnTo>
                  <a:lnTo>
                    <a:pt x="5857" y="130555"/>
                  </a:lnTo>
                  <a:lnTo>
                    <a:pt x="3747" y="115031"/>
                  </a:lnTo>
                  <a:lnTo>
                    <a:pt x="2162" y="99142"/>
                  </a:lnTo>
                  <a:lnTo>
                    <a:pt x="1016" y="83304"/>
                  </a:lnTo>
                  <a:lnTo>
                    <a:pt x="216" y="67762"/>
                  </a:lnTo>
                  <a:lnTo>
                    <a:pt x="0" y="52898"/>
                  </a:lnTo>
                  <a:lnTo>
                    <a:pt x="911" y="39294"/>
                  </a:lnTo>
                  <a:lnTo>
                    <a:pt x="3165" y="27160"/>
                  </a:lnTo>
                  <a:lnTo>
                    <a:pt x="6984" y="16861"/>
                  </a:lnTo>
                  <a:lnTo>
                    <a:pt x="12754" y="9064"/>
                  </a:lnTo>
                  <a:lnTo>
                    <a:pt x="20488" y="3895"/>
                  </a:lnTo>
                  <a:lnTo>
                    <a:pt x="29749" y="1033"/>
                  </a:lnTo>
                  <a:lnTo>
                    <a:pt x="39866" y="0"/>
                  </a:lnTo>
                  <a:lnTo>
                    <a:pt x="50365" y="340"/>
                  </a:lnTo>
                  <a:lnTo>
                    <a:pt x="60833" y="1835"/>
                  </a:lnTo>
                  <a:lnTo>
                    <a:pt x="70855" y="4499"/>
                  </a:lnTo>
                  <a:lnTo>
                    <a:pt x="80252" y="8252"/>
                  </a:lnTo>
                  <a:lnTo>
                    <a:pt x="88883" y="13076"/>
                  </a:lnTo>
                  <a:lnTo>
                    <a:pt x="96542" y="19070"/>
                  </a:lnTo>
                  <a:lnTo>
                    <a:pt x="103207" y="26179"/>
                  </a:lnTo>
                  <a:lnTo>
                    <a:pt x="108684" y="34226"/>
                  </a:lnTo>
                  <a:lnTo>
                    <a:pt x="112541" y="42997"/>
                  </a:lnTo>
                  <a:lnTo>
                    <a:pt x="114686" y="52300"/>
                  </a:lnTo>
                  <a:lnTo>
                    <a:pt x="115161" y="61816"/>
                  </a:lnTo>
                  <a:lnTo>
                    <a:pt x="113968" y="71125"/>
                  </a:lnTo>
                  <a:lnTo>
                    <a:pt x="111273" y="80008"/>
                  </a:lnTo>
                  <a:lnTo>
                    <a:pt x="107194" y="88277"/>
                  </a:lnTo>
                  <a:lnTo>
                    <a:pt x="101716" y="95685"/>
                  </a:lnTo>
                  <a:lnTo>
                    <a:pt x="94959" y="102187"/>
                  </a:lnTo>
                  <a:lnTo>
                    <a:pt x="87153" y="107893"/>
                  </a:lnTo>
                  <a:lnTo>
                    <a:pt x="78543" y="112967"/>
                  </a:lnTo>
                  <a:lnTo>
                    <a:pt x="69359" y="117566"/>
                  </a:lnTo>
                  <a:lnTo>
                    <a:pt x="60227" y="121670"/>
                  </a:lnTo>
                  <a:lnTo>
                    <a:pt x="51273" y="125493"/>
                  </a:lnTo>
                  <a:lnTo>
                    <a:pt x="41717" y="129373"/>
                  </a:lnTo>
                  <a:lnTo>
                    <a:pt x="30043" y="13394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84393" y="1010735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5" y="81182"/>
                  </a:lnTo>
                  <a:lnTo>
                    <a:pt x="3727" y="97285"/>
                  </a:lnTo>
                  <a:lnTo>
                    <a:pt x="5376" y="113308"/>
                  </a:lnTo>
                  <a:lnTo>
                    <a:pt x="6783" y="129006"/>
                  </a:lnTo>
                  <a:lnTo>
                    <a:pt x="8048" y="144323"/>
                  </a:lnTo>
                  <a:lnTo>
                    <a:pt x="9505" y="159301"/>
                  </a:lnTo>
                  <a:lnTo>
                    <a:pt x="11332" y="174009"/>
                  </a:lnTo>
                  <a:lnTo>
                    <a:pt x="13389" y="188515"/>
                  </a:lnTo>
                  <a:lnTo>
                    <a:pt x="15317" y="202876"/>
                  </a:lnTo>
                  <a:lnTo>
                    <a:pt x="16915" y="217125"/>
                  </a:lnTo>
                  <a:lnTo>
                    <a:pt x="18343" y="231073"/>
                  </a:lnTo>
                  <a:lnTo>
                    <a:pt x="20274" y="245893"/>
                  </a:lnTo>
                  <a:lnTo>
                    <a:pt x="23994" y="265123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8093" y="1159997"/>
              <a:ext cx="126343" cy="132435"/>
            </a:xfrm>
            <a:custGeom>
              <a:avLst/>
              <a:gdLst/>
              <a:ahLst/>
              <a:cxnLst/>
              <a:rect l="0" t="0" r="0" b="0"/>
              <a:pathLst>
                <a:path w="126343" h="132435">
                  <a:moveTo>
                    <a:pt x="0" y="82365"/>
                  </a:moveTo>
                  <a:lnTo>
                    <a:pt x="6001" y="76565"/>
                  </a:lnTo>
                  <a:lnTo>
                    <a:pt x="12846" y="71641"/>
                  </a:lnTo>
                  <a:lnTo>
                    <a:pt x="21234" y="67138"/>
                  </a:lnTo>
                  <a:lnTo>
                    <a:pt x="30861" y="62917"/>
                  </a:lnTo>
                  <a:lnTo>
                    <a:pt x="41176" y="58903"/>
                  </a:lnTo>
                  <a:lnTo>
                    <a:pt x="51774" y="55033"/>
                  </a:lnTo>
                  <a:lnTo>
                    <a:pt x="62126" y="50935"/>
                  </a:lnTo>
                  <a:lnTo>
                    <a:pt x="71530" y="45963"/>
                  </a:lnTo>
                  <a:lnTo>
                    <a:pt x="79682" y="39839"/>
                  </a:lnTo>
                  <a:lnTo>
                    <a:pt x="86152" y="32775"/>
                  </a:lnTo>
                  <a:lnTo>
                    <a:pt x="90223" y="25269"/>
                  </a:lnTo>
                  <a:lnTo>
                    <a:pt x="91733" y="17680"/>
                  </a:lnTo>
                  <a:lnTo>
                    <a:pt x="90815" y="10655"/>
                  </a:lnTo>
                  <a:lnTo>
                    <a:pt x="87624" y="5163"/>
                  </a:lnTo>
                  <a:lnTo>
                    <a:pt x="82487" y="1595"/>
                  </a:lnTo>
                  <a:lnTo>
                    <a:pt x="75974" y="0"/>
                  </a:lnTo>
                  <a:lnTo>
                    <a:pt x="68781" y="360"/>
                  </a:lnTo>
                  <a:lnTo>
                    <a:pt x="61360" y="2453"/>
                  </a:lnTo>
                  <a:lnTo>
                    <a:pt x="53924" y="5939"/>
                  </a:lnTo>
                  <a:lnTo>
                    <a:pt x="46551" y="10479"/>
                  </a:lnTo>
                  <a:lnTo>
                    <a:pt x="39269" y="15792"/>
                  </a:lnTo>
                  <a:lnTo>
                    <a:pt x="32395" y="21984"/>
                  </a:lnTo>
                  <a:lnTo>
                    <a:pt x="26530" y="29502"/>
                  </a:lnTo>
                  <a:lnTo>
                    <a:pt x="21922" y="38489"/>
                  </a:lnTo>
                  <a:lnTo>
                    <a:pt x="18659" y="48796"/>
                  </a:lnTo>
                  <a:lnTo>
                    <a:pt x="16834" y="60165"/>
                  </a:lnTo>
                  <a:lnTo>
                    <a:pt x="16353" y="72323"/>
                  </a:lnTo>
                  <a:lnTo>
                    <a:pt x="17148" y="84724"/>
                  </a:lnTo>
                  <a:lnTo>
                    <a:pt x="19268" y="96582"/>
                  </a:lnTo>
                  <a:lnTo>
                    <a:pt x="22621" y="107500"/>
                  </a:lnTo>
                  <a:lnTo>
                    <a:pt x="27159" y="116964"/>
                  </a:lnTo>
                  <a:lnTo>
                    <a:pt x="32953" y="124191"/>
                  </a:lnTo>
                  <a:lnTo>
                    <a:pt x="39925" y="128974"/>
                  </a:lnTo>
                  <a:lnTo>
                    <a:pt x="47877" y="131576"/>
                  </a:lnTo>
                  <a:lnTo>
                    <a:pt x="56585" y="132434"/>
                  </a:lnTo>
                  <a:lnTo>
                    <a:pt x="65844" y="131976"/>
                  </a:lnTo>
                  <a:lnTo>
                    <a:pt x="75332" y="130403"/>
                  </a:lnTo>
                  <a:lnTo>
                    <a:pt x="84621" y="127687"/>
                  </a:lnTo>
                  <a:lnTo>
                    <a:pt x="93487" y="123912"/>
                  </a:lnTo>
                  <a:lnTo>
                    <a:pt x="101602" y="119563"/>
                  </a:lnTo>
                  <a:lnTo>
                    <a:pt x="109238" y="115029"/>
                  </a:lnTo>
                  <a:lnTo>
                    <a:pt x="117065" y="109913"/>
                  </a:lnTo>
                  <a:lnTo>
                    <a:pt x="126342" y="10342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9761" y="1042321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55"/>
                  </a:lnTo>
                  <a:lnTo>
                    <a:pt x="11479" y="39008"/>
                  </a:lnTo>
                  <a:lnTo>
                    <a:pt x="13995" y="51468"/>
                  </a:lnTo>
                  <a:lnTo>
                    <a:pt x="16011" y="65175"/>
                  </a:lnTo>
                  <a:lnTo>
                    <a:pt x="17696" y="79765"/>
                  </a:lnTo>
                  <a:lnTo>
                    <a:pt x="19439" y="94695"/>
                  </a:lnTo>
                  <a:lnTo>
                    <a:pt x="21461" y="109619"/>
                  </a:lnTo>
                  <a:lnTo>
                    <a:pt x="23650" y="124400"/>
                  </a:lnTo>
                  <a:lnTo>
                    <a:pt x="25666" y="139010"/>
                  </a:lnTo>
                  <a:lnTo>
                    <a:pt x="27319" y="153458"/>
                  </a:lnTo>
                  <a:lnTo>
                    <a:pt x="28584" y="167556"/>
                  </a:lnTo>
                  <a:lnTo>
                    <a:pt x="29645" y="182500"/>
                  </a:lnTo>
                  <a:lnTo>
                    <a:pt x="30593" y="201839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16062" y="961714"/>
              <a:ext cx="234836" cy="185893"/>
            </a:xfrm>
            <a:custGeom>
              <a:avLst/>
              <a:gdLst/>
              <a:ahLst/>
              <a:cxnLst/>
              <a:rect l="0" t="0" r="0" b="0"/>
              <a:pathLst>
                <a:path w="234836" h="185893">
                  <a:moveTo>
                    <a:pt x="0" y="38493"/>
                  </a:moveTo>
                  <a:lnTo>
                    <a:pt x="5934" y="32692"/>
                  </a:lnTo>
                  <a:lnTo>
                    <a:pt x="12139" y="27768"/>
                  </a:lnTo>
                  <a:lnTo>
                    <a:pt x="19235" y="23265"/>
                  </a:lnTo>
                  <a:lnTo>
                    <a:pt x="27175" y="19045"/>
                  </a:lnTo>
                  <a:lnTo>
                    <a:pt x="35821" y="15031"/>
                  </a:lnTo>
                  <a:lnTo>
                    <a:pt x="45025" y="11174"/>
                  </a:lnTo>
                  <a:lnTo>
                    <a:pt x="54970" y="7594"/>
                  </a:lnTo>
                  <a:lnTo>
                    <a:pt x="66157" y="4567"/>
                  </a:lnTo>
                  <a:lnTo>
                    <a:pt x="78747" y="2203"/>
                  </a:lnTo>
                  <a:lnTo>
                    <a:pt x="92286" y="616"/>
                  </a:lnTo>
                  <a:lnTo>
                    <a:pt x="105912" y="0"/>
                  </a:lnTo>
                  <a:lnTo>
                    <a:pt x="119112" y="365"/>
                  </a:lnTo>
                  <a:lnTo>
                    <a:pt x="131736" y="1577"/>
                  </a:lnTo>
                  <a:lnTo>
                    <a:pt x="143821" y="3453"/>
                  </a:lnTo>
                  <a:lnTo>
                    <a:pt x="155460" y="5828"/>
                  </a:lnTo>
                  <a:lnTo>
                    <a:pt x="166599" y="8726"/>
                  </a:lnTo>
                  <a:lnTo>
                    <a:pt x="177020" y="12348"/>
                  </a:lnTo>
                  <a:lnTo>
                    <a:pt x="186666" y="16753"/>
                  </a:lnTo>
                  <a:lnTo>
                    <a:pt x="195620" y="22016"/>
                  </a:lnTo>
                  <a:lnTo>
                    <a:pt x="204022" y="28306"/>
                  </a:lnTo>
                  <a:lnTo>
                    <a:pt x="212000" y="35618"/>
                  </a:lnTo>
                  <a:lnTo>
                    <a:pt x="219341" y="43971"/>
                  </a:lnTo>
                  <a:lnTo>
                    <a:pt x="225520" y="53480"/>
                  </a:lnTo>
                  <a:lnTo>
                    <a:pt x="230333" y="64090"/>
                  </a:lnTo>
                  <a:lnTo>
                    <a:pt x="233565" y="75299"/>
                  </a:lnTo>
                  <a:lnTo>
                    <a:pt x="234835" y="86282"/>
                  </a:lnTo>
                  <a:lnTo>
                    <a:pt x="234130" y="96591"/>
                  </a:lnTo>
                  <a:lnTo>
                    <a:pt x="231725" y="106137"/>
                  </a:lnTo>
                  <a:lnTo>
                    <a:pt x="227984" y="115010"/>
                  </a:lnTo>
                  <a:lnTo>
                    <a:pt x="223247" y="123343"/>
                  </a:lnTo>
                  <a:lnTo>
                    <a:pt x="217629" y="131110"/>
                  </a:lnTo>
                  <a:lnTo>
                    <a:pt x="211035" y="138115"/>
                  </a:lnTo>
                  <a:lnTo>
                    <a:pt x="203491" y="144314"/>
                  </a:lnTo>
                  <a:lnTo>
                    <a:pt x="195137" y="149801"/>
                  </a:lnTo>
                  <a:lnTo>
                    <a:pt x="186152" y="154721"/>
                  </a:lnTo>
                  <a:lnTo>
                    <a:pt x="176703" y="159217"/>
                  </a:lnTo>
                  <a:lnTo>
                    <a:pt x="166994" y="163450"/>
                  </a:lnTo>
                  <a:lnTo>
                    <a:pt x="156102" y="168116"/>
                  </a:lnTo>
                  <a:lnTo>
                    <a:pt x="140838" y="174747"/>
                  </a:lnTo>
                  <a:lnTo>
                    <a:pt x="115813" y="18589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36152" y="1183612"/>
              <a:ext cx="137880" cy="118992"/>
            </a:xfrm>
            <a:custGeom>
              <a:avLst/>
              <a:gdLst/>
              <a:ahLst/>
              <a:cxnLst/>
              <a:rect l="0" t="0" r="0" b="0"/>
              <a:pathLst>
                <a:path w="137880" h="118992">
                  <a:moveTo>
                    <a:pt x="85236" y="58750"/>
                  </a:moveTo>
                  <a:lnTo>
                    <a:pt x="85102" y="47082"/>
                  </a:lnTo>
                  <a:lnTo>
                    <a:pt x="83822" y="36593"/>
                  </a:lnTo>
                  <a:lnTo>
                    <a:pt x="81220" y="26310"/>
                  </a:lnTo>
                  <a:lnTo>
                    <a:pt x="77154" y="16700"/>
                  </a:lnTo>
                  <a:lnTo>
                    <a:pt x="71225" y="8949"/>
                  </a:lnTo>
                  <a:lnTo>
                    <a:pt x="63395" y="3577"/>
                  </a:lnTo>
                  <a:lnTo>
                    <a:pt x="54242" y="624"/>
                  </a:lnTo>
                  <a:lnTo>
                    <a:pt x="44731" y="0"/>
                  </a:lnTo>
                  <a:lnTo>
                    <a:pt x="35460" y="1407"/>
                  </a:lnTo>
                  <a:lnTo>
                    <a:pt x="26799" y="4757"/>
                  </a:lnTo>
                  <a:lnTo>
                    <a:pt x="19063" y="10262"/>
                  </a:lnTo>
                  <a:lnTo>
                    <a:pt x="12318" y="17843"/>
                  </a:lnTo>
                  <a:lnTo>
                    <a:pt x="6773" y="27014"/>
                  </a:lnTo>
                  <a:lnTo>
                    <a:pt x="2864" y="37078"/>
                  </a:lnTo>
                  <a:lnTo>
                    <a:pt x="676" y="47548"/>
                  </a:lnTo>
                  <a:lnTo>
                    <a:pt x="0" y="58169"/>
                  </a:lnTo>
                  <a:lnTo>
                    <a:pt x="526" y="68826"/>
                  </a:lnTo>
                  <a:lnTo>
                    <a:pt x="1960" y="79464"/>
                  </a:lnTo>
                  <a:lnTo>
                    <a:pt x="4377" y="89742"/>
                  </a:lnTo>
                  <a:lnTo>
                    <a:pt x="8201" y="99046"/>
                  </a:lnTo>
                  <a:lnTo>
                    <a:pt x="13546" y="107106"/>
                  </a:lnTo>
                  <a:lnTo>
                    <a:pt x="20084" y="113501"/>
                  </a:lnTo>
                  <a:lnTo>
                    <a:pt x="27236" y="117517"/>
                  </a:lnTo>
                  <a:lnTo>
                    <a:pt x="34601" y="118991"/>
                  </a:lnTo>
                  <a:lnTo>
                    <a:pt x="41985" y="118218"/>
                  </a:lnTo>
                  <a:lnTo>
                    <a:pt x="49316" y="115656"/>
                  </a:lnTo>
                  <a:lnTo>
                    <a:pt x="56573" y="111749"/>
                  </a:lnTo>
                  <a:lnTo>
                    <a:pt x="63597" y="106707"/>
                  </a:lnTo>
                  <a:lnTo>
                    <a:pt x="70095" y="100508"/>
                  </a:lnTo>
                  <a:lnTo>
                    <a:pt x="75944" y="93228"/>
                  </a:lnTo>
                  <a:lnTo>
                    <a:pt x="81026" y="84883"/>
                  </a:lnTo>
                  <a:lnTo>
                    <a:pt x="85142" y="75372"/>
                  </a:lnTo>
                  <a:lnTo>
                    <a:pt x="88295" y="64781"/>
                  </a:lnTo>
                  <a:lnTo>
                    <a:pt x="91136" y="54504"/>
                  </a:lnTo>
                  <a:lnTo>
                    <a:pt x="94690" y="48177"/>
                  </a:lnTo>
                  <a:lnTo>
                    <a:pt x="98817" y="47657"/>
                  </a:lnTo>
                  <a:lnTo>
                    <a:pt x="102780" y="51125"/>
                  </a:lnTo>
                  <a:lnTo>
                    <a:pt x="106654" y="56904"/>
                  </a:lnTo>
                  <a:lnTo>
                    <a:pt x="110854" y="63786"/>
                  </a:lnTo>
                  <a:lnTo>
                    <a:pt x="115616" y="71116"/>
                  </a:lnTo>
                  <a:lnTo>
                    <a:pt x="121071" y="78955"/>
                  </a:lnTo>
                  <a:lnTo>
                    <a:pt x="128043" y="88302"/>
                  </a:lnTo>
                  <a:lnTo>
                    <a:pt x="137879" y="10086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28433" y="1165776"/>
              <a:ext cx="97582" cy="124589"/>
            </a:xfrm>
            <a:custGeom>
              <a:avLst/>
              <a:gdLst/>
              <a:ahLst/>
              <a:cxnLst/>
              <a:rect l="0" t="0" r="0" b="0"/>
              <a:pathLst>
                <a:path w="97582" h="124589">
                  <a:moveTo>
                    <a:pt x="61411" y="2887"/>
                  </a:moveTo>
                  <a:lnTo>
                    <a:pt x="52677" y="221"/>
                  </a:lnTo>
                  <a:lnTo>
                    <a:pt x="44970" y="0"/>
                  </a:lnTo>
                  <a:lnTo>
                    <a:pt x="37568" y="2282"/>
                  </a:lnTo>
                  <a:lnTo>
                    <a:pt x="30307" y="6508"/>
                  </a:lnTo>
                  <a:lnTo>
                    <a:pt x="23128" y="11960"/>
                  </a:lnTo>
                  <a:lnTo>
                    <a:pt x="16016" y="18113"/>
                  </a:lnTo>
                  <a:lnTo>
                    <a:pt x="9445" y="24817"/>
                  </a:lnTo>
                  <a:lnTo>
                    <a:pt x="4323" y="32206"/>
                  </a:lnTo>
                  <a:lnTo>
                    <a:pt x="1046" y="40302"/>
                  </a:lnTo>
                  <a:lnTo>
                    <a:pt x="0" y="48532"/>
                  </a:lnTo>
                  <a:lnTo>
                    <a:pt x="1801" y="55844"/>
                  </a:lnTo>
                  <a:lnTo>
                    <a:pt x="6501" y="61723"/>
                  </a:lnTo>
                  <a:lnTo>
                    <a:pt x="13707" y="66161"/>
                  </a:lnTo>
                  <a:lnTo>
                    <a:pt x="22887" y="69381"/>
                  </a:lnTo>
                  <a:lnTo>
                    <a:pt x="33531" y="71661"/>
                  </a:lnTo>
                  <a:lnTo>
                    <a:pt x="45062" y="73415"/>
                  </a:lnTo>
                  <a:lnTo>
                    <a:pt x="56859" y="75149"/>
                  </a:lnTo>
                  <a:lnTo>
                    <a:pt x="68545" y="77151"/>
                  </a:lnTo>
                  <a:lnTo>
                    <a:pt x="79337" y="79822"/>
                  </a:lnTo>
                  <a:lnTo>
                    <a:pt x="87995" y="83753"/>
                  </a:lnTo>
                  <a:lnTo>
                    <a:pt x="94026" y="89133"/>
                  </a:lnTo>
                  <a:lnTo>
                    <a:pt x="97278" y="95509"/>
                  </a:lnTo>
                  <a:lnTo>
                    <a:pt x="97581" y="102012"/>
                  </a:lnTo>
                  <a:lnTo>
                    <a:pt x="95152" y="108115"/>
                  </a:lnTo>
                  <a:lnTo>
                    <a:pt x="90303" y="113496"/>
                  </a:lnTo>
                  <a:lnTo>
                    <a:pt x="83254" y="117878"/>
                  </a:lnTo>
                  <a:lnTo>
                    <a:pt x="74345" y="121222"/>
                  </a:lnTo>
                  <a:lnTo>
                    <a:pt x="64201" y="123476"/>
                  </a:lnTo>
                  <a:lnTo>
                    <a:pt x="52450" y="124588"/>
                  </a:lnTo>
                  <a:lnTo>
                    <a:pt x="35829" y="123537"/>
                  </a:lnTo>
                  <a:lnTo>
                    <a:pt x="8769" y="11870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05657" y="101073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8"/>
                  </a:lnTo>
                  <a:lnTo>
                    <a:pt x="0" y="129006"/>
                  </a:lnTo>
                  <a:lnTo>
                    <a:pt x="0" y="144323"/>
                  </a:lnTo>
                  <a:lnTo>
                    <a:pt x="0" y="159301"/>
                  </a:lnTo>
                  <a:lnTo>
                    <a:pt x="5" y="174009"/>
                  </a:lnTo>
                  <a:lnTo>
                    <a:pt x="178" y="188515"/>
                  </a:lnTo>
                  <a:lnTo>
                    <a:pt x="826" y="202876"/>
                  </a:lnTo>
                  <a:lnTo>
                    <a:pt x="2075" y="217116"/>
                  </a:lnTo>
                  <a:lnTo>
                    <a:pt x="3736" y="230661"/>
                  </a:lnTo>
                  <a:lnTo>
                    <a:pt x="5563" y="243677"/>
                  </a:lnTo>
                  <a:lnTo>
                    <a:pt x="7717" y="25731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10901" y="1105492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91106" y="2866"/>
                  </a:lnTo>
                  <a:lnTo>
                    <a:pt x="181479" y="5009"/>
                  </a:lnTo>
                  <a:lnTo>
                    <a:pt x="170192" y="6612"/>
                  </a:lnTo>
                  <a:lnTo>
                    <a:pt x="157524" y="7792"/>
                  </a:lnTo>
                  <a:lnTo>
                    <a:pt x="144045" y="8641"/>
                  </a:lnTo>
                  <a:lnTo>
                    <a:pt x="130173" y="9238"/>
                  </a:lnTo>
                  <a:lnTo>
                    <a:pt x="116137" y="9653"/>
                  </a:lnTo>
                  <a:lnTo>
                    <a:pt x="102046" y="9937"/>
                  </a:lnTo>
                  <a:lnTo>
                    <a:pt x="87949" y="10130"/>
                  </a:lnTo>
                  <a:lnTo>
                    <a:pt x="73892" y="10261"/>
                  </a:lnTo>
                  <a:lnTo>
                    <a:pt x="58238" y="10364"/>
                  </a:lnTo>
                  <a:lnTo>
                    <a:pt x="36258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0041" y="1305533"/>
              <a:ext cx="1737203" cy="126343"/>
            </a:xfrm>
            <a:custGeom>
              <a:avLst/>
              <a:gdLst/>
              <a:ahLst/>
              <a:cxnLst/>
              <a:rect l="0" t="0" r="0" b="0"/>
              <a:pathLst>
                <a:path w="1737203" h="126343">
                  <a:moveTo>
                    <a:pt x="1737202" y="0"/>
                  </a:moveTo>
                  <a:lnTo>
                    <a:pt x="1728468" y="5935"/>
                  </a:lnTo>
                  <a:lnTo>
                    <a:pt x="1720761" y="12139"/>
                  </a:lnTo>
                  <a:lnTo>
                    <a:pt x="1713359" y="19231"/>
                  </a:lnTo>
                  <a:lnTo>
                    <a:pt x="1706098" y="26998"/>
                  </a:lnTo>
                  <a:lnTo>
                    <a:pt x="1698920" y="34996"/>
                  </a:lnTo>
                  <a:lnTo>
                    <a:pt x="1691785" y="42924"/>
                  </a:lnTo>
                  <a:lnTo>
                    <a:pt x="1684349" y="50179"/>
                  </a:lnTo>
                  <a:lnTo>
                    <a:pt x="1675985" y="55828"/>
                  </a:lnTo>
                  <a:lnTo>
                    <a:pt x="1666432" y="59505"/>
                  </a:lnTo>
                  <a:lnTo>
                    <a:pt x="1655914" y="61344"/>
                  </a:lnTo>
                  <a:lnTo>
                    <a:pt x="1644936" y="61679"/>
                  </a:lnTo>
                  <a:lnTo>
                    <a:pt x="1633844" y="60876"/>
                  </a:lnTo>
                  <a:lnTo>
                    <a:pt x="1622635" y="59409"/>
                  </a:lnTo>
                  <a:lnTo>
                    <a:pt x="1611051" y="57828"/>
                  </a:lnTo>
                  <a:lnTo>
                    <a:pt x="1598968" y="56452"/>
                  </a:lnTo>
                  <a:lnTo>
                    <a:pt x="1586566" y="55702"/>
                  </a:lnTo>
                  <a:lnTo>
                    <a:pt x="1574234" y="56181"/>
                  </a:lnTo>
                  <a:lnTo>
                    <a:pt x="1562196" y="58096"/>
                  </a:lnTo>
                  <a:lnTo>
                    <a:pt x="1550500" y="61161"/>
                  </a:lnTo>
                  <a:lnTo>
                    <a:pt x="1539114" y="64821"/>
                  </a:lnTo>
                  <a:lnTo>
                    <a:pt x="1527968" y="68675"/>
                  </a:lnTo>
                  <a:lnTo>
                    <a:pt x="1516839" y="72207"/>
                  </a:lnTo>
                  <a:lnTo>
                    <a:pt x="1505368" y="74733"/>
                  </a:lnTo>
                  <a:lnTo>
                    <a:pt x="1493389" y="75978"/>
                  </a:lnTo>
                  <a:lnTo>
                    <a:pt x="1481071" y="76015"/>
                  </a:lnTo>
                  <a:lnTo>
                    <a:pt x="1468802" y="75058"/>
                  </a:lnTo>
                  <a:lnTo>
                    <a:pt x="1456809" y="73344"/>
                  </a:lnTo>
                  <a:lnTo>
                    <a:pt x="1445146" y="71078"/>
                  </a:lnTo>
                  <a:lnTo>
                    <a:pt x="1433781" y="68420"/>
                  </a:lnTo>
                  <a:lnTo>
                    <a:pt x="1422656" y="65504"/>
                  </a:lnTo>
                  <a:lnTo>
                    <a:pt x="1411710" y="62904"/>
                  </a:lnTo>
                  <a:lnTo>
                    <a:pt x="1400894" y="61603"/>
                  </a:lnTo>
                  <a:lnTo>
                    <a:pt x="1390169" y="62026"/>
                  </a:lnTo>
                  <a:lnTo>
                    <a:pt x="1379507" y="63939"/>
                  </a:lnTo>
                  <a:lnTo>
                    <a:pt x="1368888" y="66751"/>
                  </a:lnTo>
                  <a:lnTo>
                    <a:pt x="1358294" y="70005"/>
                  </a:lnTo>
                  <a:lnTo>
                    <a:pt x="1347552" y="73287"/>
                  </a:lnTo>
                  <a:lnTo>
                    <a:pt x="1336348" y="76170"/>
                  </a:lnTo>
                  <a:lnTo>
                    <a:pt x="1324553" y="78465"/>
                  </a:lnTo>
                  <a:lnTo>
                    <a:pt x="1312360" y="80019"/>
                  </a:lnTo>
                  <a:lnTo>
                    <a:pt x="1300175" y="80619"/>
                  </a:lnTo>
                  <a:lnTo>
                    <a:pt x="1288238" y="80247"/>
                  </a:lnTo>
                  <a:lnTo>
                    <a:pt x="1276613" y="79032"/>
                  </a:lnTo>
                  <a:lnTo>
                    <a:pt x="1265274" y="77155"/>
                  </a:lnTo>
                  <a:lnTo>
                    <a:pt x="1254161" y="74789"/>
                  </a:lnTo>
                  <a:lnTo>
                    <a:pt x="1243054" y="72236"/>
                  </a:lnTo>
                  <a:lnTo>
                    <a:pt x="1231597" y="69910"/>
                  </a:lnTo>
                  <a:lnTo>
                    <a:pt x="1219628" y="68021"/>
                  </a:lnTo>
                  <a:lnTo>
                    <a:pt x="1207317" y="66755"/>
                  </a:lnTo>
                  <a:lnTo>
                    <a:pt x="1195052" y="66355"/>
                  </a:lnTo>
                  <a:lnTo>
                    <a:pt x="1183058" y="66865"/>
                  </a:lnTo>
                  <a:lnTo>
                    <a:pt x="1171224" y="68174"/>
                  </a:lnTo>
                  <a:lnTo>
                    <a:pt x="1159212" y="70115"/>
                  </a:lnTo>
                  <a:lnTo>
                    <a:pt x="1146839" y="72528"/>
                  </a:lnTo>
                  <a:lnTo>
                    <a:pt x="1134241" y="75282"/>
                  </a:lnTo>
                  <a:lnTo>
                    <a:pt x="1121777" y="78276"/>
                  </a:lnTo>
                  <a:lnTo>
                    <a:pt x="1109649" y="81427"/>
                  </a:lnTo>
                  <a:lnTo>
                    <a:pt x="1097895" y="84354"/>
                  </a:lnTo>
                  <a:lnTo>
                    <a:pt x="1086468" y="86408"/>
                  </a:lnTo>
                  <a:lnTo>
                    <a:pt x="1075301" y="87305"/>
                  </a:lnTo>
                  <a:lnTo>
                    <a:pt x="1064327" y="87092"/>
                  </a:lnTo>
                  <a:lnTo>
                    <a:pt x="1053492" y="85960"/>
                  </a:lnTo>
                  <a:lnTo>
                    <a:pt x="1042754" y="84126"/>
                  </a:lnTo>
                  <a:lnTo>
                    <a:pt x="1032083" y="81777"/>
                  </a:lnTo>
                  <a:lnTo>
                    <a:pt x="1021459" y="79064"/>
                  </a:lnTo>
                  <a:lnTo>
                    <a:pt x="1010862" y="76095"/>
                  </a:lnTo>
                  <a:lnTo>
                    <a:pt x="1000117" y="72952"/>
                  </a:lnTo>
                  <a:lnTo>
                    <a:pt x="988911" y="69689"/>
                  </a:lnTo>
                  <a:lnTo>
                    <a:pt x="977115" y="66359"/>
                  </a:lnTo>
                  <a:lnTo>
                    <a:pt x="964921" y="63479"/>
                  </a:lnTo>
                  <a:lnTo>
                    <a:pt x="952735" y="61989"/>
                  </a:lnTo>
                  <a:lnTo>
                    <a:pt x="940798" y="62285"/>
                  </a:lnTo>
                  <a:lnTo>
                    <a:pt x="929173" y="64112"/>
                  </a:lnTo>
                  <a:lnTo>
                    <a:pt x="917834" y="66866"/>
                  </a:lnTo>
                  <a:lnTo>
                    <a:pt x="906717" y="70086"/>
                  </a:lnTo>
                  <a:lnTo>
                    <a:pt x="895436" y="73516"/>
                  </a:lnTo>
                  <a:lnTo>
                    <a:pt x="883331" y="77030"/>
                  </a:lnTo>
                  <a:lnTo>
                    <a:pt x="870114" y="80562"/>
                  </a:lnTo>
                  <a:lnTo>
                    <a:pt x="856150" y="83761"/>
                  </a:lnTo>
                  <a:lnTo>
                    <a:pt x="842237" y="86005"/>
                  </a:lnTo>
                  <a:lnTo>
                    <a:pt x="828844" y="87031"/>
                  </a:lnTo>
                  <a:lnTo>
                    <a:pt x="816090" y="86908"/>
                  </a:lnTo>
                  <a:lnTo>
                    <a:pt x="803919" y="85837"/>
                  </a:lnTo>
                  <a:lnTo>
                    <a:pt x="792212" y="84043"/>
                  </a:lnTo>
                  <a:lnTo>
                    <a:pt x="780689" y="81722"/>
                  </a:lnTo>
                  <a:lnTo>
                    <a:pt x="768945" y="79027"/>
                  </a:lnTo>
                  <a:lnTo>
                    <a:pt x="756771" y="76080"/>
                  </a:lnTo>
                  <a:lnTo>
                    <a:pt x="743981" y="73290"/>
                  </a:lnTo>
                  <a:lnTo>
                    <a:pt x="730330" y="71330"/>
                  </a:lnTo>
                  <a:lnTo>
                    <a:pt x="715777" y="70501"/>
                  </a:lnTo>
                  <a:lnTo>
                    <a:pt x="700598" y="70929"/>
                  </a:lnTo>
                  <a:lnTo>
                    <a:pt x="685263" y="72737"/>
                  </a:lnTo>
                  <a:lnTo>
                    <a:pt x="670061" y="75838"/>
                  </a:lnTo>
                  <a:lnTo>
                    <a:pt x="655093" y="79852"/>
                  </a:lnTo>
                  <a:lnTo>
                    <a:pt x="640356" y="84223"/>
                  </a:lnTo>
                  <a:lnTo>
                    <a:pt x="625818" y="88590"/>
                  </a:lnTo>
                  <a:lnTo>
                    <a:pt x="611597" y="92485"/>
                  </a:lnTo>
                  <a:lnTo>
                    <a:pt x="597961" y="95261"/>
                  </a:lnTo>
                  <a:lnTo>
                    <a:pt x="585003" y="96678"/>
                  </a:lnTo>
                  <a:lnTo>
                    <a:pt x="572503" y="96831"/>
                  </a:lnTo>
                  <a:lnTo>
                    <a:pt x="560035" y="95954"/>
                  </a:lnTo>
                  <a:lnTo>
                    <a:pt x="547352" y="94293"/>
                  </a:lnTo>
                  <a:lnTo>
                    <a:pt x="534544" y="92063"/>
                  </a:lnTo>
                  <a:lnTo>
                    <a:pt x="521939" y="89429"/>
                  </a:lnTo>
                  <a:lnTo>
                    <a:pt x="509716" y="86528"/>
                  </a:lnTo>
                  <a:lnTo>
                    <a:pt x="497898" y="83940"/>
                  </a:lnTo>
                  <a:lnTo>
                    <a:pt x="486429" y="82646"/>
                  </a:lnTo>
                  <a:lnTo>
                    <a:pt x="475234" y="83074"/>
                  </a:lnTo>
                  <a:lnTo>
                    <a:pt x="464241" y="84990"/>
                  </a:lnTo>
                  <a:lnTo>
                    <a:pt x="453393" y="87803"/>
                  </a:lnTo>
                  <a:lnTo>
                    <a:pt x="442646" y="91063"/>
                  </a:lnTo>
                  <a:lnTo>
                    <a:pt x="431970" y="94520"/>
                  </a:lnTo>
                  <a:lnTo>
                    <a:pt x="421342" y="98051"/>
                  </a:lnTo>
                  <a:lnTo>
                    <a:pt x="410742" y="101600"/>
                  </a:lnTo>
                  <a:lnTo>
                    <a:pt x="399996" y="104980"/>
                  </a:lnTo>
                  <a:lnTo>
                    <a:pt x="388789" y="107877"/>
                  </a:lnTo>
                  <a:lnTo>
                    <a:pt x="376992" y="110156"/>
                  </a:lnTo>
                  <a:lnTo>
                    <a:pt x="364797" y="111687"/>
                  </a:lnTo>
                  <a:lnTo>
                    <a:pt x="352612" y="112266"/>
                  </a:lnTo>
                  <a:lnTo>
                    <a:pt x="340670" y="111880"/>
                  </a:lnTo>
                  <a:lnTo>
                    <a:pt x="328872" y="110826"/>
                  </a:lnTo>
                  <a:lnTo>
                    <a:pt x="316884" y="109587"/>
                  </a:lnTo>
                  <a:lnTo>
                    <a:pt x="304523" y="108468"/>
                  </a:lnTo>
                  <a:lnTo>
                    <a:pt x="291762" y="107736"/>
                  </a:lnTo>
                  <a:lnTo>
                    <a:pt x="278657" y="107703"/>
                  </a:lnTo>
                  <a:lnTo>
                    <a:pt x="265281" y="108459"/>
                  </a:lnTo>
                  <a:lnTo>
                    <a:pt x="251704" y="109764"/>
                  </a:lnTo>
                  <a:lnTo>
                    <a:pt x="237983" y="111171"/>
                  </a:lnTo>
                  <a:lnTo>
                    <a:pt x="224166" y="112403"/>
                  </a:lnTo>
                  <a:lnTo>
                    <a:pt x="210447" y="113211"/>
                  </a:lnTo>
                  <a:lnTo>
                    <a:pt x="197156" y="113294"/>
                  </a:lnTo>
                  <a:lnTo>
                    <a:pt x="184434" y="112568"/>
                  </a:lnTo>
                  <a:lnTo>
                    <a:pt x="172093" y="111112"/>
                  </a:lnTo>
                  <a:lnTo>
                    <a:pt x="159733" y="109072"/>
                  </a:lnTo>
                  <a:lnTo>
                    <a:pt x="147122" y="106601"/>
                  </a:lnTo>
                  <a:lnTo>
                    <a:pt x="134363" y="104148"/>
                  </a:lnTo>
                  <a:lnTo>
                    <a:pt x="121791" y="102421"/>
                  </a:lnTo>
                  <a:lnTo>
                    <a:pt x="109585" y="101747"/>
                  </a:lnTo>
                  <a:lnTo>
                    <a:pt x="97609" y="102112"/>
                  </a:lnTo>
                  <a:lnTo>
                    <a:pt x="85501" y="103345"/>
                  </a:lnTo>
                  <a:lnTo>
                    <a:pt x="73068" y="105248"/>
                  </a:lnTo>
                  <a:lnTo>
                    <a:pt x="60496" y="107682"/>
                  </a:lnTo>
                  <a:lnTo>
                    <a:pt x="46824" y="110921"/>
                  </a:lnTo>
                  <a:lnTo>
                    <a:pt x="28613" y="11636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79399" y="118972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7" y="0"/>
                  </a:lnTo>
                  <a:lnTo>
                    <a:pt x="39898" y="0"/>
                  </a:lnTo>
                  <a:lnTo>
                    <a:pt x="246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8355" y="1789844"/>
            <a:ext cx="2339013" cy="452727"/>
            <a:chOff x="198355" y="1789844"/>
            <a:chExt cx="2339013" cy="452727"/>
          </a:xfrm>
        </p:grpSpPr>
        <p:sp>
          <p:nvSpPr>
            <p:cNvPr id="18" name="Freeform 17"/>
            <p:cNvSpPr/>
            <p:nvPr/>
          </p:nvSpPr>
          <p:spPr>
            <a:xfrm>
              <a:off x="198355" y="1866257"/>
              <a:ext cx="209536" cy="290028"/>
            </a:xfrm>
            <a:custGeom>
              <a:avLst/>
              <a:gdLst/>
              <a:ahLst/>
              <a:cxnLst/>
              <a:rect l="0" t="0" r="0" b="0"/>
              <a:pathLst>
                <a:path w="209536" h="290028">
                  <a:moveTo>
                    <a:pt x="159613" y="7815"/>
                  </a:moveTo>
                  <a:lnTo>
                    <a:pt x="147878" y="4949"/>
                  </a:lnTo>
                  <a:lnTo>
                    <a:pt x="136749" y="2806"/>
                  </a:lnTo>
                  <a:lnTo>
                    <a:pt x="125156" y="1208"/>
                  </a:lnTo>
                  <a:lnTo>
                    <a:pt x="113167" y="200"/>
                  </a:lnTo>
                  <a:lnTo>
                    <a:pt x="101156" y="0"/>
                  </a:lnTo>
                  <a:lnTo>
                    <a:pt x="89353" y="656"/>
                  </a:lnTo>
                  <a:lnTo>
                    <a:pt x="77826" y="2067"/>
                  </a:lnTo>
                  <a:lnTo>
                    <a:pt x="66558" y="4079"/>
                  </a:lnTo>
                  <a:lnTo>
                    <a:pt x="55508" y="6551"/>
                  </a:lnTo>
                  <a:lnTo>
                    <a:pt x="44953" y="9684"/>
                  </a:lnTo>
                  <a:lnTo>
                    <a:pt x="35464" y="13997"/>
                  </a:lnTo>
                  <a:lnTo>
                    <a:pt x="27266" y="19678"/>
                  </a:lnTo>
                  <a:lnTo>
                    <a:pt x="20269" y="26613"/>
                  </a:lnTo>
                  <a:lnTo>
                    <a:pt x="14253" y="34563"/>
                  </a:lnTo>
                  <a:lnTo>
                    <a:pt x="8991" y="43283"/>
                  </a:lnTo>
                  <a:lnTo>
                    <a:pt x="4608" y="52560"/>
                  </a:lnTo>
                  <a:lnTo>
                    <a:pt x="1561" y="62233"/>
                  </a:lnTo>
                  <a:lnTo>
                    <a:pt x="0" y="72171"/>
                  </a:lnTo>
                  <a:lnTo>
                    <a:pt x="103" y="81961"/>
                  </a:lnTo>
                  <a:lnTo>
                    <a:pt x="2225" y="90929"/>
                  </a:lnTo>
                  <a:lnTo>
                    <a:pt x="6366" y="98768"/>
                  </a:lnTo>
                  <a:lnTo>
                    <a:pt x="12400" y="105354"/>
                  </a:lnTo>
                  <a:lnTo>
                    <a:pt x="20263" y="110561"/>
                  </a:lnTo>
                  <a:lnTo>
                    <a:pt x="29731" y="114467"/>
                  </a:lnTo>
                  <a:lnTo>
                    <a:pt x="40322" y="117124"/>
                  </a:lnTo>
                  <a:lnTo>
                    <a:pt x="51415" y="118475"/>
                  </a:lnTo>
                  <a:lnTo>
                    <a:pt x="62616" y="118615"/>
                  </a:lnTo>
                  <a:lnTo>
                    <a:pt x="73914" y="117916"/>
                  </a:lnTo>
                  <a:lnTo>
                    <a:pt x="85565" y="116916"/>
                  </a:lnTo>
                  <a:lnTo>
                    <a:pt x="97697" y="115958"/>
                  </a:lnTo>
                  <a:lnTo>
                    <a:pt x="110133" y="115333"/>
                  </a:lnTo>
                  <a:lnTo>
                    <a:pt x="122489" y="115373"/>
                  </a:lnTo>
                  <a:lnTo>
                    <a:pt x="134535" y="116191"/>
                  </a:lnTo>
                  <a:lnTo>
                    <a:pt x="145896" y="118046"/>
                  </a:lnTo>
                  <a:lnTo>
                    <a:pt x="155994" y="121420"/>
                  </a:lnTo>
                  <a:lnTo>
                    <a:pt x="164637" y="126426"/>
                  </a:lnTo>
                  <a:lnTo>
                    <a:pt x="172119" y="132720"/>
                  </a:lnTo>
                  <a:lnTo>
                    <a:pt x="179000" y="139699"/>
                  </a:lnTo>
                  <a:lnTo>
                    <a:pt x="185663" y="146954"/>
                  </a:lnTo>
                  <a:lnTo>
                    <a:pt x="191973" y="154602"/>
                  </a:lnTo>
                  <a:lnTo>
                    <a:pt x="197385" y="163174"/>
                  </a:lnTo>
                  <a:lnTo>
                    <a:pt x="201657" y="172904"/>
                  </a:lnTo>
                  <a:lnTo>
                    <a:pt x="204849" y="183727"/>
                  </a:lnTo>
                  <a:lnTo>
                    <a:pt x="207149" y="195449"/>
                  </a:lnTo>
                  <a:lnTo>
                    <a:pt x="208759" y="207848"/>
                  </a:lnTo>
                  <a:lnTo>
                    <a:pt x="209535" y="220411"/>
                  </a:lnTo>
                  <a:lnTo>
                    <a:pt x="209007" y="232379"/>
                  </a:lnTo>
                  <a:lnTo>
                    <a:pt x="207023" y="243385"/>
                  </a:lnTo>
                  <a:lnTo>
                    <a:pt x="203725" y="253416"/>
                  </a:lnTo>
                  <a:lnTo>
                    <a:pt x="199370" y="262621"/>
                  </a:lnTo>
                  <a:lnTo>
                    <a:pt x="194209" y="271173"/>
                  </a:lnTo>
                  <a:lnTo>
                    <a:pt x="188134" y="278748"/>
                  </a:lnTo>
                  <a:lnTo>
                    <a:pt x="180700" y="284559"/>
                  </a:lnTo>
                  <a:lnTo>
                    <a:pt x="171778" y="288317"/>
                  </a:lnTo>
                  <a:lnTo>
                    <a:pt x="161686" y="290027"/>
                  </a:lnTo>
                  <a:lnTo>
                    <a:pt x="150994" y="289737"/>
                  </a:lnTo>
                  <a:lnTo>
                    <a:pt x="140099" y="287694"/>
                  </a:lnTo>
                  <a:lnTo>
                    <a:pt x="129192" y="284408"/>
                  </a:lnTo>
                  <a:lnTo>
                    <a:pt x="118342" y="280535"/>
                  </a:lnTo>
                  <a:lnTo>
                    <a:pt x="107575" y="276490"/>
                  </a:lnTo>
                  <a:lnTo>
                    <a:pt x="97144" y="272234"/>
                  </a:lnTo>
                  <a:lnTo>
                    <a:pt x="86419" y="266740"/>
                  </a:lnTo>
                  <a:lnTo>
                    <a:pt x="73337" y="257297"/>
                  </a:lnTo>
                  <a:lnTo>
                    <a:pt x="54328" y="23944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4310" y="205305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41"/>
                  </a:lnTo>
                  <a:lnTo>
                    <a:pt x="2734" y="38576"/>
                  </a:lnTo>
                  <a:lnTo>
                    <a:pt x="1756" y="50716"/>
                  </a:lnTo>
                  <a:lnTo>
                    <a:pt x="894" y="675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839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8538" y="2023653"/>
              <a:ext cx="174460" cy="103104"/>
            </a:xfrm>
            <a:custGeom>
              <a:avLst/>
              <a:gdLst/>
              <a:ahLst/>
              <a:cxnLst/>
              <a:rect l="0" t="0" r="0" b="0"/>
              <a:pathLst>
                <a:path w="174460" h="103104">
                  <a:moveTo>
                    <a:pt x="0" y="29404"/>
                  </a:moveTo>
                  <a:lnTo>
                    <a:pt x="2867" y="38339"/>
                  </a:lnTo>
                  <a:lnTo>
                    <a:pt x="5009" y="47966"/>
                  </a:lnTo>
                  <a:lnTo>
                    <a:pt x="6610" y="59162"/>
                  </a:lnTo>
                  <a:lnTo>
                    <a:pt x="7714" y="68424"/>
                  </a:lnTo>
                  <a:lnTo>
                    <a:pt x="8095" y="71329"/>
                  </a:lnTo>
                  <a:lnTo>
                    <a:pt x="7524" y="69030"/>
                  </a:lnTo>
                  <a:lnTo>
                    <a:pt x="6439" y="63455"/>
                  </a:lnTo>
                  <a:lnTo>
                    <a:pt x="5664" y="55927"/>
                  </a:lnTo>
                  <a:lnTo>
                    <a:pt x="5647" y="47247"/>
                  </a:lnTo>
                  <a:lnTo>
                    <a:pt x="6626" y="38042"/>
                  </a:lnTo>
                  <a:lnTo>
                    <a:pt x="8807" y="28889"/>
                  </a:lnTo>
                  <a:lnTo>
                    <a:pt x="12164" y="20098"/>
                  </a:lnTo>
                  <a:lnTo>
                    <a:pt x="16545" y="12397"/>
                  </a:lnTo>
                  <a:lnTo>
                    <a:pt x="22603" y="7335"/>
                  </a:lnTo>
                  <a:lnTo>
                    <a:pt x="30367" y="5966"/>
                  </a:lnTo>
                  <a:lnTo>
                    <a:pt x="38159" y="8276"/>
                  </a:lnTo>
                  <a:lnTo>
                    <a:pt x="45585" y="13734"/>
                  </a:lnTo>
                  <a:lnTo>
                    <a:pt x="52591" y="21499"/>
                  </a:lnTo>
                  <a:lnTo>
                    <a:pt x="58997" y="30631"/>
                  </a:lnTo>
                  <a:lnTo>
                    <a:pt x="64757" y="40413"/>
                  </a:lnTo>
                  <a:lnTo>
                    <a:pt x="70220" y="48003"/>
                  </a:lnTo>
                  <a:lnTo>
                    <a:pt x="75315" y="50088"/>
                  </a:lnTo>
                  <a:lnTo>
                    <a:pt x="79418" y="47536"/>
                  </a:lnTo>
                  <a:lnTo>
                    <a:pt x="82839" y="41954"/>
                  </a:lnTo>
                  <a:lnTo>
                    <a:pt x="86152" y="34672"/>
                  </a:lnTo>
                  <a:lnTo>
                    <a:pt x="89898" y="26723"/>
                  </a:lnTo>
                  <a:lnTo>
                    <a:pt x="94305" y="18689"/>
                  </a:lnTo>
                  <a:lnTo>
                    <a:pt x="99530" y="11293"/>
                  </a:lnTo>
                  <a:lnTo>
                    <a:pt x="105775" y="5517"/>
                  </a:lnTo>
                  <a:lnTo>
                    <a:pt x="113039" y="1742"/>
                  </a:lnTo>
                  <a:lnTo>
                    <a:pt x="121014" y="0"/>
                  </a:lnTo>
                  <a:lnTo>
                    <a:pt x="129203" y="258"/>
                  </a:lnTo>
                  <a:lnTo>
                    <a:pt x="137295" y="2285"/>
                  </a:lnTo>
                  <a:lnTo>
                    <a:pt x="145014" y="5896"/>
                  </a:lnTo>
                  <a:lnTo>
                    <a:pt x="152044" y="11052"/>
                  </a:lnTo>
                  <a:lnTo>
                    <a:pt x="158284" y="17592"/>
                  </a:lnTo>
                  <a:lnTo>
                    <a:pt x="163643" y="25421"/>
                  </a:lnTo>
                  <a:lnTo>
                    <a:pt x="167952" y="34578"/>
                  </a:lnTo>
                  <a:lnTo>
                    <a:pt x="171218" y="44947"/>
                  </a:lnTo>
                  <a:lnTo>
                    <a:pt x="173406" y="55897"/>
                  </a:lnTo>
                  <a:lnTo>
                    <a:pt x="174459" y="67543"/>
                  </a:lnTo>
                  <a:lnTo>
                    <a:pt x="173353" y="82023"/>
                  </a:lnTo>
                  <a:lnTo>
                    <a:pt x="168456" y="103103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0165" y="1984930"/>
              <a:ext cx="106172" cy="192578"/>
            </a:xfrm>
            <a:custGeom>
              <a:avLst/>
              <a:gdLst/>
              <a:ahLst/>
              <a:cxnLst/>
              <a:rect l="0" t="0" r="0" b="0"/>
              <a:pathLst>
                <a:path w="106172" h="192578">
                  <a:moveTo>
                    <a:pt x="0" y="47070"/>
                  </a:moveTo>
                  <a:lnTo>
                    <a:pt x="2934" y="55871"/>
                  </a:lnTo>
                  <a:lnTo>
                    <a:pt x="5716" y="64218"/>
                  </a:lnTo>
                  <a:lnTo>
                    <a:pt x="8616" y="72916"/>
                  </a:lnTo>
                  <a:lnTo>
                    <a:pt x="11656" y="82038"/>
                  </a:lnTo>
                  <a:lnTo>
                    <a:pt x="14821" y="91532"/>
                  </a:lnTo>
                  <a:lnTo>
                    <a:pt x="18081" y="101329"/>
                  </a:lnTo>
                  <a:lnTo>
                    <a:pt x="21246" y="111516"/>
                  </a:lnTo>
                  <a:lnTo>
                    <a:pt x="23989" y="122338"/>
                  </a:lnTo>
                  <a:lnTo>
                    <a:pt x="26164" y="133878"/>
                  </a:lnTo>
                  <a:lnTo>
                    <a:pt x="27794" y="146068"/>
                  </a:lnTo>
                  <a:lnTo>
                    <a:pt x="28970" y="158781"/>
                  </a:lnTo>
                  <a:lnTo>
                    <a:pt x="29787" y="171860"/>
                  </a:lnTo>
                  <a:lnTo>
                    <a:pt x="29919" y="184040"/>
                  </a:lnTo>
                  <a:lnTo>
                    <a:pt x="28629" y="191671"/>
                  </a:lnTo>
                  <a:lnTo>
                    <a:pt x="26074" y="192577"/>
                  </a:lnTo>
                  <a:lnTo>
                    <a:pt x="23105" y="188499"/>
                  </a:lnTo>
                  <a:lnTo>
                    <a:pt x="20333" y="181108"/>
                  </a:lnTo>
                  <a:lnTo>
                    <a:pt x="18424" y="171510"/>
                  </a:lnTo>
                  <a:lnTo>
                    <a:pt x="17646" y="160435"/>
                  </a:lnTo>
                  <a:lnTo>
                    <a:pt x="17782" y="148205"/>
                  </a:lnTo>
                  <a:lnTo>
                    <a:pt x="18336" y="134841"/>
                  </a:lnTo>
                  <a:lnTo>
                    <a:pt x="18973" y="120437"/>
                  </a:lnTo>
                  <a:lnTo>
                    <a:pt x="19704" y="105335"/>
                  </a:lnTo>
                  <a:lnTo>
                    <a:pt x="20795" y="90041"/>
                  </a:lnTo>
                  <a:lnTo>
                    <a:pt x="22377" y="74867"/>
                  </a:lnTo>
                  <a:lnTo>
                    <a:pt x="24439" y="60084"/>
                  </a:lnTo>
                  <a:lnTo>
                    <a:pt x="26902" y="46002"/>
                  </a:lnTo>
                  <a:lnTo>
                    <a:pt x="29686" y="32735"/>
                  </a:lnTo>
                  <a:lnTo>
                    <a:pt x="33202" y="20861"/>
                  </a:lnTo>
                  <a:lnTo>
                    <a:pt x="38304" y="11468"/>
                  </a:lnTo>
                  <a:lnTo>
                    <a:pt x="45325" y="4935"/>
                  </a:lnTo>
                  <a:lnTo>
                    <a:pt x="53804" y="1176"/>
                  </a:lnTo>
                  <a:lnTo>
                    <a:pt x="62797" y="0"/>
                  </a:lnTo>
                  <a:lnTo>
                    <a:pt x="71690" y="1025"/>
                  </a:lnTo>
                  <a:lnTo>
                    <a:pt x="80082" y="3947"/>
                  </a:lnTo>
                  <a:lnTo>
                    <a:pt x="87630" y="8633"/>
                  </a:lnTo>
                  <a:lnTo>
                    <a:pt x="94246" y="14850"/>
                  </a:lnTo>
                  <a:lnTo>
                    <a:pt x="99702" y="22291"/>
                  </a:lnTo>
                  <a:lnTo>
                    <a:pt x="103552" y="30655"/>
                  </a:lnTo>
                  <a:lnTo>
                    <a:pt x="105695" y="39683"/>
                  </a:lnTo>
                  <a:lnTo>
                    <a:pt x="106171" y="49015"/>
                  </a:lnTo>
                  <a:lnTo>
                    <a:pt x="104978" y="58200"/>
                  </a:lnTo>
                  <a:lnTo>
                    <a:pt x="102280" y="66996"/>
                  </a:lnTo>
                  <a:lnTo>
                    <a:pt x="98029" y="75037"/>
                  </a:lnTo>
                  <a:lnTo>
                    <a:pt x="91902" y="81760"/>
                  </a:lnTo>
                  <a:lnTo>
                    <a:pt x="83911" y="86984"/>
                  </a:lnTo>
                  <a:lnTo>
                    <a:pt x="74931" y="90856"/>
                  </a:lnTo>
                  <a:lnTo>
                    <a:pt x="65648" y="94048"/>
                  </a:lnTo>
                  <a:lnTo>
                    <a:pt x="55249" y="96840"/>
                  </a:lnTo>
                  <a:lnTo>
                    <a:pt x="42114" y="9971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68621" y="1853015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4" y="74419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78" y="121820"/>
                  </a:lnTo>
                  <a:lnTo>
                    <a:pt x="7874" y="138358"/>
                  </a:lnTo>
                  <a:lnTo>
                    <a:pt x="8801" y="156545"/>
                  </a:lnTo>
                  <a:lnTo>
                    <a:pt x="9640" y="181329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10735" y="1933357"/>
              <a:ext cx="147400" cy="149188"/>
            </a:xfrm>
            <a:custGeom>
              <a:avLst/>
              <a:gdLst/>
              <a:ahLst/>
              <a:cxnLst/>
              <a:rect l="0" t="0" r="0" b="0"/>
              <a:pathLst>
                <a:path w="147400" h="149188">
                  <a:moveTo>
                    <a:pt x="0" y="88114"/>
                  </a:moveTo>
                  <a:lnTo>
                    <a:pt x="8869" y="82381"/>
                  </a:lnTo>
                  <a:lnTo>
                    <a:pt x="17855" y="78096"/>
                  </a:lnTo>
                  <a:lnTo>
                    <a:pt x="27846" y="74881"/>
                  </a:lnTo>
                  <a:lnTo>
                    <a:pt x="38654" y="72175"/>
                  </a:lnTo>
                  <a:lnTo>
                    <a:pt x="49817" y="69181"/>
                  </a:lnTo>
                  <a:lnTo>
                    <a:pt x="61004" y="65470"/>
                  </a:lnTo>
                  <a:lnTo>
                    <a:pt x="71425" y="60645"/>
                  </a:lnTo>
                  <a:lnTo>
                    <a:pt x="79816" y="54187"/>
                  </a:lnTo>
                  <a:lnTo>
                    <a:pt x="85660" y="45991"/>
                  </a:lnTo>
                  <a:lnTo>
                    <a:pt x="88782" y="36587"/>
                  </a:lnTo>
                  <a:lnTo>
                    <a:pt x="88997" y="26905"/>
                  </a:lnTo>
                  <a:lnTo>
                    <a:pt x="86511" y="17531"/>
                  </a:lnTo>
                  <a:lnTo>
                    <a:pt x="81795" y="9311"/>
                  </a:lnTo>
                  <a:lnTo>
                    <a:pt x="75367" y="3467"/>
                  </a:lnTo>
                  <a:lnTo>
                    <a:pt x="67688" y="438"/>
                  </a:lnTo>
                  <a:lnTo>
                    <a:pt x="59284" y="0"/>
                  </a:lnTo>
                  <a:lnTo>
                    <a:pt x="50733" y="1668"/>
                  </a:lnTo>
                  <a:lnTo>
                    <a:pt x="42361" y="4940"/>
                  </a:lnTo>
                  <a:lnTo>
                    <a:pt x="34437" y="9707"/>
                  </a:lnTo>
                  <a:lnTo>
                    <a:pt x="27260" y="16245"/>
                  </a:lnTo>
                  <a:lnTo>
                    <a:pt x="20923" y="24563"/>
                  </a:lnTo>
                  <a:lnTo>
                    <a:pt x="15667" y="34417"/>
                  </a:lnTo>
                  <a:lnTo>
                    <a:pt x="11958" y="45479"/>
                  </a:lnTo>
                  <a:lnTo>
                    <a:pt x="9908" y="57436"/>
                  </a:lnTo>
                  <a:lnTo>
                    <a:pt x="9327" y="69872"/>
                  </a:lnTo>
                  <a:lnTo>
                    <a:pt x="9916" y="82286"/>
                  </a:lnTo>
                  <a:lnTo>
                    <a:pt x="11393" y="94405"/>
                  </a:lnTo>
                  <a:lnTo>
                    <a:pt x="13839" y="105998"/>
                  </a:lnTo>
                  <a:lnTo>
                    <a:pt x="17683" y="116791"/>
                  </a:lnTo>
                  <a:lnTo>
                    <a:pt x="23050" y="126704"/>
                  </a:lnTo>
                  <a:lnTo>
                    <a:pt x="29942" y="135345"/>
                  </a:lnTo>
                  <a:lnTo>
                    <a:pt x="38396" y="141947"/>
                  </a:lnTo>
                  <a:lnTo>
                    <a:pt x="48267" y="146274"/>
                  </a:lnTo>
                  <a:lnTo>
                    <a:pt x="59133" y="148554"/>
                  </a:lnTo>
                  <a:lnTo>
                    <a:pt x="70410" y="149187"/>
                  </a:lnTo>
                  <a:lnTo>
                    <a:pt x="81726" y="148580"/>
                  </a:lnTo>
                  <a:lnTo>
                    <a:pt x="92858" y="147037"/>
                  </a:lnTo>
                  <a:lnTo>
                    <a:pt x="104941" y="144502"/>
                  </a:lnTo>
                  <a:lnTo>
                    <a:pt x="121266" y="139641"/>
                  </a:lnTo>
                  <a:lnTo>
                    <a:pt x="147399" y="13022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79233" y="1863544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49"/>
                  </a:lnTo>
                  <a:lnTo>
                    <a:pt x="2736" y="42517"/>
                  </a:lnTo>
                  <a:lnTo>
                    <a:pt x="1887" y="55996"/>
                  </a:lnTo>
                  <a:lnTo>
                    <a:pt x="1290" y="69873"/>
                  </a:lnTo>
                  <a:lnTo>
                    <a:pt x="876" y="84081"/>
                  </a:lnTo>
                  <a:lnTo>
                    <a:pt x="591" y="98821"/>
                  </a:lnTo>
                  <a:lnTo>
                    <a:pt x="403" y="114167"/>
                  </a:lnTo>
                  <a:lnTo>
                    <a:pt x="444" y="129740"/>
                  </a:lnTo>
                  <a:lnTo>
                    <a:pt x="1005" y="144822"/>
                  </a:lnTo>
                  <a:lnTo>
                    <a:pt x="2189" y="159033"/>
                  </a:lnTo>
                  <a:lnTo>
                    <a:pt x="3609" y="172087"/>
                  </a:lnTo>
                  <a:lnTo>
                    <a:pt x="4503" y="185009"/>
                  </a:lnTo>
                  <a:lnTo>
                    <a:pt x="3834" y="20004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26590" y="1832586"/>
              <a:ext cx="172426" cy="157301"/>
            </a:xfrm>
            <a:custGeom>
              <a:avLst/>
              <a:gdLst/>
              <a:ahLst/>
              <a:cxnLst/>
              <a:rect l="0" t="0" r="0" b="0"/>
              <a:pathLst>
                <a:path w="172426" h="157301">
                  <a:moveTo>
                    <a:pt x="0" y="62543"/>
                  </a:moveTo>
                  <a:lnTo>
                    <a:pt x="3068" y="51009"/>
                  </a:lnTo>
                  <a:lnTo>
                    <a:pt x="7131" y="41800"/>
                  </a:lnTo>
                  <a:lnTo>
                    <a:pt x="12623" y="34088"/>
                  </a:lnTo>
                  <a:lnTo>
                    <a:pt x="19383" y="27333"/>
                  </a:lnTo>
                  <a:lnTo>
                    <a:pt x="27181" y="20974"/>
                  </a:lnTo>
                  <a:lnTo>
                    <a:pt x="35787" y="14678"/>
                  </a:lnTo>
                  <a:lnTo>
                    <a:pt x="45318" y="8789"/>
                  </a:lnTo>
                  <a:lnTo>
                    <a:pt x="56220" y="4194"/>
                  </a:lnTo>
                  <a:lnTo>
                    <a:pt x="68617" y="1289"/>
                  </a:lnTo>
                  <a:lnTo>
                    <a:pt x="82025" y="0"/>
                  </a:lnTo>
                  <a:lnTo>
                    <a:pt x="95563" y="48"/>
                  </a:lnTo>
                  <a:lnTo>
                    <a:pt x="108699" y="1124"/>
                  </a:lnTo>
                  <a:lnTo>
                    <a:pt x="121111" y="3117"/>
                  </a:lnTo>
                  <a:lnTo>
                    <a:pt x="132520" y="6116"/>
                  </a:lnTo>
                  <a:lnTo>
                    <a:pt x="142885" y="10100"/>
                  </a:lnTo>
                  <a:lnTo>
                    <a:pt x="152013" y="15248"/>
                  </a:lnTo>
                  <a:lnTo>
                    <a:pt x="159481" y="21992"/>
                  </a:lnTo>
                  <a:lnTo>
                    <a:pt x="165208" y="30423"/>
                  </a:lnTo>
                  <a:lnTo>
                    <a:pt x="169242" y="40340"/>
                  </a:lnTo>
                  <a:lnTo>
                    <a:pt x="171592" y="51438"/>
                  </a:lnTo>
                  <a:lnTo>
                    <a:pt x="172425" y="63412"/>
                  </a:lnTo>
                  <a:lnTo>
                    <a:pt x="171698" y="75688"/>
                  </a:lnTo>
                  <a:lnTo>
                    <a:pt x="169092" y="87461"/>
                  </a:lnTo>
                  <a:lnTo>
                    <a:pt x="164598" y="98331"/>
                  </a:lnTo>
                  <a:lnTo>
                    <a:pt x="158481" y="108102"/>
                  </a:lnTo>
                  <a:lnTo>
                    <a:pt x="151087" y="116601"/>
                  </a:lnTo>
                  <a:lnTo>
                    <a:pt x="142745" y="123873"/>
                  </a:lnTo>
                  <a:lnTo>
                    <a:pt x="133722" y="130115"/>
                  </a:lnTo>
                  <a:lnTo>
                    <a:pt x="124220" y="135558"/>
                  </a:lnTo>
                  <a:lnTo>
                    <a:pt x="114401" y="140407"/>
                  </a:lnTo>
                  <a:lnTo>
                    <a:pt x="104825" y="144681"/>
                  </a:lnTo>
                  <a:lnTo>
                    <a:pt x="95519" y="148636"/>
                  </a:lnTo>
                  <a:lnTo>
                    <a:pt x="85666" y="152626"/>
                  </a:lnTo>
                  <a:lnTo>
                    <a:pt x="73700" y="15730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16103" y="1955786"/>
              <a:ext cx="84229" cy="106573"/>
            </a:xfrm>
            <a:custGeom>
              <a:avLst/>
              <a:gdLst/>
              <a:ahLst/>
              <a:cxnLst/>
              <a:rect l="0" t="0" r="0" b="0"/>
              <a:pathLst>
                <a:path w="84229" h="106573">
                  <a:moveTo>
                    <a:pt x="0" y="65685"/>
                  </a:moveTo>
                  <a:lnTo>
                    <a:pt x="67" y="77353"/>
                  </a:lnTo>
                  <a:lnTo>
                    <a:pt x="707" y="87842"/>
                  </a:lnTo>
                  <a:lnTo>
                    <a:pt x="1980" y="98065"/>
                  </a:lnTo>
                  <a:lnTo>
                    <a:pt x="2965" y="105435"/>
                  </a:lnTo>
                  <a:lnTo>
                    <a:pt x="2837" y="106572"/>
                  </a:lnTo>
                  <a:lnTo>
                    <a:pt x="2279" y="102581"/>
                  </a:lnTo>
                  <a:lnTo>
                    <a:pt x="1700" y="95121"/>
                  </a:lnTo>
                  <a:lnTo>
                    <a:pt x="1219" y="85393"/>
                  </a:lnTo>
                  <a:lnTo>
                    <a:pt x="864" y="74191"/>
                  </a:lnTo>
                  <a:lnTo>
                    <a:pt x="945" y="62193"/>
                  </a:lnTo>
                  <a:lnTo>
                    <a:pt x="2055" y="50036"/>
                  </a:lnTo>
                  <a:lnTo>
                    <a:pt x="4441" y="38083"/>
                  </a:lnTo>
                  <a:lnTo>
                    <a:pt x="8349" y="26931"/>
                  </a:lnTo>
                  <a:lnTo>
                    <a:pt x="14178" y="17494"/>
                  </a:lnTo>
                  <a:lnTo>
                    <a:pt x="21947" y="10116"/>
                  </a:lnTo>
                  <a:lnTo>
                    <a:pt x="31158" y="4823"/>
                  </a:lnTo>
                  <a:lnTo>
                    <a:pt x="42103" y="1183"/>
                  </a:lnTo>
                  <a:lnTo>
                    <a:pt x="57976" y="0"/>
                  </a:lnTo>
                  <a:lnTo>
                    <a:pt x="84228" y="251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47081" y="1930880"/>
              <a:ext cx="121707" cy="152343"/>
            </a:xfrm>
            <a:custGeom>
              <a:avLst/>
              <a:gdLst/>
              <a:ahLst/>
              <a:cxnLst/>
              <a:rect l="0" t="0" r="0" b="0"/>
              <a:pathLst>
                <a:path w="121707" h="152343">
                  <a:moveTo>
                    <a:pt x="5893" y="69534"/>
                  </a:moveTo>
                  <a:lnTo>
                    <a:pt x="17561" y="69400"/>
                  </a:lnTo>
                  <a:lnTo>
                    <a:pt x="28050" y="68120"/>
                  </a:lnTo>
                  <a:lnTo>
                    <a:pt x="38342" y="65522"/>
                  </a:lnTo>
                  <a:lnTo>
                    <a:pt x="48298" y="61630"/>
                  </a:lnTo>
                  <a:lnTo>
                    <a:pt x="57345" y="56349"/>
                  </a:lnTo>
                  <a:lnTo>
                    <a:pt x="65214" y="49762"/>
                  </a:lnTo>
                  <a:lnTo>
                    <a:pt x="71473" y="42090"/>
                  </a:lnTo>
                  <a:lnTo>
                    <a:pt x="75393" y="33579"/>
                  </a:lnTo>
                  <a:lnTo>
                    <a:pt x="76792" y="24470"/>
                  </a:lnTo>
                  <a:lnTo>
                    <a:pt x="75628" y="15595"/>
                  </a:lnTo>
                  <a:lnTo>
                    <a:pt x="71739" y="8315"/>
                  </a:lnTo>
                  <a:lnTo>
                    <a:pt x="65318" y="3248"/>
                  </a:lnTo>
                  <a:lnTo>
                    <a:pt x="57130" y="493"/>
                  </a:lnTo>
                  <a:lnTo>
                    <a:pt x="48273" y="0"/>
                  </a:lnTo>
                  <a:lnTo>
                    <a:pt x="39443" y="1489"/>
                  </a:lnTo>
                  <a:lnTo>
                    <a:pt x="31080" y="4722"/>
                  </a:lnTo>
                  <a:lnTo>
                    <a:pt x="23544" y="9617"/>
                  </a:lnTo>
                  <a:lnTo>
                    <a:pt x="16928" y="15979"/>
                  </a:lnTo>
                  <a:lnTo>
                    <a:pt x="11300" y="23687"/>
                  </a:lnTo>
                  <a:lnTo>
                    <a:pt x="6802" y="32762"/>
                  </a:lnTo>
                  <a:lnTo>
                    <a:pt x="3405" y="43085"/>
                  </a:lnTo>
                  <a:lnTo>
                    <a:pt x="1104" y="54271"/>
                  </a:lnTo>
                  <a:lnTo>
                    <a:pt x="0" y="65771"/>
                  </a:lnTo>
                  <a:lnTo>
                    <a:pt x="37" y="77241"/>
                  </a:lnTo>
                  <a:lnTo>
                    <a:pt x="1197" y="88381"/>
                  </a:lnTo>
                  <a:lnTo>
                    <a:pt x="3570" y="98862"/>
                  </a:lnTo>
                  <a:lnTo>
                    <a:pt x="7097" y="108577"/>
                  </a:lnTo>
                  <a:lnTo>
                    <a:pt x="11753" y="117592"/>
                  </a:lnTo>
                  <a:lnTo>
                    <a:pt x="17626" y="126042"/>
                  </a:lnTo>
                  <a:lnTo>
                    <a:pt x="24656" y="134050"/>
                  </a:lnTo>
                  <a:lnTo>
                    <a:pt x="32817" y="141244"/>
                  </a:lnTo>
                  <a:lnTo>
                    <a:pt x="42198" y="146792"/>
                  </a:lnTo>
                  <a:lnTo>
                    <a:pt x="52722" y="150373"/>
                  </a:lnTo>
                  <a:lnTo>
                    <a:pt x="63975" y="152104"/>
                  </a:lnTo>
                  <a:lnTo>
                    <a:pt x="76600" y="152342"/>
                  </a:lnTo>
                  <a:lnTo>
                    <a:pt x="93943" y="149989"/>
                  </a:lnTo>
                  <a:lnTo>
                    <a:pt x="121706" y="14323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84137" y="1902063"/>
              <a:ext cx="111087" cy="167320"/>
            </a:xfrm>
            <a:custGeom>
              <a:avLst/>
              <a:gdLst/>
              <a:ahLst/>
              <a:cxnLst/>
              <a:rect l="0" t="0" r="0" b="0"/>
              <a:pathLst>
                <a:path w="111087" h="167320">
                  <a:moveTo>
                    <a:pt x="89935" y="3595"/>
                  </a:moveTo>
                  <a:lnTo>
                    <a:pt x="81134" y="862"/>
                  </a:lnTo>
                  <a:lnTo>
                    <a:pt x="72787" y="0"/>
                  </a:lnTo>
                  <a:lnTo>
                    <a:pt x="64088" y="990"/>
                  </a:lnTo>
                  <a:lnTo>
                    <a:pt x="54968" y="3529"/>
                  </a:lnTo>
                  <a:lnTo>
                    <a:pt x="45473" y="7314"/>
                  </a:lnTo>
                  <a:lnTo>
                    <a:pt x="35690" y="12054"/>
                  </a:lnTo>
                  <a:lnTo>
                    <a:pt x="26021" y="17659"/>
                  </a:lnTo>
                  <a:lnTo>
                    <a:pt x="17144" y="24238"/>
                  </a:lnTo>
                  <a:lnTo>
                    <a:pt x="9382" y="31759"/>
                  </a:lnTo>
                  <a:lnTo>
                    <a:pt x="3360" y="39756"/>
                  </a:lnTo>
                  <a:lnTo>
                    <a:pt x="129" y="47437"/>
                  </a:lnTo>
                  <a:lnTo>
                    <a:pt x="0" y="54368"/>
                  </a:lnTo>
                  <a:lnTo>
                    <a:pt x="2660" y="60157"/>
                  </a:lnTo>
                  <a:lnTo>
                    <a:pt x="7561" y="64288"/>
                  </a:lnTo>
                  <a:lnTo>
                    <a:pt x="14147" y="66655"/>
                  </a:lnTo>
                  <a:lnTo>
                    <a:pt x="21953" y="67463"/>
                  </a:lnTo>
                  <a:lnTo>
                    <a:pt x="30621" y="67034"/>
                  </a:lnTo>
                  <a:lnTo>
                    <a:pt x="39886" y="65687"/>
                  </a:lnTo>
                  <a:lnTo>
                    <a:pt x="49561" y="64007"/>
                  </a:lnTo>
                  <a:lnTo>
                    <a:pt x="59515" y="62809"/>
                  </a:lnTo>
                  <a:lnTo>
                    <a:pt x="69648" y="62503"/>
                  </a:lnTo>
                  <a:lnTo>
                    <a:pt x="79573" y="63455"/>
                  </a:lnTo>
                  <a:lnTo>
                    <a:pt x="88632" y="66147"/>
                  </a:lnTo>
                  <a:lnTo>
                    <a:pt x="96529" y="70671"/>
                  </a:lnTo>
                  <a:lnTo>
                    <a:pt x="102983" y="76962"/>
                  </a:lnTo>
                  <a:lnTo>
                    <a:pt x="107570" y="84997"/>
                  </a:lnTo>
                  <a:lnTo>
                    <a:pt x="110241" y="94575"/>
                  </a:lnTo>
                  <a:lnTo>
                    <a:pt x="111086" y="105071"/>
                  </a:lnTo>
                  <a:lnTo>
                    <a:pt x="110149" y="115566"/>
                  </a:lnTo>
                  <a:lnTo>
                    <a:pt x="107630" y="125539"/>
                  </a:lnTo>
                  <a:lnTo>
                    <a:pt x="103670" y="134689"/>
                  </a:lnTo>
                  <a:lnTo>
                    <a:pt x="98272" y="142762"/>
                  </a:lnTo>
                  <a:lnTo>
                    <a:pt x="91565" y="149741"/>
                  </a:lnTo>
                  <a:lnTo>
                    <a:pt x="83622" y="155615"/>
                  </a:lnTo>
                  <a:lnTo>
                    <a:pt x="74389" y="160278"/>
                  </a:lnTo>
                  <a:lnTo>
                    <a:pt x="63968" y="163785"/>
                  </a:lnTo>
                  <a:lnTo>
                    <a:pt x="52984" y="166138"/>
                  </a:lnTo>
                  <a:lnTo>
                    <a:pt x="41310" y="167319"/>
                  </a:lnTo>
                  <a:lnTo>
                    <a:pt x="26808" y="166318"/>
                  </a:lnTo>
                  <a:lnTo>
                    <a:pt x="5707" y="16152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47475" y="1924793"/>
              <a:ext cx="105583" cy="129343"/>
            </a:xfrm>
            <a:custGeom>
              <a:avLst/>
              <a:gdLst/>
              <a:ahLst/>
              <a:cxnLst/>
              <a:rect l="0" t="0" r="0" b="0"/>
              <a:pathLst>
                <a:path w="105583" h="129343">
                  <a:moveTo>
                    <a:pt x="297" y="65093"/>
                  </a:moveTo>
                  <a:lnTo>
                    <a:pt x="9098" y="62159"/>
                  </a:lnTo>
                  <a:lnTo>
                    <a:pt x="17445" y="59377"/>
                  </a:lnTo>
                  <a:lnTo>
                    <a:pt x="26139" y="56472"/>
                  </a:lnTo>
                  <a:lnTo>
                    <a:pt x="35087" y="53259"/>
                  </a:lnTo>
                  <a:lnTo>
                    <a:pt x="43934" y="49446"/>
                  </a:lnTo>
                  <a:lnTo>
                    <a:pt x="52459" y="44924"/>
                  </a:lnTo>
                  <a:lnTo>
                    <a:pt x="60129" y="39588"/>
                  </a:lnTo>
                  <a:lnTo>
                    <a:pt x="66061" y="33252"/>
                  </a:lnTo>
                  <a:lnTo>
                    <a:pt x="69918" y="25927"/>
                  </a:lnTo>
                  <a:lnTo>
                    <a:pt x="71369" y="18247"/>
                  </a:lnTo>
                  <a:lnTo>
                    <a:pt x="69847" y="11319"/>
                  </a:lnTo>
                  <a:lnTo>
                    <a:pt x="65344" y="5713"/>
                  </a:lnTo>
                  <a:lnTo>
                    <a:pt x="58441" y="1801"/>
                  </a:lnTo>
                  <a:lnTo>
                    <a:pt x="49997" y="0"/>
                  </a:lnTo>
                  <a:lnTo>
                    <a:pt x="40670" y="318"/>
                  </a:lnTo>
                  <a:lnTo>
                    <a:pt x="31177" y="2616"/>
                  </a:lnTo>
                  <a:lnTo>
                    <a:pt x="22351" y="6809"/>
                  </a:lnTo>
                  <a:lnTo>
                    <a:pt x="14582" y="12659"/>
                  </a:lnTo>
                  <a:lnTo>
                    <a:pt x="8200" y="19838"/>
                  </a:lnTo>
                  <a:lnTo>
                    <a:pt x="3654" y="28017"/>
                  </a:lnTo>
                  <a:lnTo>
                    <a:pt x="1003" y="36922"/>
                  </a:lnTo>
                  <a:lnTo>
                    <a:pt x="0" y="46339"/>
                  </a:lnTo>
                  <a:lnTo>
                    <a:pt x="298" y="56113"/>
                  </a:lnTo>
                  <a:lnTo>
                    <a:pt x="1570" y="66128"/>
                  </a:lnTo>
                  <a:lnTo>
                    <a:pt x="3708" y="76140"/>
                  </a:lnTo>
                  <a:lnTo>
                    <a:pt x="6811" y="85790"/>
                  </a:lnTo>
                  <a:lnTo>
                    <a:pt x="10864" y="94906"/>
                  </a:lnTo>
                  <a:lnTo>
                    <a:pt x="15889" y="103333"/>
                  </a:lnTo>
                  <a:lnTo>
                    <a:pt x="22019" y="110847"/>
                  </a:lnTo>
                  <a:lnTo>
                    <a:pt x="29220" y="117411"/>
                  </a:lnTo>
                  <a:lnTo>
                    <a:pt x="37327" y="122819"/>
                  </a:lnTo>
                  <a:lnTo>
                    <a:pt x="46140" y="126630"/>
                  </a:lnTo>
                  <a:lnTo>
                    <a:pt x="55465" y="128748"/>
                  </a:lnTo>
                  <a:lnTo>
                    <a:pt x="64891" y="129342"/>
                  </a:lnTo>
                  <a:lnTo>
                    <a:pt x="74817" y="128621"/>
                  </a:lnTo>
                  <a:lnTo>
                    <a:pt x="87231" y="125403"/>
                  </a:lnTo>
                  <a:lnTo>
                    <a:pt x="105582" y="11773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87800" y="1950581"/>
              <a:ext cx="112656" cy="134062"/>
            </a:xfrm>
            <a:custGeom>
              <a:avLst/>
              <a:gdLst/>
              <a:ahLst/>
              <a:cxnLst/>
              <a:rect l="0" t="0" r="0" b="0"/>
              <a:pathLst>
                <a:path w="112656" h="134062">
                  <a:moveTo>
                    <a:pt x="7371" y="28776"/>
                  </a:moveTo>
                  <a:lnTo>
                    <a:pt x="4504" y="37712"/>
                  </a:lnTo>
                  <a:lnTo>
                    <a:pt x="2362" y="47338"/>
                  </a:lnTo>
                  <a:lnTo>
                    <a:pt x="770" y="58596"/>
                  </a:lnTo>
                  <a:lnTo>
                    <a:pt x="0" y="70100"/>
                  </a:lnTo>
                  <a:lnTo>
                    <a:pt x="600" y="77731"/>
                  </a:lnTo>
                  <a:lnTo>
                    <a:pt x="2132" y="78854"/>
                  </a:lnTo>
                  <a:lnTo>
                    <a:pt x="3626" y="74987"/>
                  </a:lnTo>
                  <a:lnTo>
                    <a:pt x="4947" y="67921"/>
                  </a:lnTo>
                  <a:lnTo>
                    <a:pt x="6419" y="59077"/>
                  </a:lnTo>
                  <a:lnTo>
                    <a:pt x="8249" y="49333"/>
                  </a:lnTo>
                  <a:lnTo>
                    <a:pt x="10640" y="39321"/>
                  </a:lnTo>
                  <a:lnTo>
                    <a:pt x="13851" y="29582"/>
                  </a:lnTo>
                  <a:lnTo>
                    <a:pt x="17945" y="20370"/>
                  </a:lnTo>
                  <a:lnTo>
                    <a:pt x="22982" y="12197"/>
                  </a:lnTo>
                  <a:lnTo>
                    <a:pt x="29113" y="5906"/>
                  </a:lnTo>
                  <a:lnTo>
                    <a:pt x="36306" y="1795"/>
                  </a:lnTo>
                  <a:lnTo>
                    <a:pt x="44237" y="0"/>
                  </a:lnTo>
                  <a:lnTo>
                    <a:pt x="52398" y="756"/>
                  </a:lnTo>
                  <a:lnTo>
                    <a:pt x="60472" y="3931"/>
                  </a:lnTo>
                  <a:lnTo>
                    <a:pt x="68179" y="9128"/>
                  </a:lnTo>
                  <a:lnTo>
                    <a:pt x="75202" y="15888"/>
                  </a:lnTo>
                  <a:lnTo>
                    <a:pt x="81436" y="23801"/>
                  </a:lnTo>
                  <a:lnTo>
                    <a:pt x="86792" y="32704"/>
                  </a:lnTo>
                  <a:lnTo>
                    <a:pt x="91098" y="42656"/>
                  </a:lnTo>
                  <a:lnTo>
                    <a:pt x="94372" y="53604"/>
                  </a:lnTo>
                  <a:lnTo>
                    <a:pt x="96929" y="65225"/>
                  </a:lnTo>
                  <a:lnTo>
                    <a:pt x="99269" y="77026"/>
                  </a:lnTo>
                  <a:lnTo>
                    <a:pt x="101696" y="88692"/>
                  </a:lnTo>
                  <a:lnTo>
                    <a:pt x="104170" y="99664"/>
                  </a:lnTo>
                  <a:lnTo>
                    <a:pt x="106638" y="110136"/>
                  </a:lnTo>
                  <a:lnTo>
                    <a:pt x="109325" y="121020"/>
                  </a:lnTo>
                  <a:lnTo>
                    <a:pt x="112655" y="134061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53098" y="178984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5" y="76493"/>
                  </a:lnTo>
                  <a:lnTo>
                    <a:pt x="178" y="93323"/>
                  </a:lnTo>
                  <a:lnTo>
                    <a:pt x="826" y="110833"/>
                  </a:lnTo>
                  <a:lnTo>
                    <a:pt x="2074" y="128602"/>
                  </a:lnTo>
                  <a:lnTo>
                    <a:pt x="3727" y="146260"/>
                  </a:lnTo>
                  <a:lnTo>
                    <a:pt x="5375" y="163414"/>
                  </a:lnTo>
                  <a:lnTo>
                    <a:pt x="6783" y="179911"/>
                  </a:lnTo>
                  <a:lnTo>
                    <a:pt x="8048" y="195785"/>
                  </a:lnTo>
                  <a:lnTo>
                    <a:pt x="9504" y="211146"/>
                  </a:lnTo>
                  <a:lnTo>
                    <a:pt x="11331" y="226100"/>
                  </a:lnTo>
                  <a:lnTo>
                    <a:pt x="13398" y="240343"/>
                  </a:lnTo>
                  <a:lnTo>
                    <a:pt x="15549" y="254657"/>
                  </a:lnTo>
                  <a:lnTo>
                    <a:pt x="17976" y="27141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79399" y="190565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249" y="66"/>
                  </a:lnTo>
                  <a:lnTo>
                    <a:pt x="156120" y="707"/>
                  </a:lnTo>
                  <a:lnTo>
                    <a:pt x="144517" y="1999"/>
                  </a:lnTo>
                  <a:lnTo>
                    <a:pt x="132183" y="3685"/>
                  </a:lnTo>
                  <a:lnTo>
                    <a:pt x="118875" y="5354"/>
                  </a:lnTo>
                  <a:lnTo>
                    <a:pt x="104570" y="6776"/>
                  </a:lnTo>
                  <a:lnTo>
                    <a:pt x="89565" y="8220"/>
                  </a:lnTo>
                  <a:lnTo>
                    <a:pt x="74352" y="10327"/>
                  </a:lnTo>
                  <a:lnTo>
                    <a:pt x="59252" y="13404"/>
                  </a:lnTo>
                  <a:lnTo>
                    <a:pt x="44981" y="17133"/>
                  </a:lnTo>
                  <a:lnTo>
                    <a:pt x="31325" y="21111"/>
                  </a:lnTo>
                  <a:lnTo>
                    <a:pt x="17091" y="256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32082" y="194777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483" y="66"/>
                  </a:lnTo>
                  <a:lnTo>
                    <a:pt x="81714" y="707"/>
                  </a:lnTo>
                  <a:lnTo>
                    <a:pt x="68838" y="1999"/>
                  </a:lnTo>
                  <a:lnTo>
                    <a:pt x="55426" y="3694"/>
                  </a:lnTo>
                  <a:lnTo>
                    <a:pt x="41359" y="5545"/>
                  </a:lnTo>
                  <a:lnTo>
                    <a:pt x="24278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6911" y="2095171"/>
              <a:ext cx="2032001" cy="147400"/>
            </a:xfrm>
            <a:custGeom>
              <a:avLst/>
              <a:gdLst/>
              <a:ahLst/>
              <a:cxnLst/>
              <a:rect l="0" t="0" r="0" b="0"/>
              <a:pathLst>
                <a:path w="2032001" h="147400">
                  <a:moveTo>
                    <a:pt x="2032000" y="0"/>
                  </a:moveTo>
                  <a:lnTo>
                    <a:pt x="2023333" y="3067"/>
                  </a:lnTo>
                  <a:lnTo>
                    <a:pt x="2016267" y="7130"/>
                  </a:lnTo>
                  <a:lnTo>
                    <a:pt x="2010152" y="12613"/>
                  </a:lnTo>
                  <a:lnTo>
                    <a:pt x="2004405" y="19028"/>
                  </a:lnTo>
                  <a:lnTo>
                    <a:pt x="1998246" y="25529"/>
                  </a:lnTo>
                  <a:lnTo>
                    <a:pt x="1991276" y="31615"/>
                  </a:lnTo>
                  <a:lnTo>
                    <a:pt x="1983286" y="36976"/>
                  </a:lnTo>
                  <a:lnTo>
                    <a:pt x="1974085" y="41340"/>
                  </a:lnTo>
                  <a:lnTo>
                    <a:pt x="1963709" y="44670"/>
                  </a:lnTo>
                  <a:lnTo>
                    <a:pt x="1952503" y="46938"/>
                  </a:lnTo>
                  <a:lnTo>
                    <a:pt x="1940997" y="48025"/>
                  </a:lnTo>
                  <a:lnTo>
                    <a:pt x="1929523" y="47979"/>
                  </a:lnTo>
                  <a:lnTo>
                    <a:pt x="1918211" y="46815"/>
                  </a:lnTo>
                  <a:lnTo>
                    <a:pt x="1907083" y="44439"/>
                  </a:lnTo>
                  <a:lnTo>
                    <a:pt x="1896113" y="40929"/>
                  </a:lnTo>
                  <a:lnTo>
                    <a:pt x="1885101" y="36964"/>
                  </a:lnTo>
                  <a:lnTo>
                    <a:pt x="1873708" y="33684"/>
                  </a:lnTo>
                  <a:lnTo>
                    <a:pt x="1861781" y="31671"/>
                  </a:lnTo>
                  <a:lnTo>
                    <a:pt x="1849499" y="30984"/>
                  </a:lnTo>
                  <a:lnTo>
                    <a:pt x="1837253" y="31438"/>
                  </a:lnTo>
                  <a:lnTo>
                    <a:pt x="1825276" y="32786"/>
                  </a:lnTo>
                  <a:lnTo>
                    <a:pt x="1813623" y="34962"/>
                  </a:lnTo>
                  <a:lnTo>
                    <a:pt x="1802265" y="38083"/>
                  </a:lnTo>
                  <a:lnTo>
                    <a:pt x="1791145" y="42135"/>
                  </a:lnTo>
                  <a:lnTo>
                    <a:pt x="1780202" y="46819"/>
                  </a:lnTo>
                  <a:lnTo>
                    <a:pt x="1769388" y="51654"/>
                  </a:lnTo>
                  <a:lnTo>
                    <a:pt x="1758655" y="56345"/>
                  </a:lnTo>
                  <a:lnTo>
                    <a:pt x="1747648" y="60629"/>
                  </a:lnTo>
                  <a:lnTo>
                    <a:pt x="1735733" y="64201"/>
                  </a:lnTo>
                  <a:lnTo>
                    <a:pt x="1722647" y="66966"/>
                  </a:lnTo>
                  <a:lnTo>
                    <a:pt x="1708773" y="68838"/>
                  </a:lnTo>
                  <a:lnTo>
                    <a:pt x="1694921" y="69653"/>
                  </a:lnTo>
                  <a:lnTo>
                    <a:pt x="1681564" y="69430"/>
                  </a:lnTo>
                  <a:lnTo>
                    <a:pt x="1668665" y="68485"/>
                  </a:lnTo>
                  <a:lnTo>
                    <a:pt x="1655864" y="67321"/>
                  </a:lnTo>
                  <a:lnTo>
                    <a:pt x="1642921" y="66251"/>
                  </a:lnTo>
                  <a:lnTo>
                    <a:pt x="1629754" y="65553"/>
                  </a:lnTo>
                  <a:lnTo>
                    <a:pt x="1616367" y="65543"/>
                  </a:lnTo>
                  <a:lnTo>
                    <a:pt x="1602803" y="66318"/>
                  </a:lnTo>
                  <a:lnTo>
                    <a:pt x="1589269" y="67806"/>
                  </a:lnTo>
                  <a:lnTo>
                    <a:pt x="1576108" y="69868"/>
                  </a:lnTo>
                  <a:lnTo>
                    <a:pt x="1563476" y="72363"/>
                  </a:lnTo>
                  <a:lnTo>
                    <a:pt x="1551197" y="75172"/>
                  </a:lnTo>
                  <a:lnTo>
                    <a:pt x="1538880" y="78202"/>
                  </a:lnTo>
                  <a:lnTo>
                    <a:pt x="1526293" y="81381"/>
                  </a:lnTo>
                  <a:lnTo>
                    <a:pt x="1513381" y="84498"/>
                  </a:lnTo>
                  <a:lnTo>
                    <a:pt x="1500172" y="87212"/>
                  </a:lnTo>
                  <a:lnTo>
                    <a:pt x="1486732" y="89364"/>
                  </a:lnTo>
                  <a:lnTo>
                    <a:pt x="1473281" y="90808"/>
                  </a:lnTo>
                  <a:lnTo>
                    <a:pt x="1460177" y="91329"/>
                  </a:lnTo>
                  <a:lnTo>
                    <a:pt x="1447588" y="90899"/>
                  </a:lnTo>
                  <a:lnTo>
                    <a:pt x="1435508" y="89645"/>
                  </a:lnTo>
                  <a:lnTo>
                    <a:pt x="1423856" y="87740"/>
                  </a:lnTo>
                  <a:lnTo>
                    <a:pt x="1412530" y="85350"/>
                  </a:lnTo>
                  <a:lnTo>
                    <a:pt x="1401278" y="82612"/>
                  </a:lnTo>
                  <a:lnTo>
                    <a:pt x="1389724" y="79629"/>
                  </a:lnTo>
                  <a:lnTo>
                    <a:pt x="1377685" y="76482"/>
                  </a:lnTo>
                  <a:lnTo>
                    <a:pt x="1365157" y="73386"/>
                  </a:lnTo>
                  <a:lnTo>
                    <a:pt x="1352214" y="70687"/>
                  </a:lnTo>
                  <a:lnTo>
                    <a:pt x="1338955" y="68549"/>
                  </a:lnTo>
                  <a:lnTo>
                    <a:pt x="1325628" y="67283"/>
                  </a:lnTo>
                  <a:lnTo>
                    <a:pt x="1312608" y="67415"/>
                  </a:lnTo>
                  <a:lnTo>
                    <a:pt x="1300075" y="69097"/>
                  </a:lnTo>
                  <a:lnTo>
                    <a:pt x="1288033" y="72005"/>
                  </a:lnTo>
                  <a:lnTo>
                    <a:pt x="1276407" y="75560"/>
                  </a:lnTo>
                  <a:lnTo>
                    <a:pt x="1265093" y="79348"/>
                  </a:lnTo>
                  <a:lnTo>
                    <a:pt x="1253679" y="83007"/>
                  </a:lnTo>
                  <a:lnTo>
                    <a:pt x="1241484" y="86149"/>
                  </a:lnTo>
                  <a:lnTo>
                    <a:pt x="1228206" y="88623"/>
                  </a:lnTo>
                  <a:lnTo>
                    <a:pt x="1214201" y="90298"/>
                  </a:lnTo>
                  <a:lnTo>
                    <a:pt x="1200261" y="90980"/>
                  </a:lnTo>
                  <a:lnTo>
                    <a:pt x="1186850" y="90663"/>
                  </a:lnTo>
                  <a:lnTo>
                    <a:pt x="1174084" y="89485"/>
                  </a:lnTo>
                  <a:lnTo>
                    <a:pt x="1161904" y="87633"/>
                  </a:lnTo>
                  <a:lnTo>
                    <a:pt x="1150192" y="85279"/>
                  </a:lnTo>
                  <a:lnTo>
                    <a:pt x="1138665" y="82564"/>
                  </a:lnTo>
                  <a:lnTo>
                    <a:pt x="1126919" y="79597"/>
                  </a:lnTo>
                  <a:lnTo>
                    <a:pt x="1114748" y="76460"/>
                  </a:lnTo>
                  <a:lnTo>
                    <a:pt x="1102130" y="73372"/>
                  </a:lnTo>
                  <a:lnTo>
                    <a:pt x="1089127" y="70677"/>
                  </a:lnTo>
                  <a:lnTo>
                    <a:pt x="1075827" y="68542"/>
                  </a:lnTo>
                  <a:lnTo>
                    <a:pt x="1062472" y="67279"/>
                  </a:lnTo>
                  <a:lnTo>
                    <a:pt x="1049433" y="67413"/>
                  </a:lnTo>
                  <a:lnTo>
                    <a:pt x="1036879" y="69095"/>
                  </a:lnTo>
                  <a:lnTo>
                    <a:pt x="1024483" y="72004"/>
                  </a:lnTo>
                  <a:lnTo>
                    <a:pt x="1011554" y="75559"/>
                  </a:lnTo>
                  <a:lnTo>
                    <a:pt x="997748" y="79352"/>
                  </a:lnTo>
                  <a:lnTo>
                    <a:pt x="983372" y="83184"/>
                  </a:lnTo>
                  <a:lnTo>
                    <a:pt x="969175" y="86975"/>
                  </a:lnTo>
                  <a:lnTo>
                    <a:pt x="955584" y="90701"/>
                  </a:lnTo>
                  <a:lnTo>
                    <a:pt x="942525" y="94202"/>
                  </a:lnTo>
                  <a:lnTo>
                    <a:pt x="929617" y="97181"/>
                  </a:lnTo>
                  <a:lnTo>
                    <a:pt x="916601" y="99515"/>
                  </a:lnTo>
                  <a:lnTo>
                    <a:pt x="903385" y="101083"/>
                  </a:lnTo>
                  <a:lnTo>
                    <a:pt x="889966" y="101686"/>
                  </a:lnTo>
                  <a:lnTo>
                    <a:pt x="876381" y="101313"/>
                  </a:lnTo>
                  <a:lnTo>
                    <a:pt x="862832" y="100097"/>
                  </a:lnTo>
                  <a:lnTo>
                    <a:pt x="849661" y="98217"/>
                  </a:lnTo>
                  <a:lnTo>
                    <a:pt x="837027" y="95845"/>
                  </a:lnTo>
                  <a:lnTo>
                    <a:pt x="824917" y="93118"/>
                  </a:lnTo>
                  <a:lnTo>
                    <a:pt x="813245" y="90143"/>
                  </a:lnTo>
                  <a:lnTo>
                    <a:pt x="801905" y="87000"/>
                  </a:lnTo>
                  <a:lnTo>
                    <a:pt x="790644" y="83908"/>
                  </a:lnTo>
                  <a:lnTo>
                    <a:pt x="779083" y="81211"/>
                  </a:lnTo>
                  <a:lnTo>
                    <a:pt x="767040" y="79070"/>
                  </a:lnTo>
                  <a:lnTo>
                    <a:pt x="754509" y="77632"/>
                  </a:lnTo>
                  <a:lnTo>
                    <a:pt x="741565" y="77117"/>
                  </a:lnTo>
                  <a:lnTo>
                    <a:pt x="728305" y="77550"/>
                  </a:lnTo>
                  <a:lnTo>
                    <a:pt x="714977" y="78806"/>
                  </a:lnTo>
                  <a:lnTo>
                    <a:pt x="701956" y="80712"/>
                  </a:lnTo>
                  <a:lnTo>
                    <a:pt x="689423" y="83103"/>
                  </a:lnTo>
                  <a:lnTo>
                    <a:pt x="677381" y="85841"/>
                  </a:lnTo>
                  <a:lnTo>
                    <a:pt x="665754" y="88825"/>
                  </a:lnTo>
                  <a:lnTo>
                    <a:pt x="654449" y="91982"/>
                  </a:lnTo>
                  <a:lnTo>
                    <a:pt x="643381" y="95424"/>
                  </a:lnTo>
                  <a:lnTo>
                    <a:pt x="632482" y="99420"/>
                  </a:lnTo>
                  <a:lnTo>
                    <a:pt x="621697" y="104064"/>
                  </a:lnTo>
                  <a:lnTo>
                    <a:pt x="610825" y="108981"/>
                  </a:lnTo>
                  <a:lnTo>
                    <a:pt x="599533" y="113442"/>
                  </a:lnTo>
                  <a:lnTo>
                    <a:pt x="587678" y="117059"/>
                  </a:lnTo>
                  <a:lnTo>
                    <a:pt x="575445" y="119468"/>
                  </a:lnTo>
                  <a:lnTo>
                    <a:pt x="563234" y="120178"/>
                  </a:lnTo>
                  <a:lnTo>
                    <a:pt x="551280" y="119098"/>
                  </a:lnTo>
                  <a:lnTo>
                    <a:pt x="539643" y="116609"/>
                  </a:lnTo>
                  <a:lnTo>
                    <a:pt x="528296" y="113345"/>
                  </a:lnTo>
                  <a:lnTo>
                    <a:pt x="517178" y="109755"/>
                  </a:lnTo>
                  <a:lnTo>
                    <a:pt x="506067" y="106230"/>
                  </a:lnTo>
                  <a:lnTo>
                    <a:pt x="494607" y="103178"/>
                  </a:lnTo>
                  <a:lnTo>
                    <a:pt x="482637" y="100766"/>
                  </a:lnTo>
                  <a:lnTo>
                    <a:pt x="470325" y="99132"/>
                  </a:lnTo>
                  <a:lnTo>
                    <a:pt x="458059" y="98477"/>
                  </a:lnTo>
                  <a:lnTo>
                    <a:pt x="446064" y="98813"/>
                  </a:lnTo>
                  <a:lnTo>
                    <a:pt x="434230" y="100002"/>
                  </a:lnTo>
                  <a:lnTo>
                    <a:pt x="422218" y="101863"/>
                  </a:lnTo>
                  <a:lnTo>
                    <a:pt x="409850" y="104227"/>
                  </a:lnTo>
                  <a:lnTo>
                    <a:pt x="397424" y="107118"/>
                  </a:lnTo>
                  <a:lnTo>
                    <a:pt x="385608" y="110736"/>
                  </a:lnTo>
                  <a:lnTo>
                    <a:pt x="374725" y="115123"/>
                  </a:lnTo>
                  <a:lnTo>
                    <a:pt x="364450" y="119865"/>
                  </a:lnTo>
                  <a:lnTo>
                    <a:pt x="354023" y="124209"/>
                  </a:lnTo>
                  <a:lnTo>
                    <a:pt x="343010" y="127752"/>
                  </a:lnTo>
                  <a:lnTo>
                    <a:pt x="331476" y="130281"/>
                  </a:lnTo>
                  <a:lnTo>
                    <a:pt x="319801" y="131604"/>
                  </a:lnTo>
                  <a:lnTo>
                    <a:pt x="308238" y="131744"/>
                  </a:lnTo>
                  <a:lnTo>
                    <a:pt x="296880" y="130719"/>
                  </a:lnTo>
                  <a:lnTo>
                    <a:pt x="285727" y="128444"/>
                  </a:lnTo>
                  <a:lnTo>
                    <a:pt x="274747" y="124996"/>
                  </a:lnTo>
                  <a:lnTo>
                    <a:pt x="263901" y="120735"/>
                  </a:lnTo>
                  <a:lnTo>
                    <a:pt x="253151" y="116191"/>
                  </a:lnTo>
                  <a:lnTo>
                    <a:pt x="242471" y="111708"/>
                  </a:lnTo>
                  <a:lnTo>
                    <a:pt x="231840" y="107904"/>
                  </a:lnTo>
                  <a:lnTo>
                    <a:pt x="221241" y="105720"/>
                  </a:lnTo>
                  <a:lnTo>
                    <a:pt x="210666" y="105519"/>
                  </a:lnTo>
                  <a:lnTo>
                    <a:pt x="200106" y="107166"/>
                  </a:lnTo>
                  <a:lnTo>
                    <a:pt x="189556" y="110323"/>
                  </a:lnTo>
                  <a:lnTo>
                    <a:pt x="179013" y="114624"/>
                  </a:lnTo>
                  <a:lnTo>
                    <a:pt x="168475" y="119592"/>
                  </a:lnTo>
                  <a:lnTo>
                    <a:pt x="157941" y="124677"/>
                  </a:lnTo>
                  <a:lnTo>
                    <a:pt x="147408" y="129559"/>
                  </a:lnTo>
                  <a:lnTo>
                    <a:pt x="136877" y="133816"/>
                  </a:lnTo>
                  <a:lnTo>
                    <a:pt x="126346" y="136844"/>
                  </a:lnTo>
                  <a:lnTo>
                    <a:pt x="115812" y="138438"/>
                  </a:lnTo>
                  <a:lnTo>
                    <a:pt x="105110" y="138881"/>
                  </a:lnTo>
                  <a:lnTo>
                    <a:pt x="93932" y="138731"/>
                  </a:lnTo>
                  <a:lnTo>
                    <a:pt x="82155" y="138382"/>
                  </a:lnTo>
                  <a:lnTo>
                    <a:pt x="69973" y="138186"/>
                  </a:lnTo>
                  <a:lnTo>
                    <a:pt x="57796" y="138521"/>
                  </a:lnTo>
                  <a:lnTo>
                    <a:pt x="45879" y="139527"/>
                  </a:lnTo>
                  <a:lnTo>
                    <a:pt x="34737" y="141010"/>
                  </a:lnTo>
                  <a:lnTo>
                    <a:pt x="24134" y="142690"/>
                  </a:lnTo>
                  <a:lnTo>
                    <a:pt x="13143" y="1447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93087" y="2552469"/>
            <a:ext cx="2128468" cy="485413"/>
            <a:chOff x="293087" y="2552469"/>
            <a:chExt cx="2128468" cy="485413"/>
          </a:xfrm>
        </p:grpSpPr>
        <p:sp>
          <p:nvSpPr>
            <p:cNvPr id="37" name="Freeform 36"/>
            <p:cNvSpPr/>
            <p:nvPr/>
          </p:nvSpPr>
          <p:spPr>
            <a:xfrm>
              <a:off x="293087" y="2618197"/>
              <a:ext cx="193310" cy="288695"/>
            </a:xfrm>
            <a:custGeom>
              <a:avLst/>
              <a:gdLst/>
              <a:ahLst/>
              <a:cxnLst/>
              <a:rect l="0" t="0" r="0" b="0"/>
              <a:pathLst>
                <a:path w="193310" h="288695">
                  <a:moveTo>
                    <a:pt x="149109" y="13927"/>
                  </a:moveTo>
                  <a:lnTo>
                    <a:pt x="140308" y="10993"/>
                  </a:lnTo>
                  <a:lnTo>
                    <a:pt x="131961" y="8211"/>
                  </a:lnTo>
                  <a:lnTo>
                    <a:pt x="123258" y="5320"/>
                  </a:lnTo>
                  <a:lnTo>
                    <a:pt x="113964" y="2626"/>
                  </a:lnTo>
                  <a:lnTo>
                    <a:pt x="103821" y="757"/>
                  </a:lnTo>
                  <a:lnTo>
                    <a:pt x="92780" y="0"/>
                  </a:lnTo>
                  <a:lnTo>
                    <a:pt x="81114" y="313"/>
                  </a:lnTo>
                  <a:lnTo>
                    <a:pt x="69292" y="1514"/>
                  </a:lnTo>
                  <a:lnTo>
                    <a:pt x="57612" y="3407"/>
                  </a:lnTo>
                  <a:lnTo>
                    <a:pt x="46500" y="6134"/>
                  </a:lnTo>
                  <a:lnTo>
                    <a:pt x="36571" y="10168"/>
                  </a:lnTo>
                  <a:lnTo>
                    <a:pt x="28046" y="15658"/>
                  </a:lnTo>
                  <a:lnTo>
                    <a:pt x="20813" y="22462"/>
                  </a:lnTo>
                  <a:lnTo>
                    <a:pt x="14632" y="30325"/>
                  </a:lnTo>
                  <a:lnTo>
                    <a:pt x="9256" y="38986"/>
                  </a:lnTo>
                  <a:lnTo>
                    <a:pt x="4795" y="48224"/>
                  </a:lnTo>
                  <a:lnTo>
                    <a:pt x="1695" y="57870"/>
                  </a:lnTo>
                  <a:lnTo>
                    <a:pt x="93" y="67795"/>
                  </a:lnTo>
                  <a:lnTo>
                    <a:pt x="0" y="77746"/>
                  </a:lnTo>
                  <a:lnTo>
                    <a:pt x="1457" y="87353"/>
                  </a:lnTo>
                  <a:lnTo>
                    <a:pt x="4333" y="96441"/>
                  </a:lnTo>
                  <a:lnTo>
                    <a:pt x="8535" y="104849"/>
                  </a:lnTo>
                  <a:lnTo>
                    <a:pt x="14097" y="112350"/>
                  </a:lnTo>
                  <a:lnTo>
                    <a:pt x="20909" y="118906"/>
                  </a:lnTo>
                  <a:lnTo>
                    <a:pt x="28753" y="124308"/>
                  </a:lnTo>
                  <a:lnTo>
                    <a:pt x="37388" y="128114"/>
                  </a:lnTo>
                  <a:lnTo>
                    <a:pt x="46607" y="130234"/>
                  </a:lnTo>
                  <a:lnTo>
                    <a:pt x="56407" y="131032"/>
                  </a:lnTo>
                  <a:lnTo>
                    <a:pt x="66971" y="131120"/>
                  </a:lnTo>
                  <a:lnTo>
                    <a:pt x="78333" y="130930"/>
                  </a:lnTo>
                  <a:lnTo>
                    <a:pt x="90234" y="130841"/>
                  </a:lnTo>
                  <a:lnTo>
                    <a:pt x="102223" y="131248"/>
                  </a:lnTo>
                  <a:lnTo>
                    <a:pt x="114023" y="132311"/>
                  </a:lnTo>
                  <a:lnTo>
                    <a:pt x="125387" y="134163"/>
                  </a:lnTo>
                  <a:lnTo>
                    <a:pt x="136019" y="137002"/>
                  </a:lnTo>
                  <a:lnTo>
                    <a:pt x="145830" y="140842"/>
                  </a:lnTo>
                  <a:lnTo>
                    <a:pt x="154740" y="145707"/>
                  </a:lnTo>
                  <a:lnTo>
                    <a:pt x="162586" y="151720"/>
                  </a:lnTo>
                  <a:lnTo>
                    <a:pt x="169385" y="158844"/>
                  </a:lnTo>
                  <a:lnTo>
                    <a:pt x="175292" y="167068"/>
                  </a:lnTo>
                  <a:lnTo>
                    <a:pt x="180503" y="176490"/>
                  </a:lnTo>
                  <a:lnTo>
                    <a:pt x="185187" y="187047"/>
                  </a:lnTo>
                  <a:lnTo>
                    <a:pt x="189166" y="198389"/>
                  </a:lnTo>
                  <a:lnTo>
                    <a:pt x="191934" y="209994"/>
                  </a:lnTo>
                  <a:lnTo>
                    <a:pt x="193309" y="221534"/>
                  </a:lnTo>
                  <a:lnTo>
                    <a:pt x="193249" y="232721"/>
                  </a:lnTo>
                  <a:lnTo>
                    <a:pt x="191688" y="243234"/>
                  </a:lnTo>
                  <a:lnTo>
                    <a:pt x="188738" y="252965"/>
                  </a:lnTo>
                  <a:lnTo>
                    <a:pt x="184316" y="261821"/>
                  </a:lnTo>
                  <a:lnTo>
                    <a:pt x="178075" y="269631"/>
                  </a:lnTo>
                  <a:lnTo>
                    <a:pt x="169988" y="276398"/>
                  </a:lnTo>
                  <a:lnTo>
                    <a:pt x="160304" y="281943"/>
                  </a:lnTo>
                  <a:lnTo>
                    <a:pt x="149363" y="285846"/>
                  </a:lnTo>
                  <a:lnTo>
                    <a:pt x="137491" y="288026"/>
                  </a:lnTo>
                  <a:lnTo>
                    <a:pt x="125114" y="288694"/>
                  </a:lnTo>
                  <a:lnTo>
                    <a:pt x="112740" y="288163"/>
                  </a:lnTo>
                  <a:lnTo>
                    <a:pt x="100658" y="286740"/>
                  </a:lnTo>
                  <a:lnTo>
                    <a:pt x="89390" y="284828"/>
                  </a:lnTo>
                  <a:lnTo>
                    <a:pt x="78681" y="282741"/>
                  </a:lnTo>
                  <a:lnTo>
                    <a:pt x="67595" y="280301"/>
                  </a:lnTo>
                  <a:lnTo>
                    <a:pt x="54353" y="27713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8010" y="284269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6" y="27837"/>
                  </a:lnTo>
                  <a:lnTo>
                    <a:pt x="2733" y="38370"/>
                  </a:lnTo>
                  <a:lnTo>
                    <a:pt x="1755" y="49608"/>
                  </a:lnTo>
                  <a:lnTo>
                    <a:pt x="894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8538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2238" y="2811108"/>
              <a:ext cx="138920" cy="105286"/>
            </a:xfrm>
            <a:custGeom>
              <a:avLst/>
              <a:gdLst/>
              <a:ahLst/>
              <a:cxnLst/>
              <a:rect l="0" t="0" r="0" b="0"/>
              <a:pathLst>
                <a:path w="138920" h="105286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06" y="27847"/>
                  </a:lnTo>
                  <a:lnTo>
                    <a:pt x="11301" y="38654"/>
                  </a:lnTo>
                  <a:lnTo>
                    <a:pt x="13169" y="49817"/>
                  </a:lnTo>
                  <a:lnTo>
                    <a:pt x="13927" y="60953"/>
                  </a:lnTo>
                  <a:lnTo>
                    <a:pt x="13629" y="69484"/>
                  </a:lnTo>
                  <a:lnTo>
                    <a:pt x="12780" y="72079"/>
                  </a:lnTo>
                  <a:lnTo>
                    <a:pt x="12025" y="69313"/>
                  </a:lnTo>
                  <a:lnTo>
                    <a:pt x="11505" y="62735"/>
                  </a:lnTo>
                  <a:lnTo>
                    <a:pt x="11335" y="53777"/>
                  </a:lnTo>
                  <a:lnTo>
                    <a:pt x="11763" y="43621"/>
                  </a:lnTo>
                  <a:lnTo>
                    <a:pt x="12884" y="32988"/>
                  </a:lnTo>
                  <a:lnTo>
                    <a:pt x="14963" y="22879"/>
                  </a:lnTo>
                  <a:lnTo>
                    <a:pt x="18496" y="14667"/>
                  </a:lnTo>
                  <a:lnTo>
                    <a:pt x="23615" y="8928"/>
                  </a:lnTo>
                  <a:lnTo>
                    <a:pt x="29986" y="5869"/>
                  </a:lnTo>
                  <a:lnTo>
                    <a:pt x="37018" y="5693"/>
                  </a:lnTo>
                  <a:lnTo>
                    <a:pt x="44286" y="8203"/>
                  </a:lnTo>
                  <a:lnTo>
                    <a:pt x="51094" y="12934"/>
                  </a:lnTo>
                  <a:lnTo>
                    <a:pt x="56441" y="19372"/>
                  </a:lnTo>
                  <a:lnTo>
                    <a:pt x="59919" y="26988"/>
                  </a:lnTo>
                  <a:lnTo>
                    <a:pt x="61773" y="32847"/>
                  </a:lnTo>
                  <a:lnTo>
                    <a:pt x="62954" y="33723"/>
                  </a:lnTo>
                  <a:lnTo>
                    <a:pt x="64612" y="30901"/>
                  </a:lnTo>
                  <a:lnTo>
                    <a:pt x="67279" y="26023"/>
                  </a:lnTo>
                  <a:lnTo>
                    <a:pt x="71334" y="20579"/>
                  </a:lnTo>
                  <a:lnTo>
                    <a:pt x="77243" y="16025"/>
                  </a:lnTo>
                  <a:lnTo>
                    <a:pt x="85051" y="13029"/>
                  </a:lnTo>
                  <a:lnTo>
                    <a:pt x="94018" y="11955"/>
                  </a:lnTo>
                  <a:lnTo>
                    <a:pt x="102870" y="13182"/>
                  </a:lnTo>
                  <a:lnTo>
                    <a:pt x="110887" y="16666"/>
                  </a:lnTo>
                  <a:lnTo>
                    <a:pt x="117890" y="22067"/>
                  </a:lnTo>
                  <a:lnTo>
                    <a:pt x="123975" y="28961"/>
                  </a:lnTo>
                  <a:lnTo>
                    <a:pt x="129315" y="36959"/>
                  </a:lnTo>
                  <a:lnTo>
                    <a:pt x="133766" y="45748"/>
                  </a:lnTo>
                  <a:lnTo>
                    <a:pt x="136866" y="55090"/>
                  </a:lnTo>
                  <a:lnTo>
                    <a:pt x="138480" y="64802"/>
                  </a:lnTo>
                  <a:lnTo>
                    <a:pt x="138919" y="74305"/>
                  </a:lnTo>
                  <a:lnTo>
                    <a:pt x="138813" y="83556"/>
                  </a:lnTo>
                  <a:lnTo>
                    <a:pt x="138154" y="93363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6568" y="2769341"/>
              <a:ext cx="82252" cy="210208"/>
            </a:xfrm>
            <a:custGeom>
              <a:avLst/>
              <a:gdLst/>
              <a:ahLst/>
              <a:cxnLst/>
              <a:rect l="0" t="0" r="0" b="0"/>
              <a:pathLst>
                <a:path w="82252" h="210208">
                  <a:moveTo>
                    <a:pt x="5711" y="62824"/>
                  </a:moveTo>
                  <a:lnTo>
                    <a:pt x="5778" y="74560"/>
                  </a:lnTo>
                  <a:lnTo>
                    <a:pt x="6419" y="85688"/>
                  </a:lnTo>
                  <a:lnTo>
                    <a:pt x="7715" y="97291"/>
                  </a:lnTo>
                  <a:lnTo>
                    <a:pt x="9575" y="109625"/>
                  </a:lnTo>
                  <a:lnTo>
                    <a:pt x="11891" y="122934"/>
                  </a:lnTo>
                  <a:lnTo>
                    <a:pt x="14553" y="137238"/>
                  </a:lnTo>
                  <a:lnTo>
                    <a:pt x="17304" y="152243"/>
                  </a:lnTo>
                  <a:lnTo>
                    <a:pt x="19763" y="167456"/>
                  </a:lnTo>
                  <a:lnTo>
                    <a:pt x="21736" y="182542"/>
                  </a:lnTo>
                  <a:lnTo>
                    <a:pt x="22870" y="196232"/>
                  </a:lnTo>
                  <a:lnTo>
                    <a:pt x="22010" y="205945"/>
                  </a:lnTo>
                  <a:lnTo>
                    <a:pt x="19058" y="210207"/>
                  </a:lnTo>
                  <a:lnTo>
                    <a:pt x="15772" y="209390"/>
                  </a:lnTo>
                  <a:lnTo>
                    <a:pt x="12969" y="204600"/>
                  </a:lnTo>
                  <a:lnTo>
                    <a:pt x="10644" y="196758"/>
                  </a:lnTo>
                  <a:lnTo>
                    <a:pt x="8423" y="186411"/>
                  </a:lnTo>
                  <a:lnTo>
                    <a:pt x="6064" y="174064"/>
                  </a:lnTo>
                  <a:lnTo>
                    <a:pt x="3808" y="160354"/>
                  </a:lnTo>
                  <a:lnTo>
                    <a:pt x="2275" y="146000"/>
                  </a:lnTo>
                  <a:lnTo>
                    <a:pt x="1753" y="131453"/>
                  </a:lnTo>
                  <a:lnTo>
                    <a:pt x="1894" y="116920"/>
                  </a:lnTo>
                  <a:lnTo>
                    <a:pt x="1920" y="102475"/>
                  </a:lnTo>
                  <a:lnTo>
                    <a:pt x="1389" y="88131"/>
                  </a:lnTo>
                  <a:lnTo>
                    <a:pt x="522" y="74039"/>
                  </a:lnTo>
                  <a:lnTo>
                    <a:pt x="0" y="60489"/>
                  </a:lnTo>
                  <a:lnTo>
                    <a:pt x="213" y="47602"/>
                  </a:lnTo>
                  <a:lnTo>
                    <a:pt x="1544" y="35658"/>
                  </a:lnTo>
                  <a:lnTo>
                    <a:pt x="4506" y="25161"/>
                  </a:lnTo>
                  <a:lnTo>
                    <a:pt x="9213" y="16259"/>
                  </a:lnTo>
                  <a:lnTo>
                    <a:pt x="15461" y="9113"/>
                  </a:lnTo>
                  <a:lnTo>
                    <a:pt x="22936" y="4053"/>
                  </a:lnTo>
                  <a:lnTo>
                    <a:pt x="31324" y="1061"/>
                  </a:lnTo>
                  <a:lnTo>
                    <a:pt x="40207" y="0"/>
                  </a:lnTo>
                  <a:lnTo>
                    <a:pt x="49082" y="791"/>
                  </a:lnTo>
                  <a:lnTo>
                    <a:pt x="57665" y="3218"/>
                  </a:lnTo>
                  <a:lnTo>
                    <a:pt x="65562" y="7285"/>
                  </a:lnTo>
                  <a:lnTo>
                    <a:pt x="72187" y="13287"/>
                  </a:lnTo>
                  <a:lnTo>
                    <a:pt x="77336" y="21205"/>
                  </a:lnTo>
                  <a:lnTo>
                    <a:pt x="80810" y="30435"/>
                  </a:lnTo>
                  <a:lnTo>
                    <a:pt x="82251" y="40007"/>
                  </a:lnTo>
                  <a:lnTo>
                    <a:pt x="81660" y="49329"/>
                  </a:lnTo>
                  <a:lnTo>
                    <a:pt x="79163" y="58195"/>
                  </a:lnTo>
                  <a:lnTo>
                    <a:pt x="74829" y="66603"/>
                  </a:lnTo>
                  <a:lnTo>
                    <a:pt x="68885" y="74613"/>
                  </a:lnTo>
                  <a:lnTo>
                    <a:pt x="61724" y="81818"/>
                  </a:lnTo>
                  <a:lnTo>
                    <a:pt x="52911" y="87935"/>
                  </a:lnTo>
                  <a:lnTo>
                    <a:pt x="39441" y="92385"/>
                  </a:lnTo>
                  <a:lnTo>
                    <a:pt x="16240" y="9441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71334" y="2611067"/>
              <a:ext cx="12411" cy="263213"/>
            </a:xfrm>
            <a:custGeom>
              <a:avLst/>
              <a:gdLst/>
              <a:ahLst/>
              <a:cxnLst/>
              <a:rect l="0" t="0" r="0" b="0"/>
              <a:pathLst>
                <a:path w="12411" h="26321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3" y="98138"/>
                  </a:lnTo>
                  <a:lnTo>
                    <a:pt x="5425" y="112386"/>
                  </a:lnTo>
                  <a:lnTo>
                    <a:pt x="6145" y="127028"/>
                  </a:lnTo>
                  <a:lnTo>
                    <a:pt x="6669" y="141728"/>
                  </a:lnTo>
                  <a:lnTo>
                    <a:pt x="7207" y="156174"/>
                  </a:lnTo>
                  <a:lnTo>
                    <a:pt x="8108" y="170021"/>
                  </a:lnTo>
                  <a:lnTo>
                    <a:pt x="9525" y="183145"/>
                  </a:lnTo>
                  <a:lnTo>
                    <a:pt x="11123" y="195601"/>
                  </a:lnTo>
                  <a:lnTo>
                    <a:pt x="12203" y="207513"/>
                  </a:lnTo>
                  <a:lnTo>
                    <a:pt x="12410" y="218999"/>
                  </a:lnTo>
                  <a:lnTo>
                    <a:pt x="11881" y="229719"/>
                  </a:lnTo>
                  <a:lnTo>
                    <a:pt x="11010" y="239927"/>
                  </a:lnTo>
                  <a:lnTo>
                    <a:pt x="9717" y="250524"/>
                  </a:lnTo>
                  <a:lnTo>
                    <a:pt x="7816" y="26321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23594" y="2747385"/>
              <a:ext cx="97848" cy="149047"/>
            </a:xfrm>
            <a:custGeom>
              <a:avLst/>
              <a:gdLst/>
              <a:ahLst/>
              <a:cxnLst/>
              <a:rect l="0" t="0" r="0" b="0"/>
              <a:pathLst>
                <a:path w="97848" h="149047">
                  <a:moveTo>
                    <a:pt x="18727" y="74252"/>
                  </a:moveTo>
                  <a:lnTo>
                    <a:pt x="27528" y="71318"/>
                  </a:lnTo>
                  <a:lnTo>
                    <a:pt x="35875" y="68536"/>
                  </a:lnTo>
                  <a:lnTo>
                    <a:pt x="44574" y="65632"/>
                  </a:lnTo>
                  <a:lnTo>
                    <a:pt x="53694" y="62418"/>
                  </a:lnTo>
                  <a:lnTo>
                    <a:pt x="63189" y="58605"/>
                  </a:lnTo>
                  <a:lnTo>
                    <a:pt x="72963" y="54084"/>
                  </a:lnTo>
                  <a:lnTo>
                    <a:pt x="82286" y="48747"/>
                  </a:lnTo>
                  <a:lnTo>
                    <a:pt x="89866" y="42411"/>
                  </a:lnTo>
                  <a:lnTo>
                    <a:pt x="95131" y="35082"/>
                  </a:lnTo>
                  <a:lnTo>
                    <a:pt x="97847" y="27229"/>
                  </a:lnTo>
                  <a:lnTo>
                    <a:pt x="97782" y="19652"/>
                  </a:lnTo>
                  <a:lnTo>
                    <a:pt x="95106" y="12793"/>
                  </a:lnTo>
                  <a:lnTo>
                    <a:pt x="90260" y="7055"/>
                  </a:lnTo>
                  <a:lnTo>
                    <a:pt x="83744" y="2958"/>
                  </a:lnTo>
                  <a:lnTo>
                    <a:pt x="76001" y="620"/>
                  </a:lnTo>
                  <a:lnTo>
                    <a:pt x="67385" y="0"/>
                  </a:lnTo>
                  <a:lnTo>
                    <a:pt x="58158" y="1088"/>
                  </a:lnTo>
                  <a:lnTo>
                    <a:pt x="48520" y="3710"/>
                  </a:lnTo>
                  <a:lnTo>
                    <a:pt x="38932" y="7737"/>
                  </a:lnTo>
                  <a:lnTo>
                    <a:pt x="30099" y="13181"/>
                  </a:lnTo>
                  <a:lnTo>
                    <a:pt x="22349" y="19918"/>
                  </a:lnTo>
                  <a:lnTo>
                    <a:pt x="15824" y="27882"/>
                  </a:lnTo>
                  <a:lnTo>
                    <a:pt x="10657" y="37129"/>
                  </a:lnTo>
                  <a:lnTo>
                    <a:pt x="6773" y="47572"/>
                  </a:lnTo>
                  <a:lnTo>
                    <a:pt x="3961" y="59009"/>
                  </a:lnTo>
                  <a:lnTo>
                    <a:pt x="1973" y="71210"/>
                  </a:lnTo>
                  <a:lnTo>
                    <a:pt x="602" y="83963"/>
                  </a:lnTo>
                  <a:lnTo>
                    <a:pt x="0" y="96779"/>
                  </a:lnTo>
                  <a:lnTo>
                    <a:pt x="651" y="108924"/>
                  </a:lnTo>
                  <a:lnTo>
                    <a:pt x="2730" y="120043"/>
                  </a:lnTo>
                  <a:lnTo>
                    <a:pt x="6432" y="129812"/>
                  </a:lnTo>
                  <a:lnTo>
                    <a:pt x="12124" y="137778"/>
                  </a:lnTo>
                  <a:lnTo>
                    <a:pt x="19805" y="143861"/>
                  </a:lnTo>
                  <a:lnTo>
                    <a:pt x="29031" y="147810"/>
                  </a:lnTo>
                  <a:lnTo>
                    <a:pt x="39125" y="149046"/>
                  </a:lnTo>
                  <a:lnTo>
                    <a:pt x="49599" y="147521"/>
                  </a:lnTo>
                  <a:lnTo>
                    <a:pt x="59749" y="144071"/>
                  </a:lnTo>
                  <a:lnTo>
                    <a:pt x="69569" y="139803"/>
                  </a:lnTo>
                  <a:lnTo>
                    <a:pt x="79913" y="134347"/>
                  </a:lnTo>
                  <a:lnTo>
                    <a:pt x="92426" y="12689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96427" y="2552469"/>
              <a:ext cx="167035" cy="353397"/>
            </a:xfrm>
            <a:custGeom>
              <a:avLst/>
              <a:gdLst/>
              <a:ahLst/>
              <a:cxnLst/>
              <a:rect l="0" t="0" r="0" b="0"/>
              <a:pathLst>
                <a:path w="167035" h="353397">
                  <a:moveTo>
                    <a:pt x="19635" y="353396"/>
                  </a:moveTo>
                  <a:lnTo>
                    <a:pt x="16902" y="344661"/>
                  </a:lnTo>
                  <a:lnTo>
                    <a:pt x="16040" y="336955"/>
                  </a:lnTo>
                  <a:lnTo>
                    <a:pt x="17017" y="329539"/>
                  </a:lnTo>
                  <a:lnTo>
                    <a:pt x="19037" y="321760"/>
                  </a:lnTo>
                  <a:lnTo>
                    <a:pt x="20877" y="312636"/>
                  </a:lnTo>
                  <a:lnTo>
                    <a:pt x="21852" y="301755"/>
                  </a:lnTo>
                  <a:lnTo>
                    <a:pt x="21809" y="289361"/>
                  </a:lnTo>
                  <a:lnTo>
                    <a:pt x="20849" y="276053"/>
                  </a:lnTo>
                  <a:lnTo>
                    <a:pt x="19163" y="262283"/>
                  </a:lnTo>
                  <a:lnTo>
                    <a:pt x="17098" y="248141"/>
                  </a:lnTo>
                  <a:lnTo>
                    <a:pt x="15113" y="233442"/>
                  </a:lnTo>
                  <a:lnTo>
                    <a:pt x="13451" y="218119"/>
                  </a:lnTo>
                  <a:lnTo>
                    <a:pt x="12001" y="202389"/>
                  </a:lnTo>
                  <a:lnTo>
                    <a:pt x="10413" y="186670"/>
                  </a:lnTo>
                  <a:lnTo>
                    <a:pt x="8496" y="171204"/>
                  </a:lnTo>
                  <a:lnTo>
                    <a:pt x="6376" y="156054"/>
                  </a:lnTo>
                  <a:lnTo>
                    <a:pt x="4406" y="141195"/>
                  </a:lnTo>
                  <a:lnTo>
                    <a:pt x="2783" y="126570"/>
                  </a:lnTo>
                  <a:lnTo>
                    <a:pt x="1541" y="112121"/>
                  </a:lnTo>
                  <a:lnTo>
                    <a:pt x="632" y="97799"/>
                  </a:lnTo>
                  <a:lnTo>
                    <a:pt x="0" y="83580"/>
                  </a:lnTo>
                  <a:lnTo>
                    <a:pt x="68" y="69929"/>
                  </a:lnTo>
                  <a:lnTo>
                    <a:pt x="1703" y="57747"/>
                  </a:lnTo>
                  <a:lnTo>
                    <a:pt x="5251" y="47409"/>
                  </a:lnTo>
                  <a:lnTo>
                    <a:pt x="10585" y="38807"/>
                  </a:lnTo>
                  <a:lnTo>
                    <a:pt x="17377" y="31632"/>
                  </a:lnTo>
                  <a:lnTo>
                    <a:pt x="25285" y="25544"/>
                  </a:lnTo>
                  <a:lnTo>
                    <a:pt x="34169" y="20249"/>
                  </a:lnTo>
                  <a:lnTo>
                    <a:pt x="44102" y="15516"/>
                  </a:lnTo>
                  <a:lnTo>
                    <a:pt x="55038" y="11180"/>
                  </a:lnTo>
                  <a:lnTo>
                    <a:pt x="66820" y="7281"/>
                  </a:lnTo>
                  <a:lnTo>
                    <a:pt x="79260" y="4041"/>
                  </a:lnTo>
                  <a:lnTo>
                    <a:pt x="92176" y="1539"/>
                  </a:lnTo>
                  <a:lnTo>
                    <a:pt x="105104" y="30"/>
                  </a:lnTo>
                  <a:lnTo>
                    <a:pt x="117324" y="0"/>
                  </a:lnTo>
                  <a:lnTo>
                    <a:pt x="128494" y="1567"/>
                  </a:lnTo>
                  <a:lnTo>
                    <a:pt x="138328" y="4247"/>
                  </a:lnTo>
                  <a:lnTo>
                    <a:pt x="147388" y="7390"/>
                  </a:lnTo>
                  <a:lnTo>
                    <a:pt x="156465" y="11275"/>
                  </a:lnTo>
                  <a:lnTo>
                    <a:pt x="167034" y="1648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26590" y="2726880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9879" y="5801"/>
                  </a:lnTo>
                  <a:lnTo>
                    <a:pt x="103675" y="10725"/>
                  </a:lnTo>
                  <a:lnTo>
                    <a:pt x="96574" y="15223"/>
                  </a:lnTo>
                  <a:lnTo>
                    <a:pt x="88461" y="19271"/>
                  </a:lnTo>
                  <a:lnTo>
                    <a:pt x="79166" y="22637"/>
                  </a:lnTo>
                  <a:lnTo>
                    <a:pt x="68728" y="25249"/>
                  </a:lnTo>
                  <a:lnTo>
                    <a:pt x="57547" y="27382"/>
                  </a:lnTo>
                  <a:lnTo>
                    <a:pt x="44983" y="29874"/>
                  </a:lnTo>
                  <a:lnTo>
                    <a:pt x="27699" y="34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55743" y="2768994"/>
              <a:ext cx="105522" cy="116716"/>
            </a:xfrm>
            <a:custGeom>
              <a:avLst/>
              <a:gdLst/>
              <a:ahLst/>
              <a:cxnLst/>
              <a:rect l="0" t="0" r="0" b="0"/>
              <a:pathLst>
                <a:path w="105522" h="116716">
                  <a:moveTo>
                    <a:pt x="28775" y="0"/>
                  </a:moveTo>
                  <a:lnTo>
                    <a:pt x="25841" y="8802"/>
                  </a:lnTo>
                  <a:lnTo>
                    <a:pt x="23059" y="17148"/>
                  </a:lnTo>
                  <a:lnTo>
                    <a:pt x="20154" y="25847"/>
                  </a:lnTo>
                  <a:lnTo>
                    <a:pt x="16941" y="34968"/>
                  </a:lnTo>
                  <a:lnTo>
                    <a:pt x="13128" y="44463"/>
                  </a:lnTo>
                  <a:lnTo>
                    <a:pt x="8629" y="54255"/>
                  </a:lnTo>
                  <a:lnTo>
                    <a:pt x="4157" y="64269"/>
                  </a:lnTo>
                  <a:lnTo>
                    <a:pt x="1062" y="74443"/>
                  </a:lnTo>
                  <a:lnTo>
                    <a:pt x="0" y="84716"/>
                  </a:lnTo>
                  <a:lnTo>
                    <a:pt x="1274" y="94561"/>
                  </a:lnTo>
                  <a:lnTo>
                    <a:pt x="5180" y="103034"/>
                  </a:lnTo>
                  <a:lnTo>
                    <a:pt x="11587" y="109719"/>
                  </a:lnTo>
                  <a:lnTo>
                    <a:pt x="19923" y="114375"/>
                  </a:lnTo>
                  <a:lnTo>
                    <a:pt x="29403" y="116684"/>
                  </a:lnTo>
                  <a:lnTo>
                    <a:pt x="39471" y="116715"/>
                  </a:lnTo>
                  <a:lnTo>
                    <a:pt x="49818" y="114823"/>
                  </a:lnTo>
                  <a:lnTo>
                    <a:pt x="60288" y="111435"/>
                  </a:lnTo>
                  <a:lnTo>
                    <a:pt x="70796" y="106933"/>
                  </a:lnTo>
                  <a:lnTo>
                    <a:pt x="80817" y="101305"/>
                  </a:lnTo>
                  <a:lnTo>
                    <a:pt x="89416" y="94173"/>
                  </a:lnTo>
                  <a:lnTo>
                    <a:pt x="96194" y="85454"/>
                  </a:lnTo>
                  <a:lnTo>
                    <a:pt x="101084" y="75497"/>
                  </a:lnTo>
                  <a:lnTo>
                    <a:pt x="104083" y="64897"/>
                  </a:lnTo>
                  <a:lnTo>
                    <a:pt x="105401" y="54077"/>
                  </a:lnTo>
                  <a:lnTo>
                    <a:pt x="105521" y="43691"/>
                  </a:lnTo>
                  <a:lnTo>
                    <a:pt x="105107" y="33686"/>
                  </a:lnTo>
                  <a:lnTo>
                    <a:pt x="104131" y="23189"/>
                  </a:lnTo>
                  <a:lnTo>
                    <a:pt x="102474" y="1052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51975" y="2632124"/>
              <a:ext cx="11528" cy="242156"/>
            </a:xfrm>
            <a:custGeom>
              <a:avLst/>
              <a:gdLst/>
              <a:ahLst/>
              <a:cxnLst/>
              <a:rect l="0" t="0" r="0" b="0"/>
              <a:pathLst>
                <a:path w="11528" h="242156">
                  <a:moveTo>
                    <a:pt x="11527" y="0"/>
                  </a:moveTo>
                  <a:lnTo>
                    <a:pt x="11527" y="11802"/>
                  </a:lnTo>
                  <a:lnTo>
                    <a:pt x="11527" y="23571"/>
                  </a:lnTo>
                  <a:lnTo>
                    <a:pt x="11527" y="36466"/>
                  </a:lnTo>
                  <a:lnTo>
                    <a:pt x="11527" y="50487"/>
                  </a:lnTo>
                  <a:lnTo>
                    <a:pt x="11527" y="65464"/>
                  </a:lnTo>
                  <a:lnTo>
                    <a:pt x="11527" y="81186"/>
                  </a:lnTo>
                  <a:lnTo>
                    <a:pt x="11527" y="97462"/>
                  </a:lnTo>
                  <a:lnTo>
                    <a:pt x="11527" y="114134"/>
                  </a:lnTo>
                  <a:lnTo>
                    <a:pt x="11518" y="131075"/>
                  </a:lnTo>
                  <a:lnTo>
                    <a:pt x="11172" y="147872"/>
                  </a:lnTo>
                  <a:lnTo>
                    <a:pt x="9876" y="163850"/>
                  </a:lnTo>
                  <a:lnTo>
                    <a:pt x="7383" y="178699"/>
                  </a:lnTo>
                  <a:lnTo>
                    <a:pt x="4262" y="192199"/>
                  </a:lnTo>
                  <a:lnTo>
                    <a:pt x="1510" y="205475"/>
                  </a:lnTo>
                  <a:lnTo>
                    <a:pt x="0" y="220809"/>
                  </a:lnTo>
                  <a:lnTo>
                    <a:pt x="999" y="24215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68746" y="2716352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49" y="1999"/>
                  </a:lnTo>
                  <a:lnTo>
                    <a:pt x="146575" y="3686"/>
                  </a:lnTo>
                  <a:lnTo>
                    <a:pt x="135583" y="5354"/>
                  </a:lnTo>
                  <a:lnTo>
                    <a:pt x="123945" y="6772"/>
                  </a:lnTo>
                  <a:lnTo>
                    <a:pt x="111864" y="8043"/>
                  </a:lnTo>
                  <a:lnTo>
                    <a:pt x="99758" y="9502"/>
                  </a:lnTo>
                  <a:lnTo>
                    <a:pt x="87875" y="11335"/>
                  </a:lnTo>
                  <a:lnTo>
                    <a:pt x="76287" y="13566"/>
                  </a:lnTo>
                  <a:lnTo>
                    <a:pt x="64974" y="16142"/>
                  </a:lnTo>
                  <a:lnTo>
                    <a:pt x="53892" y="18985"/>
                  </a:lnTo>
                  <a:lnTo>
                    <a:pt x="43248" y="21871"/>
                  </a:lnTo>
                  <a:lnTo>
                    <a:pt x="32356" y="24728"/>
                  </a:lnTo>
                  <a:lnTo>
                    <a:pt x="19139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9943" y="2768994"/>
              <a:ext cx="112400" cy="114104"/>
            </a:xfrm>
            <a:custGeom>
              <a:avLst/>
              <a:gdLst/>
              <a:ahLst/>
              <a:cxnLst/>
              <a:rect l="0" t="0" r="0" b="0"/>
              <a:pathLst>
                <a:path w="112400" h="114104">
                  <a:moveTo>
                    <a:pt x="9373" y="10529"/>
                  </a:moveTo>
                  <a:lnTo>
                    <a:pt x="9239" y="25064"/>
                  </a:lnTo>
                  <a:lnTo>
                    <a:pt x="7958" y="37695"/>
                  </a:lnTo>
                  <a:lnTo>
                    <a:pt x="5383" y="49595"/>
                  </a:lnTo>
                  <a:lnTo>
                    <a:pt x="2355" y="60904"/>
                  </a:lnTo>
                  <a:lnTo>
                    <a:pt x="315" y="71448"/>
                  </a:lnTo>
                  <a:lnTo>
                    <a:pt x="0" y="81177"/>
                  </a:lnTo>
                  <a:lnTo>
                    <a:pt x="1628" y="90021"/>
                  </a:lnTo>
                  <a:lnTo>
                    <a:pt x="5248" y="97819"/>
                  </a:lnTo>
                  <a:lnTo>
                    <a:pt x="10650" y="104569"/>
                  </a:lnTo>
                  <a:lnTo>
                    <a:pt x="17328" y="109932"/>
                  </a:lnTo>
                  <a:lnTo>
                    <a:pt x="24625" y="113181"/>
                  </a:lnTo>
                  <a:lnTo>
                    <a:pt x="32123" y="114103"/>
                  </a:lnTo>
                  <a:lnTo>
                    <a:pt x="39948" y="112943"/>
                  </a:lnTo>
                  <a:lnTo>
                    <a:pt x="48645" y="110113"/>
                  </a:lnTo>
                  <a:lnTo>
                    <a:pt x="58453" y="106023"/>
                  </a:lnTo>
                  <a:lnTo>
                    <a:pt x="68990" y="100856"/>
                  </a:lnTo>
                  <a:lnTo>
                    <a:pt x="79457" y="94573"/>
                  </a:lnTo>
                  <a:lnTo>
                    <a:pt x="89372" y="87236"/>
                  </a:lnTo>
                  <a:lnTo>
                    <a:pt x="98131" y="78853"/>
                  </a:lnTo>
                  <a:lnTo>
                    <a:pt x="104870" y="69316"/>
                  </a:lnTo>
                  <a:lnTo>
                    <a:pt x="109319" y="58689"/>
                  </a:lnTo>
                  <a:lnTo>
                    <a:pt x="111665" y="47563"/>
                  </a:lnTo>
                  <a:lnTo>
                    <a:pt x="112399" y="35781"/>
                  </a:lnTo>
                  <a:lnTo>
                    <a:pt x="110465" y="21188"/>
                  </a:lnTo>
                  <a:lnTo>
                    <a:pt x="104129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40891" y="2726880"/>
              <a:ext cx="70053" cy="123106"/>
            </a:xfrm>
            <a:custGeom>
              <a:avLst/>
              <a:gdLst/>
              <a:ahLst/>
              <a:cxnLst/>
              <a:rect l="0" t="0" r="0" b="0"/>
              <a:pathLst>
                <a:path w="70053" h="123106">
                  <a:moveTo>
                    <a:pt x="6881" y="84228"/>
                  </a:moveTo>
                  <a:lnTo>
                    <a:pt x="9613" y="95830"/>
                  </a:lnTo>
                  <a:lnTo>
                    <a:pt x="10475" y="105678"/>
                  </a:lnTo>
                  <a:lnTo>
                    <a:pt x="9526" y="114633"/>
                  </a:lnTo>
                  <a:lnTo>
                    <a:pt x="8487" y="121191"/>
                  </a:lnTo>
                  <a:lnTo>
                    <a:pt x="8476" y="123105"/>
                  </a:lnTo>
                  <a:lnTo>
                    <a:pt x="7767" y="120919"/>
                  </a:lnTo>
                  <a:lnTo>
                    <a:pt x="6015" y="115692"/>
                  </a:lnTo>
                  <a:lnTo>
                    <a:pt x="3905" y="108092"/>
                  </a:lnTo>
                  <a:lnTo>
                    <a:pt x="1961" y="98653"/>
                  </a:lnTo>
                  <a:lnTo>
                    <a:pt x="551" y="87839"/>
                  </a:lnTo>
                  <a:lnTo>
                    <a:pt x="0" y="76029"/>
                  </a:lnTo>
                  <a:lnTo>
                    <a:pt x="392" y="63530"/>
                  </a:lnTo>
                  <a:lnTo>
                    <a:pt x="1947" y="51046"/>
                  </a:lnTo>
                  <a:lnTo>
                    <a:pt x="5112" y="39654"/>
                  </a:lnTo>
                  <a:lnTo>
                    <a:pt x="9980" y="29851"/>
                  </a:lnTo>
                  <a:lnTo>
                    <a:pt x="16464" y="21757"/>
                  </a:lnTo>
                  <a:lnTo>
                    <a:pt x="25419" y="14585"/>
                  </a:lnTo>
                  <a:lnTo>
                    <a:pt x="40986" y="7711"/>
                  </a:lnTo>
                  <a:lnTo>
                    <a:pt x="70052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53057" y="2724046"/>
              <a:ext cx="136871" cy="172519"/>
            </a:xfrm>
            <a:custGeom>
              <a:avLst/>
              <a:gdLst/>
              <a:ahLst/>
              <a:cxnLst/>
              <a:rect l="0" t="0" r="0" b="0"/>
              <a:pathLst>
                <a:path w="136871" h="172519">
                  <a:moveTo>
                    <a:pt x="0" y="55477"/>
                  </a:moveTo>
                  <a:lnTo>
                    <a:pt x="5934" y="61277"/>
                  </a:lnTo>
                  <a:lnTo>
                    <a:pt x="12139" y="66201"/>
                  </a:lnTo>
                  <a:lnTo>
                    <a:pt x="19239" y="70700"/>
                  </a:lnTo>
                  <a:lnTo>
                    <a:pt x="27352" y="74748"/>
                  </a:lnTo>
                  <a:lnTo>
                    <a:pt x="36647" y="78113"/>
                  </a:lnTo>
                  <a:lnTo>
                    <a:pt x="47095" y="80717"/>
                  </a:lnTo>
                  <a:lnTo>
                    <a:pt x="58520" y="82471"/>
                  </a:lnTo>
                  <a:lnTo>
                    <a:pt x="70706" y="83201"/>
                  </a:lnTo>
                  <a:lnTo>
                    <a:pt x="83441" y="82905"/>
                  </a:lnTo>
                  <a:lnTo>
                    <a:pt x="96075" y="81401"/>
                  </a:lnTo>
                  <a:lnTo>
                    <a:pt x="107564" y="78264"/>
                  </a:lnTo>
                  <a:lnTo>
                    <a:pt x="117424" y="73411"/>
                  </a:lnTo>
                  <a:lnTo>
                    <a:pt x="125363" y="67051"/>
                  </a:lnTo>
                  <a:lnTo>
                    <a:pt x="131029" y="59495"/>
                  </a:lnTo>
                  <a:lnTo>
                    <a:pt x="134464" y="51048"/>
                  </a:lnTo>
                  <a:lnTo>
                    <a:pt x="135840" y="42124"/>
                  </a:lnTo>
                  <a:lnTo>
                    <a:pt x="135267" y="33222"/>
                  </a:lnTo>
                  <a:lnTo>
                    <a:pt x="132991" y="24619"/>
                  </a:lnTo>
                  <a:lnTo>
                    <a:pt x="129027" y="16710"/>
                  </a:lnTo>
                  <a:lnTo>
                    <a:pt x="123094" y="10076"/>
                  </a:lnTo>
                  <a:lnTo>
                    <a:pt x="115223" y="4921"/>
                  </a:lnTo>
                  <a:lnTo>
                    <a:pt x="106025" y="1444"/>
                  </a:lnTo>
                  <a:lnTo>
                    <a:pt x="96474" y="0"/>
                  </a:lnTo>
                  <a:lnTo>
                    <a:pt x="87170" y="589"/>
                  </a:lnTo>
                  <a:lnTo>
                    <a:pt x="78487" y="3085"/>
                  </a:lnTo>
                  <a:lnTo>
                    <a:pt x="70733" y="7418"/>
                  </a:lnTo>
                  <a:lnTo>
                    <a:pt x="63973" y="13371"/>
                  </a:lnTo>
                  <a:lnTo>
                    <a:pt x="58247" y="20789"/>
                  </a:lnTo>
                  <a:lnTo>
                    <a:pt x="53683" y="29662"/>
                  </a:lnTo>
                  <a:lnTo>
                    <a:pt x="50243" y="39851"/>
                  </a:lnTo>
                  <a:lnTo>
                    <a:pt x="47912" y="51115"/>
                  </a:lnTo>
                  <a:lnTo>
                    <a:pt x="46788" y="63199"/>
                  </a:lnTo>
                  <a:lnTo>
                    <a:pt x="46795" y="75874"/>
                  </a:lnTo>
                  <a:lnTo>
                    <a:pt x="47254" y="88638"/>
                  </a:lnTo>
                  <a:lnTo>
                    <a:pt x="47028" y="100748"/>
                  </a:lnTo>
                  <a:lnTo>
                    <a:pt x="45552" y="111853"/>
                  </a:lnTo>
                  <a:lnTo>
                    <a:pt x="43421" y="121952"/>
                  </a:lnTo>
                  <a:lnTo>
                    <a:pt x="42052" y="131203"/>
                  </a:lnTo>
                  <a:lnTo>
                    <a:pt x="42217" y="139795"/>
                  </a:lnTo>
                  <a:lnTo>
                    <a:pt x="44180" y="147737"/>
                  </a:lnTo>
                  <a:lnTo>
                    <a:pt x="48032" y="154860"/>
                  </a:lnTo>
                  <a:lnTo>
                    <a:pt x="53597" y="161128"/>
                  </a:lnTo>
                  <a:lnTo>
                    <a:pt x="60555" y="166323"/>
                  </a:lnTo>
                  <a:lnTo>
                    <a:pt x="68573" y="169982"/>
                  </a:lnTo>
                  <a:lnTo>
                    <a:pt x="77359" y="171996"/>
                  </a:lnTo>
                  <a:lnTo>
                    <a:pt x="86616" y="172518"/>
                  </a:lnTo>
                  <a:lnTo>
                    <a:pt x="97154" y="171740"/>
                  </a:lnTo>
                  <a:lnTo>
                    <a:pt x="112127" y="168476"/>
                  </a:lnTo>
                  <a:lnTo>
                    <a:pt x="136870" y="16076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968" y="2905865"/>
              <a:ext cx="1863546" cy="132017"/>
            </a:xfrm>
            <a:custGeom>
              <a:avLst/>
              <a:gdLst/>
              <a:ahLst/>
              <a:cxnLst/>
              <a:rect l="0" t="0" r="0" b="0"/>
              <a:pathLst>
                <a:path w="1863546" h="132017">
                  <a:moveTo>
                    <a:pt x="1863545" y="0"/>
                  </a:moveTo>
                  <a:lnTo>
                    <a:pt x="1854877" y="5934"/>
                  </a:lnTo>
                  <a:lnTo>
                    <a:pt x="1847811" y="12139"/>
                  </a:lnTo>
                  <a:lnTo>
                    <a:pt x="1841701" y="19230"/>
                  </a:lnTo>
                  <a:lnTo>
                    <a:pt x="1836127" y="26998"/>
                  </a:lnTo>
                  <a:lnTo>
                    <a:pt x="1830616" y="34996"/>
                  </a:lnTo>
                  <a:lnTo>
                    <a:pt x="1824899" y="42919"/>
                  </a:lnTo>
                  <a:lnTo>
                    <a:pt x="1818734" y="50002"/>
                  </a:lnTo>
                  <a:lnTo>
                    <a:pt x="1811830" y="55002"/>
                  </a:lnTo>
                  <a:lnTo>
                    <a:pt x="1804105" y="57430"/>
                  </a:lnTo>
                  <a:lnTo>
                    <a:pt x="1795645" y="57616"/>
                  </a:lnTo>
                  <a:lnTo>
                    <a:pt x="1786595" y="56303"/>
                  </a:lnTo>
                  <a:lnTo>
                    <a:pt x="1777097" y="54102"/>
                  </a:lnTo>
                  <a:lnTo>
                    <a:pt x="1767110" y="51715"/>
                  </a:lnTo>
                  <a:lnTo>
                    <a:pt x="1756422" y="49975"/>
                  </a:lnTo>
                  <a:lnTo>
                    <a:pt x="1744976" y="49269"/>
                  </a:lnTo>
                  <a:lnTo>
                    <a:pt x="1733019" y="49766"/>
                  </a:lnTo>
                  <a:lnTo>
                    <a:pt x="1720993" y="51615"/>
                  </a:lnTo>
                  <a:lnTo>
                    <a:pt x="1709163" y="54732"/>
                  </a:lnTo>
                  <a:lnTo>
                    <a:pt x="1697610" y="58415"/>
                  </a:lnTo>
                  <a:lnTo>
                    <a:pt x="1686319" y="61498"/>
                  </a:lnTo>
                  <a:lnTo>
                    <a:pt x="1675242" y="63374"/>
                  </a:lnTo>
                  <a:lnTo>
                    <a:pt x="1664329" y="63966"/>
                  </a:lnTo>
                  <a:lnTo>
                    <a:pt x="1653535" y="63449"/>
                  </a:lnTo>
                  <a:lnTo>
                    <a:pt x="1642819" y="62066"/>
                  </a:lnTo>
                  <a:lnTo>
                    <a:pt x="1631995" y="60208"/>
                  </a:lnTo>
                  <a:lnTo>
                    <a:pt x="1620734" y="58363"/>
                  </a:lnTo>
                  <a:lnTo>
                    <a:pt x="1608901" y="56805"/>
                  </a:lnTo>
                  <a:lnTo>
                    <a:pt x="1596681" y="55763"/>
                  </a:lnTo>
                  <a:lnTo>
                    <a:pt x="1584479" y="55515"/>
                  </a:lnTo>
                  <a:lnTo>
                    <a:pt x="1572536" y="56133"/>
                  </a:lnTo>
                  <a:lnTo>
                    <a:pt x="1561076" y="57683"/>
                  </a:lnTo>
                  <a:lnTo>
                    <a:pt x="1550380" y="60318"/>
                  </a:lnTo>
                  <a:lnTo>
                    <a:pt x="1540513" y="64007"/>
                  </a:lnTo>
                  <a:lnTo>
                    <a:pt x="1531056" y="68262"/>
                  </a:lnTo>
                  <a:lnTo>
                    <a:pt x="1521245" y="72269"/>
                  </a:lnTo>
                  <a:lnTo>
                    <a:pt x="1510674" y="75583"/>
                  </a:lnTo>
                  <a:lnTo>
                    <a:pt x="1499282" y="77957"/>
                  </a:lnTo>
                  <a:lnTo>
                    <a:pt x="1487176" y="79175"/>
                  </a:lnTo>
                  <a:lnTo>
                    <a:pt x="1474511" y="79254"/>
                  </a:lnTo>
                  <a:lnTo>
                    <a:pt x="1461429" y="78528"/>
                  </a:lnTo>
                  <a:lnTo>
                    <a:pt x="1448049" y="77518"/>
                  </a:lnTo>
                  <a:lnTo>
                    <a:pt x="1434464" y="76559"/>
                  </a:lnTo>
                  <a:lnTo>
                    <a:pt x="1420903" y="76107"/>
                  </a:lnTo>
                  <a:lnTo>
                    <a:pt x="1407718" y="76795"/>
                  </a:lnTo>
                  <a:lnTo>
                    <a:pt x="1395071" y="78853"/>
                  </a:lnTo>
                  <a:lnTo>
                    <a:pt x="1382951" y="82016"/>
                  </a:lnTo>
                  <a:lnTo>
                    <a:pt x="1371272" y="85742"/>
                  </a:lnTo>
                  <a:lnTo>
                    <a:pt x="1359931" y="89650"/>
                  </a:lnTo>
                  <a:lnTo>
                    <a:pt x="1348840" y="93558"/>
                  </a:lnTo>
                  <a:lnTo>
                    <a:pt x="1337924" y="97400"/>
                  </a:lnTo>
                  <a:lnTo>
                    <a:pt x="1327128" y="101161"/>
                  </a:lnTo>
                  <a:lnTo>
                    <a:pt x="1316249" y="104685"/>
                  </a:lnTo>
                  <a:lnTo>
                    <a:pt x="1304952" y="107679"/>
                  </a:lnTo>
                  <a:lnTo>
                    <a:pt x="1293094" y="110023"/>
                  </a:lnTo>
                  <a:lnTo>
                    <a:pt x="1280859" y="111598"/>
                  </a:lnTo>
                  <a:lnTo>
                    <a:pt x="1268646" y="112206"/>
                  </a:lnTo>
                  <a:lnTo>
                    <a:pt x="1256686" y="111836"/>
                  </a:lnTo>
                  <a:lnTo>
                    <a:pt x="1244876" y="110621"/>
                  </a:lnTo>
                  <a:lnTo>
                    <a:pt x="1232880" y="108743"/>
                  </a:lnTo>
                  <a:lnTo>
                    <a:pt x="1220513" y="106376"/>
                  </a:lnTo>
                  <a:lnTo>
                    <a:pt x="1207749" y="103823"/>
                  </a:lnTo>
                  <a:lnTo>
                    <a:pt x="1194642" y="101496"/>
                  </a:lnTo>
                  <a:lnTo>
                    <a:pt x="1181269" y="99607"/>
                  </a:lnTo>
                  <a:lnTo>
                    <a:pt x="1167863" y="98340"/>
                  </a:lnTo>
                  <a:lnTo>
                    <a:pt x="1154790" y="97940"/>
                  </a:lnTo>
                  <a:lnTo>
                    <a:pt x="1142221" y="98451"/>
                  </a:lnTo>
                  <a:lnTo>
                    <a:pt x="1130155" y="99759"/>
                  </a:lnTo>
                  <a:lnTo>
                    <a:pt x="1118512" y="101700"/>
                  </a:lnTo>
                  <a:lnTo>
                    <a:pt x="1107192" y="104109"/>
                  </a:lnTo>
                  <a:lnTo>
                    <a:pt x="1095944" y="106690"/>
                  </a:lnTo>
                  <a:lnTo>
                    <a:pt x="1084392" y="109036"/>
                  </a:lnTo>
                  <a:lnTo>
                    <a:pt x="1072359" y="110937"/>
                  </a:lnTo>
                  <a:lnTo>
                    <a:pt x="1060005" y="112212"/>
                  </a:lnTo>
                  <a:lnTo>
                    <a:pt x="1047712" y="112618"/>
                  </a:lnTo>
                  <a:lnTo>
                    <a:pt x="1035702" y="112112"/>
                  </a:lnTo>
                  <a:lnTo>
                    <a:pt x="1024028" y="110806"/>
                  </a:lnTo>
                  <a:lnTo>
                    <a:pt x="1012657" y="108867"/>
                  </a:lnTo>
                  <a:lnTo>
                    <a:pt x="1001522" y="106459"/>
                  </a:lnTo>
                  <a:lnTo>
                    <a:pt x="990400" y="103878"/>
                  </a:lnTo>
                  <a:lnTo>
                    <a:pt x="978933" y="101533"/>
                  </a:lnTo>
                  <a:lnTo>
                    <a:pt x="966953" y="99632"/>
                  </a:lnTo>
                  <a:lnTo>
                    <a:pt x="954465" y="98357"/>
                  </a:lnTo>
                  <a:lnTo>
                    <a:pt x="941549" y="97951"/>
                  </a:lnTo>
                  <a:lnTo>
                    <a:pt x="928304" y="98458"/>
                  </a:lnTo>
                  <a:lnTo>
                    <a:pt x="914816" y="99764"/>
                  </a:lnTo>
                  <a:lnTo>
                    <a:pt x="901155" y="101703"/>
                  </a:lnTo>
                  <a:lnTo>
                    <a:pt x="887379" y="104107"/>
                  </a:lnTo>
                  <a:lnTo>
                    <a:pt x="873688" y="106515"/>
                  </a:lnTo>
                  <a:lnTo>
                    <a:pt x="860415" y="108211"/>
                  </a:lnTo>
                  <a:lnTo>
                    <a:pt x="847705" y="108864"/>
                  </a:lnTo>
                  <a:lnTo>
                    <a:pt x="835372" y="108486"/>
                  </a:lnTo>
                  <a:lnTo>
                    <a:pt x="823018" y="107243"/>
                  </a:lnTo>
                  <a:lnTo>
                    <a:pt x="810406" y="105338"/>
                  </a:lnTo>
                  <a:lnTo>
                    <a:pt x="797477" y="103113"/>
                  </a:lnTo>
                  <a:lnTo>
                    <a:pt x="784257" y="101014"/>
                  </a:lnTo>
                  <a:lnTo>
                    <a:pt x="770805" y="99276"/>
                  </a:lnTo>
                  <a:lnTo>
                    <a:pt x="757176" y="97943"/>
                  </a:lnTo>
                  <a:lnTo>
                    <a:pt x="743421" y="96967"/>
                  </a:lnTo>
                  <a:lnTo>
                    <a:pt x="729576" y="96282"/>
                  </a:lnTo>
                  <a:lnTo>
                    <a:pt x="715669" y="96143"/>
                  </a:lnTo>
                  <a:lnTo>
                    <a:pt x="701720" y="97106"/>
                  </a:lnTo>
                  <a:lnTo>
                    <a:pt x="687751" y="99385"/>
                  </a:lnTo>
                  <a:lnTo>
                    <a:pt x="674098" y="102881"/>
                  </a:lnTo>
                  <a:lnTo>
                    <a:pt x="661384" y="107371"/>
                  </a:lnTo>
                  <a:lnTo>
                    <a:pt x="649861" y="112603"/>
                  </a:lnTo>
                  <a:lnTo>
                    <a:pt x="639140" y="118047"/>
                  </a:lnTo>
                  <a:lnTo>
                    <a:pt x="628407" y="122928"/>
                  </a:lnTo>
                  <a:lnTo>
                    <a:pt x="617184" y="126864"/>
                  </a:lnTo>
                  <a:lnTo>
                    <a:pt x="605508" y="129673"/>
                  </a:lnTo>
                  <a:lnTo>
                    <a:pt x="593737" y="131190"/>
                  </a:lnTo>
                  <a:lnTo>
                    <a:pt x="582110" y="131469"/>
                  </a:lnTo>
                  <a:lnTo>
                    <a:pt x="570708" y="130708"/>
                  </a:lnTo>
                  <a:lnTo>
                    <a:pt x="559527" y="129143"/>
                  </a:lnTo>
                  <a:lnTo>
                    <a:pt x="548523" y="126986"/>
                  </a:lnTo>
                  <a:lnTo>
                    <a:pt x="537490" y="124405"/>
                  </a:lnTo>
                  <a:lnTo>
                    <a:pt x="526084" y="121528"/>
                  </a:lnTo>
                  <a:lnTo>
                    <a:pt x="514145" y="118456"/>
                  </a:lnTo>
                  <a:lnTo>
                    <a:pt x="501684" y="115581"/>
                  </a:lnTo>
                  <a:lnTo>
                    <a:pt x="488786" y="113562"/>
                  </a:lnTo>
                  <a:lnTo>
                    <a:pt x="475558" y="112694"/>
                  </a:lnTo>
                  <a:lnTo>
                    <a:pt x="462251" y="113096"/>
                  </a:lnTo>
                  <a:lnTo>
                    <a:pt x="449245" y="114886"/>
                  </a:lnTo>
                  <a:lnTo>
                    <a:pt x="436716" y="117971"/>
                  </a:lnTo>
                  <a:lnTo>
                    <a:pt x="424507" y="121805"/>
                  </a:lnTo>
                  <a:lnTo>
                    <a:pt x="412236" y="125521"/>
                  </a:lnTo>
                  <a:lnTo>
                    <a:pt x="399681" y="128637"/>
                  </a:lnTo>
                  <a:lnTo>
                    <a:pt x="386789" y="130876"/>
                  </a:lnTo>
                  <a:lnTo>
                    <a:pt x="373595" y="132003"/>
                  </a:lnTo>
                  <a:lnTo>
                    <a:pt x="360164" y="132016"/>
                  </a:lnTo>
                  <a:lnTo>
                    <a:pt x="346719" y="131076"/>
                  </a:lnTo>
                  <a:lnTo>
                    <a:pt x="333620" y="129390"/>
                  </a:lnTo>
                  <a:lnTo>
                    <a:pt x="321024" y="127155"/>
                  </a:lnTo>
                  <a:lnTo>
                    <a:pt x="308601" y="124693"/>
                  </a:lnTo>
                  <a:lnTo>
                    <a:pt x="295653" y="122428"/>
                  </a:lnTo>
                  <a:lnTo>
                    <a:pt x="281835" y="120580"/>
                  </a:lnTo>
                  <a:lnTo>
                    <a:pt x="267451" y="119341"/>
                  </a:lnTo>
                  <a:lnTo>
                    <a:pt x="253249" y="118960"/>
                  </a:lnTo>
                  <a:lnTo>
                    <a:pt x="239653" y="119482"/>
                  </a:lnTo>
                  <a:lnTo>
                    <a:pt x="226592" y="120799"/>
                  </a:lnTo>
                  <a:lnTo>
                    <a:pt x="213682" y="122746"/>
                  </a:lnTo>
                  <a:lnTo>
                    <a:pt x="200670" y="125154"/>
                  </a:lnTo>
                  <a:lnTo>
                    <a:pt x="187626" y="127565"/>
                  </a:lnTo>
                  <a:lnTo>
                    <a:pt x="174855" y="129264"/>
                  </a:lnTo>
                  <a:lnTo>
                    <a:pt x="162513" y="129922"/>
                  </a:lnTo>
                  <a:lnTo>
                    <a:pt x="150444" y="129718"/>
                  </a:lnTo>
                  <a:lnTo>
                    <a:pt x="138273" y="129124"/>
                  </a:lnTo>
                  <a:lnTo>
                    <a:pt x="125793" y="128464"/>
                  </a:lnTo>
                  <a:lnTo>
                    <a:pt x="113123" y="127719"/>
                  </a:lnTo>
                  <a:lnTo>
                    <a:pt x="100610" y="126620"/>
                  </a:lnTo>
                  <a:lnTo>
                    <a:pt x="88446" y="125037"/>
                  </a:lnTo>
                  <a:lnTo>
                    <a:pt x="76497" y="123144"/>
                  </a:lnTo>
                  <a:lnTo>
                    <a:pt x="64408" y="121327"/>
                  </a:lnTo>
                  <a:lnTo>
                    <a:pt x="51996" y="119813"/>
                  </a:lnTo>
                  <a:lnTo>
                    <a:pt x="39835" y="118840"/>
                  </a:lnTo>
                  <a:lnTo>
                    <a:pt x="27973" y="118750"/>
                  </a:lnTo>
                  <a:lnTo>
                    <a:pt x="15364" y="1206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68911" y="284269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41045" y="0"/>
                  </a:lnTo>
                  <a:lnTo>
                    <a:pt x="30321" y="0"/>
                  </a:lnTo>
                  <a:lnTo>
                    <a:pt x="179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488302" y="53695"/>
            <a:ext cx="849440" cy="462202"/>
            <a:chOff x="3488302" y="53695"/>
            <a:chExt cx="849440" cy="462202"/>
          </a:xfrm>
        </p:grpSpPr>
        <p:sp>
          <p:nvSpPr>
            <p:cNvPr id="55" name="Freeform 54"/>
            <p:cNvSpPr/>
            <p:nvPr/>
          </p:nvSpPr>
          <p:spPr>
            <a:xfrm>
              <a:off x="3488302" y="73699"/>
              <a:ext cx="301958" cy="379027"/>
            </a:xfrm>
            <a:custGeom>
              <a:avLst/>
              <a:gdLst/>
              <a:ahLst/>
              <a:cxnLst/>
              <a:rect l="0" t="0" r="0" b="0"/>
              <a:pathLst>
                <a:path w="301958" h="379027">
                  <a:moveTo>
                    <a:pt x="59801" y="0"/>
                  </a:moveTo>
                  <a:lnTo>
                    <a:pt x="54001" y="11802"/>
                  </a:lnTo>
                  <a:lnTo>
                    <a:pt x="49076" y="23571"/>
                  </a:lnTo>
                  <a:lnTo>
                    <a:pt x="44578" y="36462"/>
                  </a:lnTo>
                  <a:lnTo>
                    <a:pt x="40530" y="50310"/>
                  </a:lnTo>
                  <a:lnTo>
                    <a:pt x="37166" y="64638"/>
                  </a:lnTo>
                  <a:lnTo>
                    <a:pt x="34552" y="79107"/>
                  </a:lnTo>
                  <a:lnTo>
                    <a:pt x="32452" y="93557"/>
                  </a:lnTo>
                  <a:lnTo>
                    <a:pt x="30425" y="107933"/>
                  </a:lnTo>
                  <a:lnTo>
                    <a:pt x="28206" y="122223"/>
                  </a:lnTo>
                  <a:lnTo>
                    <a:pt x="25713" y="136275"/>
                  </a:lnTo>
                  <a:lnTo>
                    <a:pt x="22960" y="149796"/>
                  </a:lnTo>
                  <a:lnTo>
                    <a:pt x="19999" y="162682"/>
                  </a:lnTo>
                  <a:lnTo>
                    <a:pt x="17044" y="175303"/>
                  </a:lnTo>
                  <a:lnTo>
                    <a:pt x="14447" y="188384"/>
                  </a:lnTo>
                  <a:lnTo>
                    <a:pt x="12367" y="202302"/>
                  </a:lnTo>
                  <a:lnTo>
                    <a:pt x="10634" y="217092"/>
                  </a:lnTo>
                  <a:lnTo>
                    <a:pt x="8855" y="232632"/>
                  </a:lnTo>
                  <a:lnTo>
                    <a:pt x="6809" y="248752"/>
                  </a:lnTo>
                  <a:lnTo>
                    <a:pt x="4603" y="265137"/>
                  </a:lnTo>
                  <a:lnTo>
                    <a:pt x="2574" y="281355"/>
                  </a:lnTo>
                  <a:lnTo>
                    <a:pt x="922" y="297176"/>
                  </a:lnTo>
                  <a:lnTo>
                    <a:pt x="0" y="312239"/>
                  </a:lnTo>
                  <a:lnTo>
                    <a:pt x="371" y="325981"/>
                  </a:lnTo>
                  <a:lnTo>
                    <a:pt x="2224" y="338210"/>
                  </a:lnTo>
                  <a:lnTo>
                    <a:pt x="5590" y="348574"/>
                  </a:lnTo>
                  <a:lnTo>
                    <a:pt x="10516" y="356415"/>
                  </a:lnTo>
                  <a:lnTo>
                    <a:pt x="16876" y="361614"/>
                  </a:lnTo>
                  <a:lnTo>
                    <a:pt x="24738" y="364496"/>
                  </a:lnTo>
                  <a:lnTo>
                    <a:pt x="34442" y="365542"/>
                  </a:lnTo>
                  <a:lnTo>
                    <a:pt x="46007" y="365220"/>
                  </a:lnTo>
                  <a:lnTo>
                    <a:pt x="59178" y="364077"/>
                  </a:lnTo>
                  <a:lnTo>
                    <a:pt x="73614" y="362714"/>
                  </a:lnTo>
                  <a:lnTo>
                    <a:pt x="88986" y="361474"/>
                  </a:lnTo>
                  <a:lnTo>
                    <a:pt x="104866" y="360476"/>
                  </a:lnTo>
                  <a:lnTo>
                    <a:pt x="120746" y="359725"/>
                  </a:lnTo>
                  <a:lnTo>
                    <a:pt x="136348" y="359181"/>
                  </a:lnTo>
                  <a:lnTo>
                    <a:pt x="151604" y="358798"/>
                  </a:lnTo>
                  <a:lnTo>
                    <a:pt x="166540" y="358531"/>
                  </a:lnTo>
                  <a:lnTo>
                    <a:pt x="181217" y="358353"/>
                  </a:lnTo>
                  <a:lnTo>
                    <a:pt x="195532" y="358402"/>
                  </a:lnTo>
                  <a:lnTo>
                    <a:pt x="209232" y="358966"/>
                  </a:lnTo>
                  <a:lnTo>
                    <a:pt x="222229" y="360163"/>
                  </a:lnTo>
                  <a:lnTo>
                    <a:pt x="234586" y="361950"/>
                  </a:lnTo>
                  <a:lnTo>
                    <a:pt x="246425" y="364221"/>
                  </a:lnTo>
                  <a:lnTo>
                    <a:pt x="257858" y="366856"/>
                  </a:lnTo>
                  <a:lnTo>
                    <a:pt x="268541" y="369601"/>
                  </a:lnTo>
                  <a:lnTo>
                    <a:pt x="278720" y="372347"/>
                  </a:lnTo>
                  <a:lnTo>
                    <a:pt x="289293" y="375332"/>
                  </a:lnTo>
                  <a:lnTo>
                    <a:pt x="301957" y="37902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58632" y="23162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97" y="2934"/>
                  </a:lnTo>
                  <a:lnTo>
                    <a:pt x="130250" y="5716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1"/>
                  </a:lnTo>
                  <a:lnTo>
                    <a:pt x="93140" y="18081"/>
                  </a:lnTo>
                  <a:lnTo>
                    <a:pt x="82953" y="21246"/>
                  </a:lnTo>
                  <a:lnTo>
                    <a:pt x="72130" y="23989"/>
                  </a:lnTo>
                  <a:lnTo>
                    <a:pt x="60604" y="26164"/>
                  </a:lnTo>
                  <a:lnTo>
                    <a:pt x="48859" y="27797"/>
                  </a:lnTo>
                  <a:lnTo>
                    <a:pt x="36585" y="29152"/>
                  </a:lnTo>
                  <a:lnTo>
                    <a:pt x="21586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53695"/>
              <a:ext cx="200042" cy="30533"/>
            </a:xfrm>
            <a:custGeom>
              <a:avLst/>
              <a:gdLst/>
              <a:ahLst/>
              <a:cxnLst/>
              <a:rect l="0" t="0" r="0" b="0"/>
              <a:pathLst>
                <a:path w="200042" h="30533">
                  <a:moveTo>
                    <a:pt x="200041" y="9475"/>
                  </a:moveTo>
                  <a:lnTo>
                    <a:pt x="191173" y="6609"/>
                  </a:lnTo>
                  <a:lnTo>
                    <a:pt x="182186" y="4467"/>
                  </a:lnTo>
                  <a:lnTo>
                    <a:pt x="172191" y="2864"/>
                  </a:lnTo>
                  <a:lnTo>
                    <a:pt x="161210" y="1683"/>
                  </a:lnTo>
                  <a:lnTo>
                    <a:pt x="149399" y="835"/>
                  </a:lnTo>
                  <a:lnTo>
                    <a:pt x="136945" y="242"/>
                  </a:lnTo>
                  <a:lnTo>
                    <a:pt x="124180" y="0"/>
                  </a:lnTo>
                  <a:lnTo>
                    <a:pt x="111547" y="364"/>
                  </a:lnTo>
                  <a:lnTo>
                    <a:pt x="99274" y="1424"/>
                  </a:lnTo>
                  <a:lnTo>
                    <a:pt x="87239" y="3119"/>
                  </a:lnTo>
                  <a:lnTo>
                    <a:pt x="75085" y="5327"/>
                  </a:lnTo>
                  <a:lnTo>
                    <a:pt x="62622" y="7924"/>
                  </a:lnTo>
                  <a:lnTo>
                    <a:pt x="50227" y="10842"/>
                  </a:lnTo>
                  <a:lnTo>
                    <a:pt x="37437" y="14468"/>
                  </a:lnTo>
                  <a:lnTo>
                    <a:pt x="22007" y="20234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79353" y="297070"/>
              <a:ext cx="258347" cy="155656"/>
            </a:xfrm>
            <a:custGeom>
              <a:avLst/>
              <a:gdLst/>
              <a:ahLst/>
              <a:cxnLst/>
              <a:rect l="0" t="0" r="0" b="0"/>
              <a:pathLst>
                <a:path w="258347" h="155656">
                  <a:moveTo>
                    <a:pt x="132004" y="71427"/>
                  </a:moveTo>
                  <a:lnTo>
                    <a:pt x="129070" y="62626"/>
                  </a:lnTo>
                  <a:lnTo>
                    <a:pt x="126288" y="54279"/>
                  </a:lnTo>
                  <a:lnTo>
                    <a:pt x="123380" y="45585"/>
                  </a:lnTo>
                  <a:lnTo>
                    <a:pt x="119994" y="36637"/>
                  </a:lnTo>
                  <a:lnTo>
                    <a:pt x="115532" y="27790"/>
                  </a:lnTo>
                  <a:lnTo>
                    <a:pt x="109752" y="19265"/>
                  </a:lnTo>
                  <a:lnTo>
                    <a:pt x="102418" y="11595"/>
                  </a:lnTo>
                  <a:lnTo>
                    <a:pt x="93137" y="5663"/>
                  </a:lnTo>
                  <a:lnTo>
                    <a:pt x="81903" y="1797"/>
                  </a:lnTo>
                  <a:lnTo>
                    <a:pt x="69479" y="0"/>
                  </a:lnTo>
                  <a:lnTo>
                    <a:pt x="57150" y="225"/>
                  </a:lnTo>
                  <a:lnTo>
                    <a:pt x="45649" y="2235"/>
                  </a:lnTo>
                  <a:lnTo>
                    <a:pt x="35322" y="6006"/>
                  </a:lnTo>
                  <a:lnTo>
                    <a:pt x="26385" y="11802"/>
                  </a:lnTo>
                  <a:lnTo>
                    <a:pt x="18790" y="19586"/>
                  </a:lnTo>
                  <a:lnTo>
                    <a:pt x="12487" y="29065"/>
                  </a:lnTo>
                  <a:lnTo>
                    <a:pt x="7527" y="39867"/>
                  </a:lnTo>
                  <a:lnTo>
                    <a:pt x="3817" y="51647"/>
                  </a:lnTo>
                  <a:lnTo>
                    <a:pt x="1304" y="63962"/>
                  </a:lnTo>
                  <a:lnTo>
                    <a:pt x="57" y="76294"/>
                  </a:lnTo>
                  <a:lnTo>
                    <a:pt x="0" y="88358"/>
                  </a:lnTo>
                  <a:lnTo>
                    <a:pt x="1096" y="99914"/>
                  </a:lnTo>
                  <a:lnTo>
                    <a:pt x="3426" y="110682"/>
                  </a:lnTo>
                  <a:lnTo>
                    <a:pt x="6924" y="120588"/>
                  </a:lnTo>
                  <a:lnTo>
                    <a:pt x="11560" y="129563"/>
                  </a:lnTo>
                  <a:lnTo>
                    <a:pt x="17421" y="137454"/>
                  </a:lnTo>
                  <a:lnTo>
                    <a:pt x="24434" y="144270"/>
                  </a:lnTo>
                  <a:lnTo>
                    <a:pt x="32243" y="149679"/>
                  </a:lnTo>
                  <a:lnTo>
                    <a:pt x="40324" y="152958"/>
                  </a:lnTo>
                  <a:lnTo>
                    <a:pt x="48348" y="153897"/>
                  </a:lnTo>
                  <a:lnTo>
                    <a:pt x="56192" y="152578"/>
                  </a:lnTo>
                  <a:lnTo>
                    <a:pt x="63839" y="149109"/>
                  </a:lnTo>
                  <a:lnTo>
                    <a:pt x="71310" y="143776"/>
                  </a:lnTo>
                  <a:lnTo>
                    <a:pt x="78481" y="136961"/>
                  </a:lnTo>
                  <a:lnTo>
                    <a:pt x="85077" y="129033"/>
                  </a:lnTo>
                  <a:lnTo>
                    <a:pt x="90997" y="120299"/>
                  </a:lnTo>
                  <a:lnTo>
                    <a:pt x="96296" y="110998"/>
                  </a:lnTo>
                  <a:lnTo>
                    <a:pt x="101090" y="101303"/>
                  </a:lnTo>
                  <a:lnTo>
                    <a:pt x="105528" y="91369"/>
                  </a:lnTo>
                  <a:lnTo>
                    <a:pt x="110627" y="82445"/>
                  </a:lnTo>
                  <a:lnTo>
                    <a:pt x="117015" y="76894"/>
                  </a:lnTo>
                  <a:lnTo>
                    <a:pt x="123466" y="75621"/>
                  </a:lnTo>
                  <a:lnTo>
                    <a:pt x="129403" y="77939"/>
                  </a:lnTo>
                  <a:lnTo>
                    <a:pt x="134756" y="82870"/>
                  </a:lnTo>
                  <a:lnTo>
                    <a:pt x="139938" y="89449"/>
                  </a:lnTo>
                  <a:lnTo>
                    <a:pt x="145679" y="96791"/>
                  </a:lnTo>
                  <a:lnTo>
                    <a:pt x="152343" y="104365"/>
                  </a:lnTo>
                  <a:lnTo>
                    <a:pt x="159948" y="111928"/>
                  </a:lnTo>
                  <a:lnTo>
                    <a:pt x="168352" y="119398"/>
                  </a:lnTo>
                  <a:lnTo>
                    <a:pt x="177381" y="126753"/>
                  </a:lnTo>
                  <a:lnTo>
                    <a:pt x="187038" y="133678"/>
                  </a:lnTo>
                  <a:lnTo>
                    <a:pt x="197497" y="139578"/>
                  </a:lnTo>
                  <a:lnTo>
                    <a:pt x="208772" y="144215"/>
                  </a:lnTo>
                  <a:lnTo>
                    <a:pt x="220149" y="147675"/>
                  </a:lnTo>
                  <a:lnTo>
                    <a:pt x="231391" y="150539"/>
                  </a:lnTo>
                  <a:lnTo>
                    <a:pt x="243485" y="153055"/>
                  </a:lnTo>
                  <a:lnTo>
                    <a:pt x="258346" y="15565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03584" y="94756"/>
              <a:ext cx="18344" cy="368498"/>
            </a:xfrm>
            <a:custGeom>
              <a:avLst/>
              <a:gdLst/>
              <a:ahLst/>
              <a:cxnLst/>
              <a:rect l="0" t="0" r="0" b="0"/>
              <a:pathLst>
                <a:path w="18344" h="368498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9"/>
                  </a:lnTo>
                  <a:lnTo>
                    <a:pt x="1889" y="80355"/>
                  </a:lnTo>
                  <a:lnTo>
                    <a:pt x="3253" y="93446"/>
                  </a:lnTo>
                  <a:lnTo>
                    <a:pt x="4463" y="107403"/>
                  </a:lnTo>
                  <a:lnTo>
                    <a:pt x="5425" y="122402"/>
                  </a:lnTo>
                  <a:lnTo>
                    <a:pt x="6144" y="138621"/>
                  </a:lnTo>
                  <a:lnTo>
                    <a:pt x="6663" y="156013"/>
                  </a:lnTo>
                  <a:lnTo>
                    <a:pt x="7028" y="174068"/>
                  </a:lnTo>
                  <a:lnTo>
                    <a:pt x="7281" y="191947"/>
                  </a:lnTo>
                  <a:lnTo>
                    <a:pt x="7455" y="209193"/>
                  </a:lnTo>
                  <a:lnTo>
                    <a:pt x="7573" y="225873"/>
                  </a:lnTo>
                  <a:lnTo>
                    <a:pt x="7652" y="242372"/>
                  </a:lnTo>
                  <a:lnTo>
                    <a:pt x="7710" y="258951"/>
                  </a:lnTo>
                  <a:lnTo>
                    <a:pt x="7919" y="275544"/>
                  </a:lnTo>
                  <a:lnTo>
                    <a:pt x="8592" y="291852"/>
                  </a:lnTo>
                  <a:lnTo>
                    <a:pt x="9856" y="307699"/>
                  </a:lnTo>
                  <a:lnTo>
                    <a:pt x="11528" y="322478"/>
                  </a:lnTo>
                  <a:lnTo>
                    <a:pt x="13364" y="336531"/>
                  </a:lnTo>
                  <a:lnTo>
                    <a:pt x="15525" y="351092"/>
                  </a:lnTo>
                  <a:lnTo>
                    <a:pt x="18343" y="36849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06114" y="18951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22758" y="5734"/>
                  </a:lnTo>
                  <a:lnTo>
                    <a:pt x="213772" y="10018"/>
                  </a:lnTo>
                  <a:lnTo>
                    <a:pt x="203781" y="13229"/>
                  </a:lnTo>
                  <a:lnTo>
                    <a:pt x="192973" y="15763"/>
                  </a:lnTo>
                  <a:lnTo>
                    <a:pt x="181810" y="18108"/>
                  </a:lnTo>
                  <a:lnTo>
                    <a:pt x="170604" y="20556"/>
                  </a:lnTo>
                  <a:lnTo>
                    <a:pt x="159492" y="23211"/>
                  </a:lnTo>
                  <a:lnTo>
                    <a:pt x="148508" y="26075"/>
                  </a:lnTo>
                  <a:lnTo>
                    <a:pt x="137637" y="29114"/>
                  </a:lnTo>
                  <a:lnTo>
                    <a:pt x="126695" y="32121"/>
                  </a:lnTo>
                  <a:lnTo>
                    <a:pt x="115349" y="34753"/>
                  </a:lnTo>
                  <a:lnTo>
                    <a:pt x="103451" y="36857"/>
                  </a:lnTo>
                  <a:lnTo>
                    <a:pt x="91017" y="38607"/>
                  </a:lnTo>
                  <a:lnTo>
                    <a:pt x="78138" y="40396"/>
                  </a:lnTo>
                  <a:lnTo>
                    <a:pt x="64931" y="42450"/>
                  </a:lnTo>
                  <a:lnTo>
                    <a:pt x="51901" y="44670"/>
                  </a:lnTo>
                  <a:lnTo>
                    <a:pt x="38550" y="46942"/>
                  </a:lnTo>
                  <a:lnTo>
                    <a:pt x="22591" y="4946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48103" y="494839"/>
              <a:ext cx="768582" cy="21058"/>
            </a:xfrm>
            <a:custGeom>
              <a:avLst/>
              <a:gdLst/>
              <a:ahLst/>
              <a:cxnLst/>
              <a:rect l="0" t="0" r="0" b="0"/>
              <a:pathLst>
                <a:path w="768582" h="21058">
                  <a:moveTo>
                    <a:pt x="768581" y="0"/>
                  </a:moveTo>
                  <a:lnTo>
                    <a:pt x="759713" y="2867"/>
                  </a:lnTo>
                  <a:lnTo>
                    <a:pt x="750725" y="5009"/>
                  </a:lnTo>
                  <a:lnTo>
                    <a:pt x="740730" y="6612"/>
                  </a:lnTo>
                  <a:lnTo>
                    <a:pt x="729749" y="7792"/>
                  </a:lnTo>
                  <a:lnTo>
                    <a:pt x="717938" y="8641"/>
                  </a:lnTo>
                  <a:lnTo>
                    <a:pt x="705475" y="9243"/>
                  </a:lnTo>
                  <a:lnTo>
                    <a:pt x="692364" y="9830"/>
                  </a:lnTo>
                  <a:lnTo>
                    <a:pt x="678435" y="10763"/>
                  </a:lnTo>
                  <a:lnTo>
                    <a:pt x="663656" y="12205"/>
                  </a:lnTo>
                  <a:lnTo>
                    <a:pt x="647969" y="13988"/>
                  </a:lnTo>
                  <a:lnTo>
                    <a:pt x="631222" y="15725"/>
                  </a:lnTo>
                  <a:lnTo>
                    <a:pt x="613434" y="17187"/>
                  </a:lnTo>
                  <a:lnTo>
                    <a:pt x="594758" y="18319"/>
                  </a:lnTo>
                  <a:lnTo>
                    <a:pt x="575391" y="19154"/>
                  </a:lnTo>
                  <a:lnTo>
                    <a:pt x="555520" y="19745"/>
                  </a:lnTo>
                  <a:lnTo>
                    <a:pt x="535618" y="19989"/>
                  </a:lnTo>
                  <a:lnTo>
                    <a:pt x="516409" y="19628"/>
                  </a:lnTo>
                  <a:lnTo>
                    <a:pt x="498232" y="18576"/>
                  </a:lnTo>
                  <a:lnTo>
                    <a:pt x="481078" y="17056"/>
                  </a:lnTo>
                  <a:lnTo>
                    <a:pt x="464784" y="15498"/>
                  </a:lnTo>
                  <a:lnTo>
                    <a:pt x="449140" y="14156"/>
                  </a:lnTo>
                  <a:lnTo>
                    <a:pt x="433477" y="13104"/>
                  </a:lnTo>
                  <a:lnTo>
                    <a:pt x="416735" y="12323"/>
                  </a:lnTo>
                  <a:lnTo>
                    <a:pt x="398434" y="11763"/>
                  </a:lnTo>
                  <a:lnTo>
                    <a:pt x="379088" y="11371"/>
                  </a:lnTo>
                  <a:lnTo>
                    <a:pt x="359870" y="11099"/>
                  </a:lnTo>
                  <a:lnTo>
                    <a:pt x="341465" y="10913"/>
                  </a:lnTo>
                  <a:lnTo>
                    <a:pt x="324043" y="10787"/>
                  </a:lnTo>
                  <a:lnTo>
                    <a:pt x="307509" y="10702"/>
                  </a:lnTo>
                  <a:lnTo>
                    <a:pt x="291690" y="10645"/>
                  </a:lnTo>
                  <a:lnTo>
                    <a:pt x="276405" y="10606"/>
                  </a:lnTo>
                  <a:lnTo>
                    <a:pt x="261507" y="10580"/>
                  </a:lnTo>
                  <a:lnTo>
                    <a:pt x="246882" y="10563"/>
                  </a:lnTo>
                  <a:lnTo>
                    <a:pt x="232445" y="10552"/>
                  </a:lnTo>
                  <a:lnTo>
                    <a:pt x="218138" y="10544"/>
                  </a:lnTo>
                  <a:lnTo>
                    <a:pt x="203914" y="10539"/>
                  </a:lnTo>
                  <a:lnTo>
                    <a:pt x="189581" y="10535"/>
                  </a:lnTo>
                  <a:lnTo>
                    <a:pt x="174813" y="10533"/>
                  </a:lnTo>
                  <a:lnTo>
                    <a:pt x="159473" y="10536"/>
                  </a:lnTo>
                  <a:lnTo>
                    <a:pt x="143746" y="10708"/>
                  </a:lnTo>
                  <a:lnTo>
                    <a:pt x="128035" y="11355"/>
                  </a:lnTo>
                  <a:lnTo>
                    <a:pt x="112574" y="12604"/>
                  </a:lnTo>
                  <a:lnTo>
                    <a:pt x="97259" y="14256"/>
                  </a:lnTo>
                  <a:lnTo>
                    <a:pt x="81757" y="15904"/>
                  </a:lnTo>
                  <a:lnTo>
                    <a:pt x="65906" y="17307"/>
                  </a:lnTo>
                  <a:lnTo>
                    <a:pt x="50440" y="18402"/>
                  </a:lnTo>
                  <a:lnTo>
                    <a:pt x="35387" y="19330"/>
                  </a:lnTo>
                  <a:lnTo>
                    <a:pt x="19421" y="201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79025" y="3598514"/>
            <a:ext cx="2611069" cy="560243"/>
            <a:chOff x="379025" y="3598514"/>
            <a:chExt cx="2611069" cy="560243"/>
          </a:xfrm>
        </p:grpSpPr>
        <p:sp>
          <p:nvSpPr>
            <p:cNvPr id="63" name="Freeform 62"/>
            <p:cNvSpPr/>
            <p:nvPr/>
          </p:nvSpPr>
          <p:spPr>
            <a:xfrm>
              <a:off x="473782" y="3716559"/>
              <a:ext cx="15113" cy="315856"/>
            </a:xfrm>
            <a:custGeom>
              <a:avLst/>
              <a:gdLst/>
              <a:ahLst/>
              <a:cxnLst/>
              <a:rect l="0" t="0" r="0" b="0"/>
              <a:pathLst>
                <a:path w="15113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78" y="108277"/>
                  </a:lnTo>
                  <a:lnTo>
                    <a:pt x="7871" y="123002"/>
                  </a:lnTo>
                  <a:lnTo>
                    <a:pt x="8679" y="139029"/>
                  </a:lnTo>
                  <a:lnTo>
                    <a:pt x="9261" y="156289"/>
                  </a:lnTo>
                  <a:lnTo>
                    <a:pt x="9839" y="174254"/>
                  </a:lnTo>
                  <a:lnTo>
                    <a:pt x="10767" y="192072"/>
                  </a:lnTo>
                  <a:lnTo>
                    <a:pt x="12202" y="209268"/>
                  </a:lnTo>
                  <a:lnTo>
                    <a:pt x="13812" y="225574"/>
                  </a:lnTo>
                  <a:lnTo>
                    <a:pt x="14899" y="240758"/>
                  </a:lnTo>
                  <a:lnTo>
                    <a:pt x="15112" y="254813"/>
                  </a:lnTo>
                  <a:lnTo>
                    <a:pt x="14586" y="267645"/>
                  </a:lnTo>
                  <a:lnTo>
                    <a:pt x="13718" y="280334"/>
                  </a:lnTo>
                  <a:lnTo>
                    <a:pt x="12428" y="29511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9025" y="3598514"/>
              <a:ext cx="254990" cy="271334"/>
            </a:xfrm>
            <a:custGeom>
              <a:avLst/>
              <a:gdLst/>
              <a:ahLst/>
              <a:cxnLst/>
              <a:rect l="0" t="0" r="0" b="0"/>
              <a:pathLst>
                <a:path w="254990" h="271334">
                  <a:moveTo>
                    <a:pt x="0" y="107517"/>
                  </a:moveTo>
                  <a:lnTo>
                    <a:pt x="3001" y="95849"/>
                  </a:lnTo>
                  <a:lnTo>
                    <a:pt x="6424" y="85360"/>
                  </a:lnTo>
                  <a:lnTo>
                    <a:pt x="10624" y="75063"/>
                  </a:lnTo>
                  <a:lnTo>
                    <a:pt x="15697" y="64934"/>
                  </a:lnTo>
                  <a:lnTo>
                    <a:pt x="21827" y="55239"/>
                  </a:lnTo>
                  <a:lnTo>
                    <a:pt x="29015" y="46107"/>
                  </a:lnTo>
                  <a:lnTo>
                    <a:pt x="37275" y="37677"/>
                  </a:lnTo>
                  <a:lnTo>
                    <a:pt x="46719" y="30164"/>
                  </a:lnTo>
                  <a:lnTo>
                    <a:pt x="57287" y="23594"/>
                  </a:lnTo>
                  <a:lnTo>
                    <a:pt x="68637" y="17843"/>
                  </a:lnTo>
                  <a:lnTo>
                    <a:pt x="80247" y="12738"/>
                  </a:lnTo>
                  <a:lnTo>
                    <a:pt x="91794" y="8124"/>
                  </a:lnTo>
                  <a:lnTo>
                    <a:pt x="103155" y="4192"/>
                  </a:lnTo>
                  <a:lnTo>
                    <a:pt x="114318" y="1456"/>
                  </a:lnTo>
                  <a:lnTo>
                    <a:pt x="125307" y="98"/>
                  </a:lnTo>
                  <a:lnTo>
                    <a:pt x="136162" y="0"/>
                  </a:lnTo>
                  <a:lnTo>
                    <a:pt x="146918" y="922"/>
                  </a:lnTo>
                  <a:lnTo>
                    <a:pt x="157598" y="2622"/>
                  </a:lnTo>
                  <a:lnTo>
                    <a:pt x="168060" y="5049"/>
                  </a:lnTo>
                  <a:lnTo>
                    <a:pt x="178012" y="8348"/>
                  </a:lnTo>
                  <a:lnTo>
                    <a:pt x="187336" y="12532"/>
                  </a:lnTo>
                  <a:lnTo>
                    <a:pt x="196071" y="17646"/>
                  </a:lnTo>
                  <a:lnTo>
                    <a:pt x="204325" y="23835"/>
                  </a:lnTo>
                  <a:lnTo>
                    <a:pt x="212208" y="31075"/>
                  </a:lnTo>
                  <a:lnTo>
                    <a:pt x="219655" y="39209"/>
                  </a:lnTo>
                  <a:lnTo>
                    <a:pt x="226437" y="48040"/>
                  </a:lnTo>
                  <a:lnTo>
                    <a:pt x="232483" y="57391"/>
                  </a:lnTo>
                  <a:lnTo>
                    <a:pt x="237865" y="67279"/>
                  </a:lnTo>
                  <a:lnTo>
                    <a:pt x="242715" y="77901"/>
                  </a:lnTo>
                  <a:lnTo>
                    <a:pt x="247155" y="89307"/>
                  </a:lnTo>
                  <a:lnTo>
                    <a:pt x="250967" y="101408"/>
                  </a:lnTo>
                  <a:lnTo>
                    <a:pt x="253623" y="114063"/>
                  </a:lnTo>
                  <a:lnTo>
                    <a:pt x="254927" y="127128"/>
                  </a:lnTo>
                  <a:lnTo>
                    <a:pt x="254989" y="140326"/>
                  </a:lnTo>
                  <a:lnTo>
                    <a:pt x="254043" y="153259"/>
                  </a:lnTo>
                  <a:lnTo>
                    <a:pt x="252323" y="165734"/>
                  </a:lnTo>
                  <a:lnTo>
                    <a:pt x="249712" y="177738"/>
                  </a:lnTo>
                  <a:lnTo>
                    <a:pt x="245757" y="189338"/>
                  </a:lnTo>
                  <a:lnTo>
                    <a:pt x="240324" y="200621"/>
                  </a:lnTo>
                  <a:lnTo>
                    <a:pt x="233727" y="211505"/>
                  </a:lnTo>
                  <a:lnTo>
                    <a:pt x="226536" y="221748"/>
                  </a:lnTo>
                  <a:lnTo>
                    <a:pt x="219140" y="231266"/>
                  </a:lnTo>
                  <a:lnTo>
                    <a:pt x="211565" y="239964"/>
                  </a:lnTo>
                  <a:lnTo>
                    <a:pt x="203574" y="247660"/>
                  </a:lnTo>
                  <a:lnTo>
                    <a:pt x="195048" y="254350"/>
                  </a:lnTo>
                  <a:lnTo>
                    <a:pt x="185847" y="260013"/>
                  </a:lnTo>
                  <a:lnTo>
                    <a:pt x="175753" y="264526"/>
                  </a:lnTo>
                  <a:lnTo>
                    <a:pt x="164742" y="267929"/>
                  </a:lnTo>
                  <a:lnTo>
                    <a:pt x="153160" y="270209"/>
                  </a:lnTo>
                  <a:lnTo>
                    <a:pt x="140276" y="271333"/>
                  </a:lnTo>
                  <a:lnTo>
                    <a:pt x="122723" y="270286"/>
                  </a:lnTo>
                  <a:lnTo>
                    <a:pt x="94757" y="26544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5069" y="3881165"/>
              <a:ext cx="163512" cy="119665"/>
            </a:xfrm>
            <a:custGeom>
              <a:avLst/>
              <a:gdLst/>
              <a:ahLst/>
              <a:cxnLst/>
              <a:rect l="0" t="0" r="0" b="0"/>
              <a:pathLst>
                <a:path w="163512" h="119665">
                  <a:moveTo>
                    <a:pt x="89811" y="109135"/>
                  </a:moveTo>
                  <a:lnTo>
                    <a:pt x="86945" y="100267"/>
                  </a:lnTo>
                  <a:lnTo>
                    <a:pt x="84802" y="91280"/>
                  </a:lnTo>
                  <a:lnTo>
                    <a:pt x="83195" y="81289"/>
                  </a:lnTo>
                  <a:lnTo>
                    <a:pt x="81842" y="70481"/>
                  </a:lnTo>
                  <a:lnTo>
                    <a:pt x="80345" y="59318"/>
                  </a:lnTo>
                  <a:lnTo>
                    <a:pt x="78485" y="48118"/>
                  </a:lnTo>
                  <a:lnTo>
                    <a:pt x="75899" y="37178"/>
                  </a:lnTo>
                  <a:lnTo>
                    <a:pt x="72022" y="26842"/>
                  </a:lnTo>
                  <a:lnTo>
                    <a:pt x="66666" y="17248"/>
                  </a:lnTo>
                  <a:lnTo>
                    <a:pt x="59966" y="8995"/>
                  </a:lnTo>
                  <a:lnTo>
                    <a:pt x="52180" y="3187"/>
                  </a:lnTo>
                  <a:lnTo>
                    <a:pt x="43584" y="215"/>
                  </a:lnTo>
                  <a:lnTo>
                    <a:pt x="34730" y="0"/>
                  </a:lnTo>
                  <a:lnTo>
                    <a:pt x="26407" y="2357"/>
                  </a:lnTo>
                  <a:lnTo>
                    <a:pt x="19007" y="6908"/>
                  </a:lnTo>
                  <a:lnTo>
                    <a:pt x="12719" y="13349"/>
                  </a:lnTo>
                  <a:lnTo>
                    <a:pt x="7713" y="21551"/>
                  </a:lnTo>
                  <a:lnTo>
                    <a:pt x="3943" y="31283"/>
                  </a:lnTo>
                  <a:lnTo>
                    <a:pt x="1376" y="42236"/>
                  </a:lnTo>
                  <a:lnTo>
                    <a:pt x="86" y="54112"/>
                  </a:lnTo>
                  <a:lnTo>
                    <a:pt x="0" y="66642"/>
                  </a:lnTo>
                  <a:lnTo>
                    <a:pt x="1246" y="79139"/>
                  </a:lnTo>
                  <a:lnTo>
                    <a:pt x="4208" y="90537"/>
                  </a:lnTo>
                  <a:lnTo>
                    <a:pt x="8943" y="100333"/>
                  </a:lnTo>
                  <a:lnTo>
                    <a:pt x="15225" y="108060"/>
                  </a:lnTo>
                  <a:lnTo>
                    <a:pt x="22729" y="113050"/>
                  </a:lnTo>
                  <a:lnTo>
                    <a:pt x="31136" y="115213"/>
                  </a:lnTo>
                  <a:lnTo>
                    <a:pt x="39863" y="114752"/>
                  </a:lnTo>
                  <a:lnTo>
                    <a:pt x="48101" y="111875"/>
                  </a:lnTo>
                  <a:lnTo>
                    <a:pt x="55449" y="106947"/>
                  </a:lnTo>
                  <a:lnTo>
                    <a:pt x="61872" y="100407"/>
                  </a:lnTo>
                  <a:lnTo>
                    <a:pt x="67501" y="92664"/>
                  </a:lnTo>
                  <a:lnTo>
                    <a:pt x="72527" y="84088"/>
                  </a:lnTo>
                  <a:lnTo>
                    <a:pt x="77630" y="76151"/>
                  </a:lnTo>
                  <a:lnTo>
                    <a:pt x="83695" y="72215"/>
                  </a:lnTo>
                  <a:lnTo>
                    <a:pt x="90351" y="73606"/>
                  </a:lnTo>
                  <a:lnTo>
                    <a:pt x="96826" y="78345"/>
                  </a:lnTo>
                  <a:lnTo>
                    <a:pt x="103309" y="84744"/>
                  </a:lnTo>
                  <a:lnTo>
                    <a:pt x="110285" y="91464"/>
                  </a:lnTo>
                  <a:lnTo>
                    <a:pt x="117970" y="97806"/>
                  </a:lnTo>
                  <a:lnTo>
                    <a:pt x="126082" y="103410"/>
                  </a:lnTo>
                  <a:lnTo>
                    <a:pt x="134883" y="108561"/>
                  </a:lnTo>
                  <a:lnTo>
                    <a:pt x="146265" y="113703"/>
                  </a:lnTo>
                  <a:lnTo>
                    <a:pt x="163511" y="11966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8580" y="3838298"/>
              <a:ext cx="116514" cy="167653"/>
            </a:xfrm>
            <a:custGeom>
              <a:avLst/>
              <a:gdLst/>
              <a:ahLst/>
              <a:cxnLst/>
              <a:rect l="0" t="0" r="0" b="0"/>
              <a:pathLst>
                <a:path w="116514" h="167653">
                  <a:moveTo>
                    <a:pt x="94756" y="4603"/>
                  </a:moveTo>
                  <a:lnTo>
                    <a:pt x="85955" y="1804"/>
                  </a:lnTo>
                  <a:lnTo>
                    <a:pt x="77608" y="302"/>
                  </a:lnTo>
                  <a:lnTo>
                    <a:pt x="68914" y="0"/>
                  </a:lnTo>
                  <a:lnTo>
                    <a:pt x="59966" y="852"/>
                  </a:lnTo>
                  <a:lnTo>
                    <a:pt x="51119" y="2968"/>
                  </a:lnTo>
                  <a:lnTo>
                    <a:pt x="42581" y="6290"/>
                  </a:lnTo>
                  <a:lnTo>
                    <a:pt x="34392" y="10625"/>
                  </a:lnTo>
                  <a:lnTo>
                    <a:pt x="26515" y="15745"/>
                  </a:lnTo>
                  <a:lnTo>
                    <a:pt x="18918" y="21457"/>
                  </a:lnTo>
                  <a:lnTo>
                    <a:pt x="12717" y="28080"/>
                  </a:lnTo>
                  <a:lnTo>
                    <a:pt x="9841" y="35269"/>
                  </a:lnTo>
                  <a:lnTo>
                    <a:pt x="10605" y="41284"/>
                  </a:lnTo>
                  <a:lnTo>
                    <a:pt x="14318" y="45367"/>
                  </a:lnTo>
                  <a:lnTo>
                    <a:pt x="20184" y="47554"/>
                  </a:lnTo>
                  <a:lnTo>
                    <a:pt x="27718" y="48492"/>
                  </a:lnTo>
                  <a:lnTo>
                    <a:pt x="36758" y="49166"/>
                  </a:lnTo>
                  <a:lnTo>
                    <a:pt x="47093" y="50168"/>
                  </a:lnTo>
                  <a:lnTo>
                    <a:pt x="58138" y="51854"/>
                  </a:lnTo>
                  <a:lnTo>
                    <a:pt x="69020" y="54518"/>
                  </a:lnTo>
                  <a:lnTo>
                    <a:pt x="79262" y="58209"/>
                  </a:lnTo>
                  <a:lnTo>
                    <a:pt x="88596" y="62959"/>
                  </a:lnTo>
                  <a:lnTo>
                    <a:pt x="96795" y="68889"/>
                  </a:lnTo>
                  <a:lnTo>
                    <a:pt x="103854" y="75948"/>
                  </a:lnTo>
                  <a:lnTo>
                    <a:pt x="109612" y="83957"/>
                  </a:lnTo>
                  <a:lnTo>
                    <a:pt x="113666" y="92702"/>
                  </a:lnTo>
                  <a:lnTo>
                    <a:pt x="115946" y="101986"/>
                  </a:lnTo>
                  <a:lnTo>
                    <a:pt x="116513" y="111489"/>
                  </a:lnTo>
                  <a:lnTo>
                    <a:pt x="115382" y="120789"/>
                  </a:lnTo>
                  <a:lnTo>
                    <a:pt x="112729" y="129666"/>
                  </a:lnTo>
                  <a:lnTo>
                    <a:pt x="108679" y="137932"/>
                  </a:lnTo>
                  <a:lnTo>
                    <a:pt x="103219" y="145337"/>
                  </a:lnTo>
                  <a:lnTo>
                    <a:pt x="96471" y="151832"/>
                  </a:lnTo>
                  <a:lnTo>
                    <a:pt x="88500" y="157363"/>
                  </a:lnTo>
                  <a:lnTo>
                    <a:pt x="79248" y="161789"/>
                  </a:lnTo>
                  <a:lnTo>
                    <a:pt x="68810" y="165129"/>
                  </a:lnTo>
                  <a:lnTo>
                    <a:pt x="57717" y="167221"/>
                  </a:lnTo>
                  <a:lnTo>
                    <a:pt x="46811" y="167652"/>
                  </a:lnTo>
                  <a:lnTo>
                    <a:pt x="36563" y="166357"/>
                  </a:lnTo>
                  <a:lnTo>
                    <a:pt x="27367" y="163863"/>
                  </a:lnTo>
                  <a:lnTo>
                    <a:pt x="18813" y="160864"/>
                  </a:lnTo>
                  <a:lnTo>
                    <a:pt x="10157" y="157097"/>
                  </a:lnTo>
                  <a:lnTo>
                    <a:pt x="0" y="15200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48617" y="3684974"/>
              <a:ext cx="9477" cy="326384"/>
            </a:xfrm>
            <a:custGeom>
              <a:avLst/>
              <a:gdLst/>
              <a:ahLst/>
              <a:cxnLst/>
              <a:rect l="0" t="0" r="0" b="0"/>
              <a:pathLst>
                <a:path w="9477" h="326384">
                  <a:moveTo>
                    <a:pt x="9476" y="0"/>
                  </a:moveTo>
                  <a:lnTo>
                    <a:pt x="6609" y="8935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5" y="55996"/>
                  </a:lnTo>
                  <a:lnTo>
                    <a:pt x="242" y="69877"/>
                  </a:lnTo>
                  <a:lnTo>
                    <a:pt x="0" y="84259"/>
                  </a:lnTo>
                  <a:lnTo>
                    <a:pt x="365" y="99647"/>
                  </a:lnTo>
                  <a:lnTo>
                    <a:pt x="1420" y="116255"/>
                  </a:lnTo>
                  <a:lnTo>
                    <a:pt x="2942" y="133999"/>
                  </a:lnTo>
                  <a:lnTo>
                    <a:pt x="4502" y="152674"/>
                  </a:lnTo>
                  <a:lnTo>
                    <a:pt x="5841" y="172048"/>
                  </a:lnTo>
                  <a:lnTo>
                    <a:pt x="6721" y="191600"/>
                  </a:lnTo>
                  <a:lnTo>
                    <a:pt x="6854" y="210567"/>
                  </a:lnTo>
                  <a:lnTo>
                    <a:pt x="6170" y="228573"/>
                  </a:lnTo>
                  <a:lnTo>
                    <a:pt x="5083" y="245442"/>
                  </a:lnTo>
                  <a:lnTo>
                    <a:pt x="4355" y="261011"/>
                  </a:lnTo>
                  <a:lnTo>
                    <a:pt x="4387" y="275324"/>
                  </a:lnTo>
                  <a:lnTo>
                    <a:pt x="5079" y="288132"/>
                  </a:lnTo>
                  <a:lnTo>
                    <a:pt x="6077" y="300059"/>
                  </a:lnTo>
                  <a:lnTo>
                    <a:pt x="7474" y="312156"/>
                  </a:lnTo>
                  <a:lnTo>
                    <a:pt x="9476" y="32638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2808" y="3827760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4613"/>
                  </a:moveTo>
                  <a:lnTo>
                    <a:pt x="180711" y="1813"/>
                  </a:lnTo>
                  <a:lnTo>
                    <a:pt x="172365" y="310"/>
                  </a:lnTo>
                  <a:lnTo>
                    <a:pt x="163657" y="0"/>
                  </a:lnTo>
                  <a:lnTo>
                    <a:pt x="154190" y="507"/>
                  </a:lnTo>
                  <a:lnTo>
                    <a:pt x="143399" y="1326"/>
                  </a:lnTo>
                  <a:lnTo>
                    <a:pt x="131105" y="2142"/>
                  </a:lnTo>
                  <a:lnTo>
                    <a:pt x="117612" y="2825"/>
                  </a:lnTo>
                  <a:lnTo>
                    <a:pt x="103494" y="3352"/>
                  </a:lnTo>
                  <a:lnTo>
                    <a:pt x="89153" y="3742"/>
                  </a:lnTo>
                  <a:lnTo>
                    <a:pt x="74951" y="4190"/>
                  </a:lnTo>
                  <a:lnTo>
                    <a:pt x="61269" y="5030"/>
                  </a:lnTo>
                  <a:lnTo>
                    <a:pt x="48270" y="6411"/>
                  </a:lnTo>
                  <a:lnTo>
                    <a:pt x="36367" y="8163"/>
                  </a:lnTo>
                  <a:lnTo>
                    <a:pt x="25155" y="10061"/>
                  </a:lnTo>
                  <a:lnTo>
                    <a:pt x="13651" y="12273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69107" y="3716559"/>
              <a:ext cx="20655" cy="273742"/>
            </a:xfrm>
            <a:custGeom>
              <a:avLst/>
              <a:gdLst/>
              <a:ahLst/>
              <a:cxnLst/>
              <a:rect l="0" t="0" r="0" b="0"/>
              <a:pathLst>
                <a:path w="20655" h="273742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71"/>
                  </a:lnTo>
                  <a:lnTo>
                    <a:pt x="2333" y="50665"/>
                  </a:lnTo>
                  <a:lnTo>
                    <a:pt x="1485" y="66289"/>
                  </a:lnTo>
                  <a:lnTo>
                    <a:pt x="887" y="83261"/>
                  </a:lnTo>
                  <a:lnTo>
                    <a:pt x="473" y="101189"/>
                  </a:lnTo>
                  <a:lnTo>
                    <a:pt x="189" y="119509"/>
                  </a:lnTo>
                  <a:lnTo>
                    <a:pt x="0" y="137858"/>
                  </a:lnTo>
                  <a:lnTo>
                    <a:pt x="42" y="155922"/>
                  </a:lnTo>
                  <a:lnTo>
                    <a:pt x="602" y="173356"/>
                  </a:lnTo>
                  <a:lnTo>
                    <a:pt x="1796" y="190035"/>
                  </a:lnTo>
                  <a:lnTo>
                    <a:pt x="3619" y="205804"/>
                  </a:lnTo>
                  <a:lnTo>
                    <a:pt x="6316" y="222132"/>
                  </a:lnTo>
                  <a:lnTo>
                    <a:pt x="11244" y="242691"/>
                  </a:lnTo>
                  <a:lnTo>
                    <a:pt x="20654" y="27374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05533" y="3640708"/>
              <a:ext cx="194605" cy="202194"/>
            </a:xfrm>
            <a:custGeom>
              <a:avLst/>
              <a:gdLst/>
              <a:ahLst/>
              <a:cxnLst/>
              <a:rect l="0" t="0" r="0" b="0"/>
              <a:pathLst>
                <a:path w="194605" h="202194">
                  <a:moveTo>
                    <a:pt x="0" y="75851"/>
                  </a:moveTo>
                  <a:lnTo>
                    <a:pt x="3068" y="64250"/>
                  </a:lnTo>
                  <a:lnTo>
                    <a:pt x="7131" y="54401"/>
                  </a:lnTo>
                  <a:lnTo>
                    <a:pt x="12623" y="45401"/>
                  </a:lnTo>
                  <a:lnTo>
                    <a:pt x="19383" y="37133"/>
                  </a:lnTo>
                  <a:lnTo>
                    <a:pt x="27181" y="29753"/>
                  </a:lnTo>
                  <a:lnTo>
                    <a:pt x="35778" y="23283"/>
                  </a:lnTo>
                  <a:lnTo>
                    <a:pt x="44963" y="17604"/>
                  </a:lnTo>
                  <a:lnTo>
                    <a:pt x="54569" y="12550"/>
                  </a:lnTo>
                  <a:lnTo>
                    <a:pt x="64469" y="7970"/>
                  </a:lnTo>
                  <a:lnTo>
                    <a:pt x="74571" y="4064"/>
                  </a:lnTo>
                  <a:lnTo>
                    <a:pt x="84812" y="1343"/>
                  </a:lnTo>
                  <a:lnTo>
                    <a:pt x="95148" y="0"/>
                  </a:lnTo>
                  <a:lnTo>
                    <a:pt x="105547" y="82"/>
                  </a:lnTo>
                  <a:lnTo>
                    <a:pt x="115988" y="1658"/>
                  </a:lnTo>
                  <a:lnTo>
                    <a:pt x="126454" y="4609"/>
                  </a:lnTo>
                  <a:lnTo>
                    <a:pt x="136771" y="8692"/>
                  </a:lnTo>
                  <a:lnTo>
                    <a:pt x="146625" y="13641"/>
                  </a:lnTo>
                  <a:lnTo>
                    <a:pt x="155879" y="19228"/>
                  </a:lnTo>
                  <a:lnTo>
                    <a:pt x="164398" y="25435"/>
                  </a:lnTo>
                  <a:lnTo>
                    <a:pt x="171973" y="32432"/>
                  </a:lnTo>
                  <a:lnTo>
                    <a:pt x="178583" y="40256"/>
                  </a:lnTo>
                  <a:lnTo>
                    <a:pt x="184191" y="48968"/>
                  </a:lnTo>
                  <a:lnTo>
                    <a:pt x="188668" y="58727"/>
                  </a:lnTo>
                  <a:lnTo>
                    <a:pt x="192043" y="69512"/>
                  </a:lnTo>
                  <a:lnTo>
                    <a:pt x="194158" y="81010"/>
                  </a:lnTo>
                  <a:lnTo>
                    <a:pt x="194604" y="92721"/>
                  </a:lnTo>
                  <a:lnTo>
                    <a:pt x="193305" y="104331"/>
                  </a:lnTo>
                  <a:lnTo>
                    <a:pt x="190315" y="115565"/>
                  </a:lnTo>
                  <a:lnTo>
                    <a:pt x="185642" y="126110"/>
                  </a:lnTo>
                  <a:lnTo>
                    <a:pt x="179461" y="135866"/>
                  </a:lnTo>
                  <a:lnTo>
                    <a:pt x="172059" y="144910"/>
                  </a:lnTo>
                  <a:lnTo>
                    <a:pt x="163728" y="153378"/>
                  </a:lnTo>
                  <a:lnTo>
                    <a:pt x="154721" y="161408"/>
                  </a:lnTo>
                  <a:lnTo>
                    <a:pt x="145234" y="168956"/>
                  </a:lnTo>
                  <a:lnTo>
                    <a:pt x="135414" y="175807"/>
                  </a:lnTo>
                  <a:lnTo>
                    <a:pt x="125369" y="181893"/>
                  </a:lnTo>
                  <a:lnTo>
                    <a:pt x="115242" y="187150"/>
                  </a:lnTo>
                  <a:lnTo>
                    <a:pt x="104017" y="191946"/>
                  </a:lnTo>
                  <a:lnTo>
                    <a:pt x="88472" y="196701"/>
                  </a:lnTo>
                  <a:lnTo>
                    <a:pt x="63171" y="20219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19706" y="3799207"/>
              <a:ext cx="112212" cy="116993"/>
            </a:xfrm>
            <a:custGeom>
              <a:avLst/>
              <a:gdLst/>
              <a:ahLst/>
              <a:cxnLst/>
              <a:rect l="0" t="0" r="0" b="0"/>
              <a:pathLst>
                <a:path w="112212" h="116993">
                  <a:moveTo>
                    <a:pt x="6926" y="75280"/>
                  </a:moveTo>
                  <a:lnTo>
                    <a:pt x="6993" y="86948"/>
                  </a:lnTo>
                  <a:lnTo>
                    <a:pt x="7633" y="97436"/>
                  </a:lnTo>
                  <a:lnTo>
                    <a:pt x="8901" y="107663"/>
                  </a:lnTo>
                  <a:lnTo>
                    <a:pt x="9713" y="115207"/>
                  </a:lnTo>
                  <a:lnTo>
                    <a:pt x="8937" y="116992"/>
                  </a:lnTo>
                  <a:lnTo>
                    <a:pt x="7130" y="114249"/>
                  </a:lnTo>
                  <a:lnTo>
                    <a:pt x="4898" y="108442"/>
                  </a:lnTo>
                  <a:lnTo>
                    <a:pt x="2770" y="100363"/>
                  </a:lnTo>
                  <a:lnTo>
                    <a:pt x="1011" y="90568"/>
                  </a:lnTo>
                  <a:lnTo>
                    <a:pt x="0" y="79835"/>
                  </a:lnTo>
                  <a:lnTo>
                    <a:pt x="302" y="69135"/>
                  </a:lnTo>
                  <a:lnTo>
                    <a:pt x="2100" y="59000"/>
                  </a:lnTo>
                  <a:lnTo>
                    <a:pt x="5258" y="49560"/>
                  </a:lnTo>
                  <a:lnTo>
                    <a:pt x="9511" y="40755"/>
                  </a:lnTo>
                  <a:lnTo>
                    <a:pt x="14595" y="32464"/>
                  </a:lnTo>
                  <a:lnTo>
                    <a:pt x="20448" y="24724"/>
                  </a:lnTo>
                  <a:lnTo>
                    <a:pt x="27199" y="17737"/>
                  </a:lnTo>
                  <a:lnTo>
                    <a:pt x="34849" y="11559"/>
                  </a:lnTo>
                  <a:lnTo>
                    <a:pt x="43273" y="6425"/>
                  </a:lnTo>
                  <a:lnTo>
                    <a:pt x="52305" y="2806"/>
                  </a:lnTo>
                  <a:lnTo>
                    <a:pt x="61781" y="816"/>
                  </a:lnTo>
                  <a:lnTo>
                    <a:pt x="71309" y="110"/>
                  </a:lnTo>
                  <a:lnTo>
                    <a:pt x="81316" y="0"/>
                  </a:lnTo>
                  <a:lnTo>
                    <a:pt x="93796" y="478"/>
                  </a:lnTo>
                  <a:lnTo>
                    <a:pt x="112211" y="158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40748" y="3799949"/>
              <a:ext cx="126268" cy="129752"/>
            </a:xfrm>
            <a:custGeom>
              <a:avLst/>
              <a:gdLst/>
              <a:ahLst/>
              <a:cxnLst/>
              <a:rect l="0" t="0" r="0" b="0"/>
              <a:pathLst>
                <a:path w="126268" h="129752">
                  <a:moveTo>
                    <a:pt x="75397" y="11367"/>
                  </a:moveTo>
                  <a:lnTo>
                    <a:pt x="69395" y="5700"/>
                  </a:lnTo>
                  <a:lnTo>
                    <a:pt x="62550" y="2056"/>
                  </a:lnTo>
                  <a:lnTo>
                    <a:pt x="54172" y="156"/>
                  </a:lnTo>
                  <a:lnTo>
                    <a:pt x="44890" y="0"/>
                  </a:lnTo>
                  <a:lnTo>
                    <a:pt x="35872" y="1917"/>
                  </a:lnTo>
                  <a:lnTo>
                    <a:pt x="27771" y="5894"/>
                  </a:lnTo>
                  <a:lnTo>
                    <a:pt x="20724" y="11640"/>
                  </a:lnTo>
                  <a:lnTo>
                    <a:pt x="14617" y="18772"/>
                  </a:lnTo>
                  <a:lnTo>
                    <a:pt x="9266" y="26937"/>
                  </a:lnTo>
                  <a:lnTo>
                    <a:pt x="4809" y="36009"/>
                  </a:lnTo>
                  <a:lnTo>
                    <a:pt x="1705" y="46074"/>
                  </a:lnTo>
                  <a:lnTo>
                    <a:pt x="98" y="57098"/>
                  </a:lnTo>
                  <a:lnTo>
                    <a:pt x="0" y="68771"/>
                  </a:lnTo>
                  <a:lnTo>
                    <a:pt x="1454" y="80605"/>
                  </a:lnTo>
                  <a:lnTo>
                    <a:pt x="4331" y="92294"/>
                  </a:lnTo>
                  <a:lnTo>
                    <a:pt x="8704" y="103243"/>
                  </a:lnTo>
                  <a:lnTo>
                    <a:pt x="14912" y="112531"/>
                  </a:lnTo>
                  <a:lnTo>
                    <a:pt x="22973" y="119805"/>
                  </a:lnTo>
                  <a:lnTo>
                    <a:pt x="32469" y="125043"/>
                  </a:lnTo>
                  <a:lnTo>
                    <a:pt x="42751" y="128283"/>
                  </a:lnTo>
                  <a:lnTo>
                    <a:pt x="53363" y="129751"/>
                  </a:lnTo>
                  <a:lnTo>
                    <a:pt x="63910" y="129470"/>
                  </a:lnTo>
                  <a:lnTo>
                    <a:pt x="73985" y="127170"/>
                  </a:lnTo>
                  <a:lnTo>
                    <a:pt x="83423" y="122892"/>
                  </a:lnTo>
                  <a:lnTo>
                    <a:pt x="92251" y="117090"/>
                  </a:lnTo>
                  <a:lnTo>
                    <a:pt x="100574" y="110440"/>
                  </a:lnTo>
                  <a:lnTo>
                    <a:pt x="108498" y="103411"/>
                  </a:lnTo>
                  <a:lnTo>
                    <a:pt x="115635" y="96084"/>
                  </a:lnTo>
                  <a:lnTo>
                    <a:pt x="121146" y="88260"/>
                  </a:lnTo>
                  <a:lnTo>
                    <a:pt x="124697" y="79850"/>
                  </a:lnTo>
                  <a:lnTo>
                    <a:pt x="126267" y="70898"/>
                  </a:lnTo>
                  <a:lnTo>
                    <a:pt x="125883" y="61502"/>
                  </a:lnTo>
                  <a:lnTo>
                    <a:pt x="123767" y="51783"/>
                  </a:lnTo>
                  <a:lnTo>
                    <a:pt x="119990" y="42288"/>
                  </a:lnTo>
                  <a:lnTo>
                    <a:pt x="113691" y="33051"/>
                  </a:lnTo>
                  <a:lnTo>
                    <a:pt x="100971" y="232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58259" y="3812826"/>
              <a:ext cx="158945" cy="345931"/>
            </a:xfrm>
            <a:custGeom>
              <a:avLst/>
              <a:gdLst/>
              <a:ahLst/>
              <a:cxnLst/>
              <a:rect l="0" t="0" r="0" b="0"/>
              <a:pathLst>
                <a:path w="158945" h="345931">
                  <a:moveTo>
                    <a:pt x="73699" y="93246"/>
                  </a:moveTo>
                  <a:lnTo>
                    <a:pt x="85233" y="90178"/>
                  </a:lnTo>
                  <a:lnTo>
                    <a:pt x="94442" y="86116"/>
                  </a:lnTo>
                  <a:lnTo>
                    <a:pt x="102141" y="80623"/>
                  </a:lnTo>
                  <a:lnTo>
                    <a:pt x="108377" y="73863"/>
                  </a:lnTo>
                  <a:lnTo>
                    <a:pt x="112791" y="66065"/>
                  </a:lnTo>
                  <a:lnTo>
                    <a:pt x="115337" y="57473"/>
                  </a:lnTo>
                  <a:lnTo>
                    <a:pt x="116094" y="48461"/>
                  </a:lnTo>
                  <a:lnTo>
                    <a:pt x="115097" y="39503"/>
                  </a:lnTo>
                  <a:lnTo>
                    <a:pt x="112535" y="30862"/>
                  </a:lnTo>
                  <a:lnTo>
                    <a:pt x="108548" y="22757"/>
                  </a:lnTo>
                  <a:lnTo>
                    <a:pt x="103131" y="15461"/>
                  </a:lnTo>
                  <a:lnTo>
                    <a:pt x="96421" y="9048"/>
                  </a:lnTo>
                  <a:lnTo>
                    <a:pt x="88815" y="3912"/>
                  </a:lnTo>
                  <a:lnTo>
                    <a:pt x="80872" y="816"/>
                  </a:lnTo>
                  <a:lnTo>
                    <a:pt x="72945" y="0"/>
                  </a:lnTo>
                  <a:lnTo>
                    <a:pt x="65336" y="1401"/>
                  </a:lnTo>
                  <a:lnTo>
                    <a:pt x="58379" y="4925"/>
                  </a:lnTo>
                  <a:lnTo>
                    <a:pt x="52193" y="10299"/>
                  </a:lnTo>
                  <a:lnTo>
                    <a:pt x="47040" y="17311"/>
                  </a:lnTo>
                  <a:lnTo>
                    <a:pt x="43401" y="25905"/>
                  </a:lnTo>
                  <a:lnTo>
                    <a:pt x="41402" y="35893"/>
                  </a:lnTo>
                  <a:lnTo>
                    <a:pt x="41025" y="46682"/>
                  </a:lnTo>
                  <a:lnTo>
                    <a:pt x="42284" y="57382"/>
                  </a:lnTo>
                  <a:lnTo>
                    <a:pt x="45028" y="67491"/>
                  </a:lnTo>
                  <a:lnTo>
                    <a:pt x="49309" y="76565"/>
                  </a:lnTo>
                  <a:lnTo>
                    <a:pt x="55456" y="84055"/>
                  </a:lnTo>
                  <a:lnTo>
                    <a:pt x="63465" y="89816"/>
                  </a:lnTo>
                  <a:lnTo>
                    <a:pt x="72587" y="93548"/>
                  </a:lnTo>
                  <a:lnTo>
                    <a:pt x="81554" y="94638"/>
                  </a:lnTo>
                  <a:lnTo>
                    <a:pt x="89670" y="93040"/>
                  </a:lnTo>
                  <a:lnTo>
                    <a:pt x="97372" y="90483"/>
                  </a:lnTo>
                  <a:lnTo>
                    <a:pt x="104860" y="89753"/>
                  </a:lnTo>
                  <a:lnTo>
                    <a:pt x="111215" y="91903"/>
                  </a:lnTo>
                  <a:lnTo>
                    <a:pt x="116507" y="96941"/>
                  </a:lnTo>
                  <a:lnTo>
                    <a:pt x="121095" y="104436"/>
                  </a:lnTo>
                  <a:lnTo>
                    <a:pt x="125255" y="113839"/>
                  </a:lnTo>
                  <a:lnTo>
                    <a:pt x="129163" y="124653"/>
                  </a:lnTo>
                  <a:lnTo>
                    <a:pt x="132920" y="136475"/>
                  </a:lnTo>
                  <a:lnTo>
                    <a:pt x="136585" y="149004"/>
                  </a:lnTo>
                  <a:lnTo>
                    <a:pt x="140194" y="162019"/>
                  </a:lnTo>
                  <a:lnTo>
                    <a:pt x="143767" y="175363"/>
                  </a:lnTo>
                  <a:lnTo>
                    <a:pt x="147319" y="188764"/>
                  </a:lnTo>
                  <a:lnTo>
                    <a:pt x="150855" y="201842"/>
                  </a:lnTo>
                  <a:lnTo>
                    <a:pt x="154369" y="214415"/>
                  </a:lnTo>
                  <a:lnTo>
                    <a:pt x="157372" y="226315"/>
                  </a:lnTo>
                  <a:lnTo>
                    <a:pt x="158944" y="237315"/>
                  </a:lnTo>
                  <a:lnTo>
                    <a:pt x="158690" y="247372"/>
                  </a:lnTo>
                  <a:lnTo>
                    <a:pt x="156381" y="256280"/>
                  </a:lnTo>
                  <a:lnTo>
                    <a:pt x="151706" y="263592"/>
                  </a:lnTo>
                  <a:lnTo>
                    <a:pt x="144743" y="269215"/>
                  </a:lnTo>
                  <a:lnTo>
                    <a:pt x="135847" y="273348"/>
                  </a:lnTo>
                  <a:lnTo>
                    <a:pt x="125451" y="276296"/>
                  </a:lnTo>
                  <a:lnTo>
                    <a:pt x="113951" y="278367"/>
                  </a:lnTo>
                  <a:lnTo>
                    <a:pt x="101827" y="280134"/>
                  </a:lnTo>
                  <a:lnTo>
                    <a:pt x="89624" y="282401"/>
                  </a:lnTo>
                  <a:lnTo>
                    <a:pt x="77643" y="285571"/>
                  </a:lnTo>
                  <a:lnTo>
                    <a:pt x="65973" y="289840"/>
                  </a:lnTo>
                  <a:lnTo>
                    <a:pt x="54596" y="295380"/>
                  </a:lnTo>
                  <a:lnTo>
                    <a:pt x="43472" y="302137"/>
                  </a:lnTo>
                  <a:lnTo>
                    <a:pt x="32997" y="309648"/>
                  </a:lnTo>
                  <a:lnTo>
                    <a:pt x="22980" y="317991"/>
                  </a:lnTo>
                  <a:lnTo>
                    <a:pt x="12539" y="329014"/>
                  </a:lnTo>
                  <a:lnTo>
                    <a:pt x="0" y="34593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34325" y="3800787"/>
              <a:ext cx="66090" cy="128322"/>
            </a:xfrm>
            <a:custGeom>
              <a:avLst/>
              <a:gdLst/>
              <a:ahLst/>
              <a:cxnLst/>
              <a:rect l="0" t="0" r="0" b="0"/>
              <a:pathLst>
                <a:path w="66090" h="128322">
                  <a:moveTo>
                    <a:pt x="2918" y="52643"/>
                  </a:moveTo>
                  <a:lnTo>
                    <a:pt x="2985" y="64378"/>
                  </a:lnTo>
                  <a:lnTo>
                    <a:pt x="3625" y="75507"/>
                  </a:lnTo>
                  <a:lnTo>
                    <a:pt x="4926" y="87096"/>
                  </a:lnTo>
                  <a:lnTo>
                    <a:pt x="6959" y="98912"/>
                  </a:lnTo>
                  <a:lnTo>
                    <a:pt x="9924" y="110275"/>
                  </a:lnTo>
                  <a:lnTo>
                    <a:pt x="13794" y="120749"/>
                  </a:lnTo>
                  <a:lnTo>
                    <a:pt x="16717" y="127654"/>
                  </a:lnTo>
                  <a:lnTo>
                    <a:pt x="16763" y="128321"/>
                  </a:lnTo>
                  <a:lnTo>
                    <a:pt x="15029" y="124684"/>
                  </a:lnTo>
                  <a:lnTo>
                    <a:pt x="12421" y="118471"/>
                  </a:lnTo>
                  <a:lnTo>
                    <a:pt x="9378" y="110689"/>
                  </a:lnTo>
                  <a:lnTo>
                    <a:pt x="6125" y="101928"/>
                  </a:lnTo>
                  <a:lnTo>
                    <a:pt x="3095" y="92548"/>
                  </a:lnTo>
                  <a:lnTo>
                    <a:pt x="956" y="82770"/>
                  </a:lnTo>
                  <a:lnTo>
                    <a:pt x="0" y="72735"/>
                  </a:lnTo>
                  <a:lnTo>
                    <a:pt x="338" y="62531"/>
                  </a:lnTo>
                  <a:lnTo>
                    <a:pt x="2084" y="52218"/>
                  </a:lnTo>
                  <a:lnTo>
                    <a:pt x="5158" y="41846"/>
                  </a:lnTo>
                  <a:lnTo>
                    <a:pt x="9661" y="31930"/>
                  </a:lnTo>
                  <a:lnTo>
                    <a:pt x="15957" y="23410"/>
                  </a:lnTo>
                  <a:lnTo>
                    <a:pt x="24063" y="16682"/>
                  </a:lnTo>
                  <a:lnTo>
                    <a:pt x="33119" y="11647"/>
                  </a:lnTo>
                  <a:lnTo>
                    <a:pt x="42461" y="7475"/>
                  </a:lnTo>
                  <a:lnTo>
                    <a:pt x="52909" y="3802"/>
                  </a:lnTo>
                  <a:lnTo>
                    <a:pt x="66089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26860" y="3796043"/>
              <a:ext cx="120954" cy="121432"/>
            </a:xfrm>
            <a:custGeom>
              <a:avLst/>
              <a:gdLst/>
              <a:ahLst/>
              <a:cxnLst/>
              <a:rect l="0" t="0" r="0" b="0"/>
              <a:pathLst>
                <a:path w="120954" h="121432">
                  <a:moveTo>
                    <a:pt x="26197" y="57387"/>
                  </a:moveTo>
                  <a:lnTo>
                    <a:pt x="34998" y="60186"/>
                  </a:lnTo>
                  <a:lnTo>
                    <a:pt x="43345" y="61688"/>
                  </a:lnTo>
                  <a:lnTo>
                    <a:pt x="52039" y="61990"/>
                  </a:lnTo>
                  <a:lnTo>
                    <a:pt x="60987" y="61138"/>
                  </a:lnTo>
                  <a:lnTo>
                    <a:pt x="69833" y="59022"/>
                  </a:lnTo>
                  <a:lnTo>
                    <a:pt x="78354" y="55695"/>
                  </a:lnTo>
                  <a:lnTo>
                    <a:pt x="85851" y="51188"/>
                  </a:lnTo>
                  <a:lnTo>
                    <a:pt x="91135" y="45420"/>
                  </a:lnTo>
                  <a:lnTo>
                    <a:pt x="93748" y="38473"/>
                  </a:lnTo>
                  <a:lnTo>
                    <a:pt x="93719" y="30709"/>
                  </a:lnTo>
                  <a:lnTo>
                    <a:pt x="91198" y="22660"/>
                  </a:lnTo>
                  <a:lnTo>
                    <a:pt x="86540" y="14675"/>
                  </a:lnTo>
                  <a:lnTo>
                    <a:pt x="80196" y="7538"/>
                  </a:lnTo>
                  <a:lnTo>
                    <a:pt x="72593" y="2494"/>
                  </a:lnTo>
                  <a:lnTo>
                    <a:pt x="64086" y="37"/>
                  </a:lnTo>
                  <a:lnTo>
                    <a:pt x="55108" y="0"/>
                  </a:lnTo>
                  <a:lnTo>
                    <a:pt x="46163" y="1945"/>
                  </a:lnTo>
                  <a:lnTo>
                    <a:pt x="37523" y="5401"/>
                  </a:lnTo>
                  <a:lnTo>
                    <a:pt x="29418" y="10124"/>
                  </a:lnTo>
                  <a:lnTo>
                    <a:pt x="22119" y="16101"/>
                  </a:lnTo>
                  <a:lnTo>
                    <a:pt x="15695" y="23228"/>
                  </a:lnTo>
                  <a:lnTo>
                    <a:pt x="10211" y="31469"/>
                  </a:lnTo>
                  <a:lnTo>
                    <a:pt x="5818" y="40910"/>
                  </a:lnTo>
                  <a:lnTo>
                    <a:pt x="2499" y="51477"/>
                  </a:lnTo>
                  <a:lnTo>
                    <a:pt x="421" y="62659"/>
                  </a:lnTo>
                  <a:lnTo>
                    <a:pt x="0" y="73624"/>
                  </a:lnTo>
                  <a:lnTo>
                    <a:pt x="1315" y="83917"/>
                  </a:lnTo>
                  <a:lnTo>
                    <a:pt x="4316" y="93283"/>
                  </a:lnTo>
                  <a:lnTo>
                    <a:pt x="8996" y="101502"/>
                  </a:lnTo>
                  <a:lnTo>
                    <a:pt x="15182" y="108575"/>
                  </a:lnTo>
                  <a:lnTo>
                    <a:pt x="22588" y="114341"/>
                  </a:lnTo>
                  <a:lnTo>
                    <a:pt x="30921" y="118399"/>
                  </a:lnTo>
                  <a:lnTo>
                    <a:pt x="39929" y="120688"/>
                  </a:lnTo>
                  <a:lnTo>
                    <a:pt x="49417" y="121431"/>
                  </a:lnTo>
                  <a:lnTo>
                    <a:pt x="59238" y="120950"/>
                  </a:lnTo>
                  <a:lnTo>
                    <a:pt x="69278" y="119556"/>
                  </a:lnTo>
                  <a:lnTo>
                    <a:pt x="79204" y="117465"/>
                  </a:lnTo>
                  <a:lnTo>
                    <a:pt x="89528" y="114495"/>
                  </a:lnTo>
                  <a:lnTo>
                    <a:pt x="102274" y="109270"/>
                  </a:lnTo>
                  <a:lnTo>
                    <a:pt x="120953" y="9950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76759" y="3716559"/>
              <a:ext cx="73097" cy="189514"/>
            </a:xfrm>
            <a:custGeom>
              <a:avLst/>
              <a:gdLst/>
              <a:ahLst/>
              <a:cxnLst/>
              <a:rect l="0" t="0" r="0" b="0"/>
              <a:pathLst>
                <a:path w="73097" h="189514">
                  <a:moveTo>
                    <a:pt x="65811" y="0"/>
                  </a:moveTo>
                  <a:lnTo>
                    <a:pt x="57076" y="3001"/>
                  </a:lnTo>
                  <a:lnTo>
                    <a:pt x="49370" y="6423"/>
                  </a:lnTo>
                  <a:lnTo>
                    <a:pt x="41968" y="10624"/>
                  </a:lnTo>
                  <a:lnTo>
                    <a:pt x="34706" y="15697"/>
                  </a:lnTo>
                  <a:lnTo>
                    <a:pt x="27528" y="21827"/>
                  </a:lnTo>
                  <a:lnTo>
                    <a:pt x="20412" y="29015"/>
                  </a:lnTo>
                  <a:lnTo>
                    <a:pt x="13667" y="37275"/>
                  </a:lnTo>
                  <a:lnTo>
                    <a:pt x="7896" y="46719"/>
                  </a:lnTo>
                  <a:lnTo>
                    <a:pt x="3366" y="57278"/>
                  </a:lnTo>
                  <a:lnTo>
                    <a:pt x="495" y="68282"/>
                  </a:lnTo>
                  <a:lnTo>
                    <a:pt x="0" y="78595"/>
                  </a:lnTo>
                  <a:lnTo>
                    <a:pt x="2048" y="87635"/>
                  </a:lnTo>
                  <a:lnTo>
                    <a:pt x="6508" y="95346"/>
                  </a:lnTo>
                  <a:lnTo>
                    <a:pt x="13232" y="101915"/>
                  </a:lnTo>
                  <a:lnTo>
                    <a:pt x="21890" y="107597"/>
                  </a:lnTo>
                  <a:lnTo>
                    <a:pt x="31751" y="112789"/>
                  </a:lnTo>
                  <a:lnTo>
                    <a:pt x="41812" y="117984"/>
                  </a:lnTo>
                  <a:lnTo>
                    <a:pt x="51481" y="123458"/>
                  </a:lnTo>
                  <a:lnTo>
                    <a:pt x="60086" y="129445"/>
                  </a:lnTo>
                  <a:lnTo>
                    <a:pt x="66728" y="136222"/>
                  </a:lnTo>
                  <a:lnTo>
                    <a:pt x="71106" y="143849"/>
                  </a:lnTo>
                  <a:lnTo>
                    <a:pt x="73096" y="151902"/>
                  </a:lnTo>
                  <a:lnTo>
                    <a:pt x="72477" y="159614"/>
                  </a:lnTo>
                  <a:lnTo>
                    <a:pt x="69392" y="166567"/>
                  </a:lnTo>
                  <a:lnTo>
                    <a:pt x="64088" y="172538"/>
                  </a:lnTo>
                  <a:lnTo>
                    <a:pt x="56725" y="177324"/>
                  </a:lnTo>
                  <a:lnTo>
                    <a:pt x="47610" y="180947"/>
                  </a:lnTo>
                  <a:lnTo>
                    <a:pt x="37725" y="183589"/>
                  </a:lnTo>
                  <a:lnTo>
                    <a:pt x="27662" y="185747"/>
                  </a:lnTo>
                  <a:lnTo>
                    <a:pt x="16546" y="187613"/>
                  </a:lnTo>
                  <a:lnTo>
                    <a:pt x="2640" y="18951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83693" y="3716559"/>
              <a:ext cx="88585" cy="189514"/>
            </a:xfrm>
            <a:custGeom>
              <a:avLst/>
              <a:gdLst/>
              <a:ahLst/>
              <a:cxnLst/>
              <a:rect l="0" t="0" r="0" b="0"/>
              <a:pathLst>
                <a:path w="88585" h="189514">
                  <a:moveTo>
                    <a:pt x="74690" y="0"/>
                  </a:moveTo>
                  <a:lnTo>
                    <a:pt x="65955" y="3001"/>
                  </a:lnTo>
                  <a:lnTo>
                    <a:pt x="58249" y="6423"/>
                  </a:lnTo>
                  <a:lnTo>
                    <a:pt x="50847" y="10620"/>
                  </a:lnTo>
                  <a:lnTo>
                    <a:pt x="43586" y="15520"/>
                  </a:lnTo>
                  <a:lnTo>
                    <a:pt x="36407" y="21001"/>
                  </a:lnTo>
                  <a:lnTo>
                    <a:pt x="29286" y="26936"/>
                  </a:lnTo>
                  <a:lnTo>
                    <a:pt x="22369" y="33371"/>
                  </a:lnTo>
                  <a:lnTo>
                    <a:pt x="15950" y="40517"/>
                  </a:lnTo>
                  <a:lnTo>
                    <a:pt x="10162" y="48435"/>
                  </a:lnTo>
                  <a:lnTo>
                    <a:pt x="5292" y="57039"/>
                  </a:lnTo>
                  <a:lnTo>
                    <a:pt x="1852" y="66192"/>
                  </a:lnTo>
                  <a:lnTo>
                    <a:pt x="0" y="75740"/>
                  </a:lnTo>
                  <a:lnTo>
                    <a:pt x="63" y="84913"/>
                  </a:lnTo>
                  <a:lnTo>
                    <a:pt x="2682" y="92394"/>
                  </a:lnTo>
                  <a:lnTo>
                    <a:pt x="7966" y="97606"/>
                  </a:lnTo>
                  <a:lnTo>
                    <a:pt x="15581" y="100797"/>
                  </a:lnTo>
                  <a:lnTo>
                    <a:pt x="25044" y="102648"/>
                  </a:lnTo>
                  <a:lnTo>
                    <a:pt x="35876" y="103720"/>
                  </a:lnTo>
                  <a:lnTo>
                    <a:pt x="47366" y="104684"/>
                  </a:lnTo>
                  <a:lnTo>
                    <a:pt x="58602" y="106346"/>
                  </a:lnTo>
                  <a:lnTo>
                    <a:pt x="69095" y="109076"/>
                  </a:lnTo>
                  <a:lnTo>
                    <a:pt x="78102" y="113035"/>
                  </a:lnTo>
                  <a:lnTo>
                    <a:pt x="84491" y="118361"/>
                  </a:lnTo>
                  <a:lnTo>
                    <a:pt x="87893" y="124975"/>
                  </a:lnTo>
                  <a:lnTo>
                    <a:pt x="88584" y="132499"/>
                  </a:lnTo>
                  <a:lnTo>
                    <a:pt x="87087" y="140378"/>
                  </a:lnTo>
                  <a:lnTo>
                    <a:pt x="83930" y="148254"/>
                  </a:lnTo>
                  <a:lnTo>
                    <a:pt x="79241" y="155657"/>
                  </a:lnTo>
                  <a:lnTo>
                    <a:pt x="72754" y="161943"/>
                  </a:lnTo>
                  <a:lnTo>
                    <a:pt x="64481" y="166873"/>
                  </a:lnTo>
                  <a:lnTo>
                    <a:pt x="54898" y="170745"/>
                  </a:lnTo>
                  <a:lnTo>
                    <a:pt x="43649" y="174682"/>
                  </a:lnTo>
                  <a:lnTo>
                    <a:pt x="27512" y="180143"/>
                  </a:lnTo>
                  <a:lnTo>
                    <a:pt x="990" y="18951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27474" y="3769202"/>
              <a:ext cx="15138" cy="136871"/>
            </a:xfrm>
            <a:custGeom>
              <a:avLst/>
              <a:gdLst/>
              <a:ahLst/>
              <a:cxnLst/>
              <a:rect l="0" t="0" r="0" b="0"/>
              <a:pathLst>
                <a:path w="15138" h="136871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7" y="50642"/>
                  </a:lnTo>
                  <a:lnTo>
                    <a:pt x="4212" y="63092"/>
                  </a:lnTo>
                  <a:lnTo>
                    <a:pt x="6559" y="75788"/>
                  </a:lnTo>
                  <a:lnTo>
                    <a:pt x="8987" y="89613"/>
                  </a:lnTo>
                  <a:lnTo>
                    <a:pt x="11706" y="108012"/>
                  </a:lnTo>
                  <a:lnTo>
                    <a:pt x="15137" y="13687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21554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95253" y="3695502"/>
              <a:ext cx="54483" cy="177951"/>
            </a:xfrm>
            <a:custGeom>
              <a:avLst/>
              <a:gdLst/>
              <a:ahLst/>
              <a:cxnLst/>
              <a:rect l="0" t="0" r="0" b="0"/>
              <a:pathLst>
                <a:path w="54483" h="177951">
                  <a:moveTo>
                    <a:pt x="0" y="84228"/>
                  </a:moveTo>
                  <a:lnTo>
                    <a:pt x="2934" y="93029"/>
                  </a:lnTo>
                  <a:lnTo>
                    <a:pt x="5717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90" y="138479"/>
                  </a:lnTo>
                  <a:lnTo>
                    <a:pt x="21601" y="148320"/>
                  </a:lnTo>
                  <a:lnTo>
                    <a:pt x="25640" y="157845"/>
                  </a:lnTo>
                  <a:lnTo>
                    <a:pt x="30336" y="166846"/>
                  </a:lnTo>
                  <a:lnTo>
                    <a:pt x="36091" y="174185"/>
                  </a:lnTo>
                  <a:lnTo>
                    <a:pt x="42578" y="177950"/>
                  </a:lnTo>
                  <a:lnTo>
                    <a:pt x="48103" y="177628"/>
                  </a:lnTo>
                  <a:lnTo>
                    <a:pt x="51869" y="173661"/>
                  </a:lnTo>
                  <a:lnTo>
                    <a:pt x="53848" y="166798"/>
                  </a:lnTo>
                  <a:lnTo>
                    <a:pt x="54482" y="157772"/>
                  </a:lnTo>
                  <a:lnTo>
                    <a:pt x="54425" y="147186"/>
                  </a:lnTo>
                  <a:lnTo>
                    <a:pt x="54115" y="135501"/>
                  </a:lnTo>
                  <a:lnTo>
                    <a:pt x="53766" y="122888"/>
                  </a:lnTo>
                  <a:lnTo>
                    <a:pt x="53462" y="109282"/>
                  </a:lnTo>
                  <a:lnTo>
                    <a:pt x="53224" y="94725"/>
                  </a:lnTo>
                  <a:lnTo>
                    <a:pt x="53047" y="79552"/>
                  </a:lnTo>
                  <a:lnTo>
                    <a:pt x="52901" y="62501"/>
                  </a:lnTo>
                  <a:lnTo>
                    <a:pt x="52774" y="38722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11067" y="3706257"/>
              <a:ext cx="97531" cy="211573"/>
            </a:xfrm>
            <a:custGeom>
              <a:avLst/>
              <a:gdLst/>
              <a:ahLst/>
              <a:cxnLst/>
              <a:rect l="0" t="0" r="0" b="0"/>
              <a:pathLst>
                <a:path w="97531" h="211573">
                  <a:moveTo>
                    <a:pt x="0" y="73473"/>
                  </a:moveTo>
                  <a:lnTo>
                    <a:pt x="5934" y="79273"/>
                  </a:lnTo>
                  <a:lnTo>
                    <a:pt x="12139" y="84198"/>
                  </a:lnTo>
                  <a:lnTo>
                    <a:pt x="19235" y="88691"/>
                  </a:lnTo>
                  <a:lnTo>
                    <a:pt x="27175" y="92566"/>
                  </a:lnTo>
                  <a:lnTo>
                    <a:pt x="35822" y="95283"/>
                  </a:lnTo>
                  <a:lnTo>
                    <a:pt x="45012" y="96634"/>
                  </a:lnTo>
                  <a:lnTo>
                    <a:pt x="54438" y="96562"/>
                  </a:lnTo>
                  <a:lnTo>
                    <a:pt x="63680" y="94996"/>
                  </a:lnTo>
                  <a:lnTo>
                    <a:pt x="72510" y="92044"/>
                  </a:lnTo>
                  <a:lnTo>
                    <a:pt x="80573" y="87622"/>
                  </a:lnTo>
                  <a:lnTo>
                    <a:pt x="87309" y="81380"/>
                  </a:lnTo>
                  <a:lnTo>
                    <a:pt x="92532" y="73298"/>
                  </a:lnTo>
                  <a:lnTo>
                    <a:pt x="96056" y="63788"/>
                  </a:lnTo>
                  <a:lnTo>
                    <a:pt x="97530" y="53495"/>
                  </a:lnTo>
                  <a:lnTo>
                    <a:pt x="96961" y="42881"/>
                  </a:lnTo>
                  <a:lnTo>
                    <a:pt x="94479" y="32502"/>
                  </a:lnTo>
                  <a:lnTo>
                    <a:pt x="90155" y="23074"/>
                  </a:lnTo>
                  <a:lnTo>
                    <a:pt x="84213" y="14896"/>
                  </a:lnTo>
                  <a:lnTo>
                    <a:pt x="76971" y="8238"/>
                  </a:lnTo>
                  <a:lnTo>
                    <a:pt x="68749" y="3507"/>
                  </a:lnTo>
                  <a:lnTo>
                    <a:pt x="59825" y="741"/>
                  </a:lnTo>
                  <a:lnTo>
                    <a:pt x="50733" y="0"/>
                  </a:lnTo>
                  <a:lnTo>
                    <a:pt x="42243" y="1539"/>
                  </a:lnTo>
                  <a:lnTo>
                    <a:pt x="34722" y="5275"/>
                  </a:lnTo>
                  <a:lnTo>
                    <a:pt x="28181" y="10867"/>
                  </a:lnTo>
                  <a:lnTo>
                    <a:pt x="22473" y="17899"/>
                  </a:lnTo>
                  <a:lnTo>
                    <a:pt x="17412" y="25999"/>
                  </a:lnTo>
                  <a:lnTo>
                    <a:pt x="12995" y="35028"/>
                  </a:lnTo>
                  <a:lnTo>
                    <a:pt x="9392" y="45065"/>
                  </a:lnTo>
                  <a:lnTo>
                    <a:pt x="6630" y="56074"/>
                  </a:lnTo>
                  <a:lnTo>
                    <a:pt x="4604" y="67908"/>
                  </a:lnTo>
                  <a:lnTo>
                    <a:pt x="3160" y="80382"/>
                  </a:lnTo>
                  <a:lnTo>
                    <a:pt x="2152" y="93332"/>
                  </a:lnTo>
                  <a:lnTo>
                    <a:pt x="1457" y="106622"/>
                  </a:lnTo>
                  <a:lnTo>
                    <a:pt x="982" y="120150"/>
                  </a:lnTo>
                  <a:lnTo>
                    <a:pt x="669" y="133833"/>
                  </a:lnTo>
                  <a:lnTo>
                    <a:pt x="797" y="147292"/>
                  </a:lnTo>
                  <a:lnTo>
                    <a:pt x="1947" y="159877"/>
                  </a:lnTo>
                  <a:lnTo>
                    <a:pt x="4360" y="171298"/>
                  </a:lnTo>
                  <a:lnTo>
                    <a:pt x="8119" y="181442"/>
                  </a:lnTo>
                  <a:lnTo>
                    <a:pt x="13316" y="190192"/>
                  </a:lnTo>
                  <a:lnTo>
                    <a:pt x="19852" y="197624"/>
                  </a:lnTo>
                  <a:lnTo>
                    <a:pt x="27494" y="203633"/>
                  </a:lnTo>
                  <a:lnTo>
                    <a:pt x="35987" y="207855"/>
                  </a:lnTo>
                  <a:lnTo>
                    <a:pt x="45093" y="210257"/>
                  </a:lnTo>
                  <a:lnTo>
                    <a:pt x="54371" y="211243"/>
                  </a:lnTo>
                  <a:lnTo>
                    <a:pt x="64180" y="211572"/>
                  </a:lnTo>
                  <a:lnTo>
                    <a:pt x="76498" y="211273"/>
                  </a:lnTo>
                  <a:lnTo>
                    <a:pt x="94756" y="21034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7481" y="3916601"/>
              <a:ext cx="2189929" cy="210571"/>
            </a:xfrm>
            <a:custGeom>
              <a:avLst/>
              <a:gdLst/>
              <a:ahLst/>
              <a:cxnLst/>
              <a:rect l="0" t="0" r="0" b="0"/>
              <a:pathLst>
                <a:path w="2189929" h="210571">
                  <a:moveTo>
                    <a:pt x="2189928" y="0"/>
                  </a:moveTo>
                  <a:lnTo>
                    <a:pt x="2186994" y="8802"/>
                  </a:lnTo>
                  <a:lnTo>
                    <a:pt x="2184212" y="17148"/>
                  </a:lnTo>
                  <a:lnTo>
                    <a:pt x="2181303" y="25842"/>
                  </a:lnTo>
                  <a:lnTo>
                    <a:pt x="2177917" y="34790"/>
                  </a:lnTo>
                  <a:lnTo>
                    <a:pt x="2173456" y="43637"/>
                  </a:lnTo>
                  <a:lnTo>
                    <a:pt x="2167690" y="52157"/>
                  </a:lnTo>
                  <a:lnTo>
                    <a:pt x="2160874" y="59654"/>
                  </a:lnTo>
                  <a:lnTo>
                    <a:pt x="2153537" y="64938"/>
                  </a:lnTo>
                  <a:lnTo>
                    <a:pt x="2146045" y="67560"/>
                  </a:lnTo>
                  <a:lnTo>
                    <a:pt x="2138406" y="67877"/>
                  </a:lnTo>
                  <a:lnTo>
                    <a:pt x="2130373" y="66652"/>
                  </a:lnTo>
                  <a:lnTo>
                    <a:pt x="2121823" y="64511"/>
                  </a:lnTo>
                  <a:lnTo>
                    <a:pt x="2112776" y="62163"/>
                  </a:lnTo>
                  <a:lnTo>
                    <a:pt x="2103318" y="60450"/>
                  </a:lnTo>
                  <a:lnTo>
                    <a:pt x="2093549" y="59761"/>
                  </a:lnTo>
                  <a:lnTo>
                    <a:pt x="2083716" y="60270"/>
                  </a:lnTo>
                  <a:lnTo>
                    <a:pt x="2074194" y="62127"/>
                  </a:lnTo>
                  <a:lnTo>
                    <a:pt x="2065158" y="65259"/>
                  </a:lnTo>
                  <a:lnTo>
                    <a:pt x="2056447" y="69291"/>
                  </a:lnTo>
                  <a:lnTo>
                    <a:pt x="2047678" y="73672"/>
                  </a:lnTo>
                  <a:lnTo>
                    <a:pt x="2038627" y="78048"/>
                  </a:lnTo>
                  <a:lnTo>
                    <a:pt x="2029242" y="81947"/>
                  </a:lnTo>
                  <a:lnTo>
                    <a:pt x="2019555" y="84726"/>
                  </a:lnTo>
                  <a:lnTo>
                    <a:pt x="2009622" y="86146"/>
                  </a:lnTo>
                  <a:lnTo>
                    <a:pt x="1999341" y="86300"/>
                  </a:lnTo>
                  <a:lnTo>
                    <a:pt x="1988454" y="85423"/>
                  </a:lnTo>
                  <a:lnTo>
                    <a:pt x="1976870" y="83772"/>
                  </a:lnTo>
                  <a:lnTo>
                    <a:pt x="1964650" y="81888"/>
                  </a:lnTo>
                  <a:lnTo>
                    <a:pt x="1951915" y="80551"/>
                  </a:lnTo>
                  <a:lnTo>
                    <a:pt x="1938796" y="80143"/>
                  </a:lnTo>
                  <a:lnTo>
                    <a:pt x="1925563" y="80687"/>
                  </a:lnTo>
                  <a:lnTo>
                    <a:pt x="1912606" y="82042"/>
                  </a:lnTo>
                  <a:lnTo>
                    <a:pt x="1900110" y="84026"/>
                  </a:lnTo>
                  <a:lnTo>
                    <a:pt x="1887924" y="86475"/>
                  </a:lnTo>
                  <a:lnTo>
                    <a:pt x="1875667" y="89257"/>
                  </a:lnTo>
                  <a:lnTo>
                    <a:pt x="1863127" y="92261"/>
                  </a:lnTo>
                  <a:lnTo>
                    <a:pt x="1850414" y="95089"/>
                  </a:lnTo>
                  <a:lnTo>
                    <a:pt x="1837873" y="97075"/>
                  </a:lnTo>
                  <a:lnTo>
                    <a:pt x="1825698" y="97921"/>
                  </a:lnTo>
                  <a:lnTo>
                    <a:pt x="1814081" y="97505"/>
                  </a:lnTo>
                  <a:lnTo>
                    <a:pt x="1803279" y="95705"/>
                  </a:lnTo>
                  <a:lnTo>
                    <a:pt x="1793341" y="92612"/>
                  </a:lnTo>
                  <a:lnTo>
                    <a:pt x="1783836" y="88774"/>
                  </a:lnTo>
                  <a:lnTo>
                    <a:pt x="1773993" y="85055"/>
                  </a:lnTo>
                  <a:lnTo>
                    <a:pt x="1763401" y="81933"/>
                  </a:lnTo>
                  <a:lnTo>
                    <a:pt x="1751995" y="79519"/>
                  </a:lnTo>
                  <a:lnTo>
                    <a:pt x="1739880" y="77743"/>
                  </a:lnTo>
                  <a:lnTo>
                    <a:pt x="1727212" y="76480"/>
                  </a:lnTo>
                  <a:lnTo>
                    <a:pt x="1714299" y="75768"/>
                  </a:lnTo>
                  <a:lnTo>
                    <a:pt x="1701564" y="75805"/>
                  </a:lnTo>
                  <a:lnTo>
                    <a:pt x="1689226" y="76641"/>
                  </a:lnTo>
                  <a:lnTo>
                    <a:pt x="1677316" y="78184"/>
                  </a:lnTo>
                  <a:lnTo>
                    <a:pt x="1665779" y="80290"/>
                  </a:lnTo>
                  <a:lnTo>
                    <a:pt x="1654534" y="82808"/>
                  </a:lnTo>
                  <a:lnTo>
                    <a:pt x="1643507" y="85294"/>
                  </a:lnTo>
                  <a:lnTo>
                    <a:pt x="1632635" y="87044"/>
                  </a:lnTo>
                  <a:lnTo>
                    <a:pt x="1621868" y="87733"/>
                  </a:lnTo>
                  <a:lnTo>
                    <a:pt x="1611008" y="87380"/>
                  </a:lnTo>
                  <a:lnTo>
                    <a:pt x="1599724" y="86153"/>
                  </a:lnTo>
                  <a:lnTo>
                    <a:pt x="1587871" y="84259"/>
                  </a:lnTo>
                  <a:lnTo>
                    <a:pt x="1575468" y="82040"/>
                  </a:lnTo>
                  <a:lnTo>
                    <a:pt x="1562611" y="79946"/>
                  </a:lnTo>
                  <a:lnTo>
                    <a:pt x="1549409" y="78217"/>
                  </a:lnTo>
                  <a:lnTo>
                    <a:pt x="1536121" y="77059"/>
                  </a:lnTo>
                  <a:lnTo>
                    <a:pt x="1523126" y="76732"/>
                  </a:lnTo>
                  <a:lnTo>
                    <a:pt x="1510611" y="77292"/>
                  </a:lnTo>
                  <a:lnTo>
                    <a:pt x="1498580" y="78633"/>
                  </a:lnTo>
                  <a:lnTo>
                    <a:pt x="1486961" y="80597"/>
                  </a:lnTo>
                  <a:lnTo>
                    <a:pt x="1475666" y="83030"/>
                  </a:lnTo>
                  <a:lnTo>
                    <a:pt x="1464775" y="85967"/>
                  </a:lnTo>
                  <a:lnTo>
                    <a:pt x="1454527" y="89616"/>
                  </a:lnTo>
                  <a:lnTo>
                    <a:pt x="1444996" y="94029"/>
                  </a:lnTo>
                  <a:lnTo>
                    <a:pt x="1435950" y="98958"/>
                  </a:lnTo>
                  <a:lnTo>
                    <a:pt x="1426956" y="103959"/>
                  </a:lnTo>
                  <a:lnTo>
                    <a:pt x="1417748" y="108757"/>
                  </a:lnTo>
                  <a:lnTo>
                    <a:pt x="1408088" y="112943"/>
                  </a:lnTo>
                  <a:lnTo>
                    <a:pt x="1397685" y="115916"/>
                  </a:lnTo>
                  <a:lnTo>
                    <a:pt x="1386458" y="117466"/>
                  </a:lnTo>
                  <a:lnTo>
                    <a:pt x="1374493" y="117708"/>
                  </a:lnTo>
                  <a:lnTo>
                    <a:pt x="1361938" y="116891"/>
                  </a:lnTo>
                  <a:lnTo>
                    <a:pt x="1348937" y="115274"/>
                  </a:lnTo>
                  <a:lnTo>
                    <a:pt x="1335616" y="113244"/>
                  </a:lnTo>
                  <a:lnTo>
                    <a:pt x="1322067" y="111276"/>
                  </a:lnTo>
                  <a:lnTo>
                    <a:pt x="1308366" y="109636"/>
                  </a:lnTo>
                  <a:lnTo>
                    <a:pt x="1294726" y="108708"/>
                  </a:lnTo>
                  <a:lnTo>
                    <a:pt x="1281487" y="109067"/>
                  </a:lnTo>
                  <a:lnTo>
                    <a:pt x="1268808" y="110906"/>
                  </a:lnTo>
                  <a:lnTo>
                    <a:pt x="1256836" y="114090"/>
                  </a:lnTo>
                  <a:lnTo>
                    <a:pt x="1245789" y="118362"/>
                  </a:lnTo>
                  <a:lnTo>
                    <a:pt x="1235686" y="123449"/>
                  </a:lnTo>
                  <a:lnTo>
                    <a:pt x="1226239" y="128964"/>
                  </a:lnTo>
                  <a:lnTo>
                    <a:pt x="1216967" y="134424"/>
                  </a:lnTo>
                  <a:lnTo>
                    <a:pt x="1207566" y="139566"/>
                  </a:lnTo>
                  <a:lnTo>
                    <a:pt x="1197605" y="144169"/>
                  </a:lnTo>
                  <a:lnTo>
                    <a:pt x="1186466" y="147962"/>
                  </a:lnTo>
                  <a:lnTo>
                    <a:pt x="1173937" y="150878"/>
                  </a:lnTo>
                  <a:lnTo>
                    <a:pt x="1160453" y="152854"/>
                  </a:lnTo>
                  <a:lnTo>
                    <a:pt x="1146871" y="153739"/>
                  </a:lnTo>
                  <a:lnTo>
                    <a:pt x="1133699" y="153557"/>
                  </a:lnTo>
                  <a:lnTo>
                    <a:pt x="1120926" y="152471"/>
                  </a:lnTo>
                  <a:lnTo>
                    <a:pt x="1108210" y="150680"/>
                  </a:lnTo>
                  <a:lnTo>
                    <a:pt x="1095324" y="148371"/>
                  </a:lnTo>
                  <a:lnTo>
                    <a:pt x="1082194" y="145858"/>
                  </a:lnTo>
                  <a:lnTo>
                    <a:pt x="1068834" y="143557"/>
                  </a:lnTo>
                  <a:lnTo>
                    <a:pt x="1055287" y="141685"/>
                  </a:lnTo>
                  <a:lnTo>
                    <a:pt x="1041764" y="140431"/>
                  </a:lnTo>
                  <a:lnTo>
                    <a:pt x="1028611" y="140038"/>
                  </a:lnTo>
                  <a:lnTo>
                    <a:pt x="1015988" y="140554"/>
                  </a:lnTo>
                  <a:lnTo>
                    <a:pt x="1003886" y="141866"/>
                  </a:lnTo>
                  <a:lnTo>
                    <a:pt x="992219" y="143809"/>
                  </a:lnTo>
                  <a:lnTo>
                    <a:pt x="980887" y="146224"/>
                  </a:lnTo>
                  <a:lnTo>
                    <a:pt x="969801" y="148979"/>
                  </a:lnTo>
                  <a:lnTo>
                    <a:pt x="958890" y="151974"/>
                  </a:lnTo>
                  <a:lnTo>
                    <a:pt x="948097" y="155129"/>
                  </a:lnTo>
                  <a:lnTo>
                    <a:pt x="937219" y="158230"/>
                  </a:lnTo>
                  <a:lnTo>
                    <a:pt x="925924" y="160933"/>
                  </a:lnTo>
                  <a:lnTo>
                    <a:pt x="914067" y="163078"/>
                  </a:lnTo>
                  <a:lnTo>
                    <a:pt x="901832" y="164518"/>
                  </a:lnTo>
                  <a:lnTo>
                    <a:pt x="889619" y="165034"/>
                  </a:lnTo>
                  <a:lnTo>
                    <a:pt x="877664" y="164603"/>
                  </a:lnTo>
                  <a:lnTo>
                    <a:pt x="866027" y="163347"/>
                  </a:lnTo>
                  <a:lnTo>
                    <a:pt x="854680" y="161441"/>
                  </a:lnTo>
                  <a:lnTo>
                    <a:pt x="843566" y="159047"/>
                  </a:lnTo>
                  <a:lnTo>
                    <a:pt x="832628" y="156136"/>
                  </a:lnTo>
                  <a:lnTo>
                    <a:pt x="821817" y="152504"/>
                  </a:lnTo>
                  <a:lnTo>
                    <a:pt x="811090" y="148107"/>
                  </a:lnTo>
                  <a:lnTo>
                    <a:pt x="800258" y="143359"/>
                  </a:lnTo>
                  <a:lnTo>
                    <a:pt x="788993" y="139012"/>
                  </a:lnTo>
                  <a:lnTo>
                    <a:pt x="777156" y="135471"/>
                  </a:lnTo>
                  <a:lnTo>
                    <a:pt x="764935" y="133112"/>
                  </a:lnTo>
                  <a:lnTo>
                    <a:pt x="752731" y="132437"/>
                  </a:lnTo>
                  <a:lnTo>
                    <a:pt x="740777" y="133544"/>
                  </a:lnTo>
                  <a:lnTo>
                    <a:pt x="728971" y="136221"/>
                  </a:lnTo>
                  <a:lnTo>
                    <a:pt x="716978" y="140144"/>
                  </a:lnTo>
                  <a:lnTo>
                    <a:pt x="704618" y="144994"/>
                  </a:lnTo>
                  <a:lnTo>
                    <a:pt x="692028" y="150348"/>
                  </a:lnTo>
                  <a:lnTo>
                    <a:pt x="679569" y="155700"/>
                  </a:lnTo>
                  <a:lnTo>
                    <a:pt x="667445" y="160766"/>
                  </a:lnTo>
                  <a:lnTo>
                    <a:pt x="655693" y="165147"/>
                  </a:lnTo>
                  <a:lnTo>
                    <a:pt x="644268" y="168258"/>
                  </a:lnTo>
                  <a:lnTo>
                    <a:pt x="633098" y="169904"/>
                  </a:lnTo>
                  <a:lnTo>
                    <a:pt x="621952" y="170213"/>
                  </a:lnTo>
                  <a:lnTo>
                    <a:pt x="610469" y="169440"/>
                  </a:lnTo>
                  <a:lnTo>
                    <a:pt x="598482" y="167850"/>
                  </a:lnTo>
                  <a:lnTo>
                    <a:pt x="586159" y="165666"/>
                  </a:lnTo>
                  <a:lnTo>
                    <a:pt x="573887" y="163064"/>
                  </a:lnTo>
                  <a:lnTo>
                    <a:pt x="561892" y="160185"/>
                  </a:lnTo>
                  <a:lnTo>
                    <a:pt x="550227" y="157610"/>
                  </a:lnTo>
                  <a:lnTo>
                    <a:pt x="538862" y="156326"/>
                  </a:lnTo>
                  <a:lnTo>
                    <a:pt x="527736" y="156760"/>
                  </a:lnTo>
                  <a:lnTo>
                    <a:pt x="516790" y="158680"/>
                  </a:lnTo>
                  <a:lnTo>
                    <a:pt x="505973" y="161496"/>
                  </a:lnTo>
                  <a:lnTo>
                    <a:pt x="495247" y="164758"/>
                  </a:lnTo>
                  <a:lnTo>
                    <a:pt x="484585" y="168216"/>
                  </a:lnTo>
                  <a:lnTo>
                    <a:pt x="473967" y="171749"/>
                  </a:lnTo>
                  <a:lnTo>
                    <a:pt x="463377" y="175303"/>
                  </a:lnTo>
                  <a:lnTo>
                    <a:pt x="452808" y="178856"/>
                  </a:lnTo>
                  <a:lnTo>
                    <a:pt x="442252" y="182401"/>
                  </a:lnTo>
                  <a:lnTo>
                    <a:pt x="431705" y="185929"/>
                  </a:lnTo>
                  <a:lnTo>
                    <a:pt x="421165" y="189113"/>
                  </a:lnTo>
                  <a:lnTo>
                    <a:pt x="410628" y="191340"/>
                  </a:lnTo>
                  <a:lnTo>
                    <a:pt x="400094" y="192352"/>
                  </a:lnTo>
                  <a:lnTo>
                    <a:pt x="389562" y="192218"/>
                  </a:lnTo>
                  <a:lnTo>
                    <a:pt x="379031" y="191139"/>
                  </a:lnTo>
                  <a:lnTo>
                    <a:pt x="368501" y="189340"/>
                  </a:lnTo>
                  <a:lnTo>
                    <a:pt x="357971" y="187015"/>
                  </a:lnTo>
                  <a:lnTo>
                    <a:pt x="347442" y="184316"/>
                  </a:lnTo>
                  <a:lnTo>
                    <a:pt x="336909" y="181368"/>
                  </a:lnTo>
                  <a:lnTo>
                    <a:pt x="326207" y="178577"/>
                  </a:lnTo>
                  <a:lnTo>
                    <a:pt x="315030" y="176616"/>
                  </a:lnTo>
                  <a:lnTo>
                    <a:pt x="303253" y="175782"/>
                  </a:lnTo>
                  <a:lnTo>
                    <a:pt x="291071" y="176036"/>
                  </a:lnTo>
                  <a:lnTo>
                    <a:pt x="278895" y="177196"/>
                  </a:lnTo>
                  <a:lnTo>
                    <a:pt x="266963" y="179049"/>
                  </a:lnTo>
                  <a:lnTo>
                    <a:pt x="255342" y="181410"/>
                  </a:lnTo>
                  <a:lnTo>
                    <a:pt x="244006" y="184132"/>
                  </a:lnTo>
                  <a:lnTo>
                    <a:pt x="232899" y="187096"/>
                  </a:lnTo>
                  <a:lnTo>
                    <a:pt x="221966" y="189898"/>
                  </a:lnTo>
                  <a:lnTo>
                    <a:pt x="211157" y="191866"/>
                  </a:lnTo>
                  <a:lnTo>
                    <a:pt x="200438" y="192705"/>
                  </a:lnTo>
                  <a:lnTo>
                    <a:pt x="189780" y="192454"/>
                  </a:lnTo>
                  <a:lnTo>
                    <a:pt x="179163" y="191297"/>
                  </a:lnTo>
                  <a:lnTo>
                    <a:pt x="168576" y="189454"/>
                  </a:lnTo>
                  <a:lnTo>
                    <a:pt x="158008" y="187440"/>
                  </a:lnTo>
                  <a:lnTo>
                    <a:pt x="147453" y="186015"/>
                  </a:lnTo>
                  <a:lnTo>
                    <a:pt x="136902" y="185553"/>
                  </a:lnTo>
                  <a:lnTo>
                    <a:pt x="126189" y="186230"/>
                  </a:lnTo>
                  <a:lnTo>
                    <a:pt x="115004" y="188206"/>
                  </a:lnTo>
                  <a:lnTo>
                    <a:pt x="103217" y="191417"/>
                  </a:lnTo>
                  <a:lnTo>
                    <a:pt x="90859" y="195334"/>
                  </a:lnTo>
                  <a:lnTo>
                    <a:pt x="78032" y="199107"/>
                  </a:lnTo>
                  <a:lnTo>
                    <a:pt x="64860" y="202265"/>
                  </a:lnTo>
                  <a:lnTo>
                    <a:pt x="51854" y="204708"/>
                  </a:lnTo>
                  <a:lnTo>
                    <a:pt x="38522" y="206767"/>
                  </a:lnTo>
                  <a:lnTo>
                    <a:pt x="22577" y="20861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16393" y="385343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1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10611" y="4536499"/>
            <a:ext cx="2005555" cy="569823"/>
            <a:chOff x="410611" y="4536499"/>
            <a:chExt cx="2005555" cy="569823"/>
          </a:xfrm>
        </p:grpSpPr>
        <p:sp>
          <p:nvSpPr>
            <p:cNvPr id="85" name="Freeform 84"/>
            <p:cNvSpPr/>
            <p:nvPr/>
          </p:nvSpPr>
          <p:spPr>
            <a:xfrm>
              <a:off x="515896" y="4590425"/>
              <a:ext cx="9485" cy="336912"/>
            </a:xfrm>
            <a:custGeom>
              <a:avLst/>
              <a:gdLst/>
              <a:ahLst/>
              <a:cxnLst/>
              <a:rect l="0" t="0" r="0" b="0"/>
              <a:pathLst>
                <a:path w="9485" h="336912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6" y="72452"/>
                  </a:lnTo>
                  <a:lnTo>
                    <a:pt x="2074" y="86280"/>
                  </a:lnTo>
                  <a:lnTo>
                    <a:pt x="3727" y="99837"/>
                  </a:lnTo>
                  <a:lnTo>
                    <a:pt x="5375" y="114146"/>
                  </a:lnTo>
                  <a:lnTo>
                    <a:pt x="6778" y="129737"/>
                  </a:lnTo>
                  <a:lnTo>
                    <a:pt x="7871" y="146651"/>
                  </a:lnTo>
                  <a:lnTo>
                    <a:pt x="8679" y="164694"/>
                  </a:lnTo>
                  <a:lnTo>
                    <a:pt x="9252" y="183604"/>
                  </a:lnTo>
                  <a:lnTo>
                    <a:pt x="9484" y="202658"/>
                  </a:lnTo>
                  <a:lnTo>
                    <a:pt x="9116" y="220750"/>
                  </a:lnTo>
                  <a:lnTo>
                    <a:pt x="8058" y="237356"/>
                  </a:lnTo>
                  <a:lnTo>
                    <a:pt x="6535" y="252639"/>
                  </a:lnTo>
                  <a:lnTo>
                    <a:pt x="4975" y="267137"/>
                  </a:lnTo>
                  <a:lnTo>
                    <a:pt x="3631" y="281247"/>
                  </a:lnTo>
                  <a:lnTo>
                    <a:pt x="2575" y="294588"/>
                  </a:lnTo>
                  <a:lnTo>
                    <a:pt x="1678" y="307389"/>
                  </a:lnTo>
                  <a:lnTo>
                    <a:pt x="865" y="320780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0611" y="4546055"/>
              <a:ext cx="237543" cy="233884"/>
            </a:xfrm>
            <a:custGeom>
              <a:avLst/>
              <a:gdLst/>
              <a:ahLst/>
              <a:cxnLst/>
              <a:rect l="0" t="0" r="0" b="0"/>
              <a:pathLst>
                <a:path w="237543" h="233884">
                  <a:moveTo>
                    <a:pt x="0" y="97012"/>
                  </a:moveTo>
                  <a:lnTo>
                    <a:pt x="2934" y="88210"/>
                  </a:lnTo>
                  <a:lnTo>
                    <a:pt x="5716" y="79864"/>
                  </a:lnTo>
                  <a:lnTo>
                    <a:pt x="8625" y="71170"/>
                  </a:lnTo>
                  <a:lnTo>
                    <a:pt x="12011" y="62222"/>
                  </a:lnTo>
                  <a:lnTo>
                    <a:pt x="16472" y="53375"/>
                  </a:lnTo>
                  <a:lnTo>
                    <a:pt x="22243" y="44841"/>
                  </a:lnTo>
                  <a:lnTo>
                    <a:pt x="29232" y="36826"/>
                  </a:lnTo>
                  <a:lnTo>
                    <a:pt x="37216" y="29597"/>
                  </a:lnTo>
                  <a:lnTo>
                    <a:pt x="45957" y="23219"/>
                  </a:lnTo>
                  <a:lnTo>
                    <a:pt x="55248" y="17599"/>
                  </a:lnTo>
                  <a:lnTo>
                    <a:pt x="64930" y="12582"/>
                  </a:lnTo>
                  <a:lnTo>
                    <a:pt x="74883" y="8027"/>
                  </a:lnTo>
                  <a:lnTo>
                    <a:pt x="85022" y="4136"/>
                  </a:lnTo>
                  <a:lnTo>
                    <a:pt x="95288" y="1427"/>
                  </a:lnTo>
                  <a:lnTo>
                    <a:pt x="105641" y="86"/>
                  </a:lnTo>
                  <a:lnTo>
                    <a:pt x="116051" y="0"/>
                  </a:lnTo>
                  <a:lnTo>
                    <a:pt x="126501" y="931"/>
                  </a:lnTo>
                  <a:lnTo>
                    <a:pt x="136976" y="2635"/>
                  </a:lnTo>
                  <a:lnTo>
                    <a:pt x="147470" y="5066"/>
                  </a:lnTo>
                  <a:lnTo>
                    <a:pt x="157975" y="8367"/>
                  </a:lnTo>
                  <a:lnTo>
                    <a:pt x="168483" y="12552"/>
                  </a:lnTo>
                  <a:lnTo>
                    <a:pt x="178828" y="17667"/>
                  </a:lnTo>
                  <a:lnTo>
                    <a:pt x="188701" y="23857"/>
                  </a:lnTo>
                  <a:lnTo>
                    <a:pt x="197967" y="31103"/>
                  </a:lnTo>
                  <a:lnTo>
                    <a:pt x="206494" y="39410"/>
                  </a:lnTo>
                  <a:lnTo>
                    <a:pt x="214076" y="48889"/>
                  </a:lnTo>
                  <a:lnTo>
                    <a:pt x="220689" y="59488"/>
                  </a:lnTo>
                  <a:lnTo>
                    <a:pt x="226300" y="71029"/>
                  </a:lnTo>
                  <a:lnTo>
                    <a:pt x="230779" y="83300"/>
                  </a:lnTo>
                  <a:lnTo>
                    <a:pt x="234159" y="96105"/>
                  </a:lnTo>
                  <a:lnTo>
                    <a:pt x="236447" y="109125"/>
                  </a:lnTo>
                  <a:lnTo>
                    <a:pt x="237542" y="121940"/>
                  </a:lnTo>
                  <a:lnTo>
                    <a:pt x="237497" y="134330"/>
                  </a:lnTo>
                  <a:lnTo>
                    <a:pt x="236333" y="146107"/>
                  </a:lnTo>
                  <a:lnTo>
                    <a:pt x="233956" y="157024"/>
                  </a:lnTo>
                  <a:lnTo>
                    <a:pt x="230427" y="167034"/>
                  </a:lnTo>
                  <a:lnTo>
                    <a:pt x="225770" y="176249"/>
                  </a:lnTo>
                  <a:lnTo>
                    <a:pt x="219895" y="184832"/>
                  </a:lnTo>
                  <a:lnTo>
                    <a:pt x="212865" y="192936"/>
                  </a:lnTo>
                  <a:lnTo>
                    <a:pt x="204703" y="200363"/>
                  </a:lnTo>
                  <a:lnTo>
                    <a:pt x="195322" y="206599"/>
                  </a:lnTo>
                  <a:lnTo>
                    <a:pt x="184793" y="211466"/>
                  </a:lnTo>
                  <a:lnTo>
                    <a:pt x="173469" y="215242"/>
                  </a:lnTo>
                  <a:lnTo>
                    <a:pt x="161877" y="218475"/>
                  </a:lnTo>
                  <a:lnTo>
                    <a:pt x="150350" y="221538"/>
                  </a:lnTo>
                  <a:lnTo>
                    <a:pt x="139273" y="224455"/>
                  </a:lnTo>
                  <a:lnTo>
                    <a:pt x="127978" y="227277"/>
                  </a:lnTo>
                  <a:lnTo>
                    <a:pt x="114358" y="230260"/>
                  </a:lnTo>
                  <a:lnTo>
                    <a:pt x="94756" y="23388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6646" y="4769409"/>
              <a:ext cx="97707" cy="155764"/>
            </a:xfrm>
            <a:custGeom>
              <a:avLst/>
              <a:gdLst/>
              <a:ahLst/>
              <a:cxnLst/>
              <a:rect l="0" t="0" r="0" b="0"/>
              <a:pathLst>
                <a:path w="97707" h="155764">
                  <a:moveTo>
                    <a:pt x="13478" y="52643"/>
                  </a:moveTo>
                  <a:lnTo>
                    <a:pt x="10745" y="61444"/>
                  </a:lnTo>
                  <a:lnTo>
                    <a:pt x="9884" y="69790"/>
                  </a:lnTo>
                  <a:lnTo>
                    <a:pt x="10865" y="78494"/>
                  </a:lnTo>
                  <a:lnTo>
                    <a:pt x="13058" y="87788"/>
                  </a:lnTo>
                  <a:lnTo>
                    <a:pt x="15545" y="97931"/>
                  </a:lnTo>
                  <a:lnTo>
                    <a:pt x="17779" y="108972"/>
                  </a:lnTo>
                  <a:lnTo>
                    <a:pt x="19734" y="120639"/>
                  </a:lnTo>
                  <a:lnTo>
                    <a:pt x="21719" y="132460"/>
                  </a:lnTo>
                  <a:lnTo>
                    <a:pt x="23911" y="144078"/>
                  </a:lnTo>
                  <a:lnTo>
                    <a:pt x="25418" y="152887"/>
                  </a:lnTo>
                  <a:lnTo>
                    <a:pt x="25183" y="155763"/>
                  </a:lnTo>
                  <a:lnTo>
                    <a:pt x="23724" y="153755"/>
                  </a:lnTo>
                  <a:lnTo>
                    <a:pt x="21524" y="148554"/>
                  </a:lnTo>
                  <a:lnTo>
                    <a:pt x="18863" y="141370"/>
                  </a:lnTo>
                  <a:lnTo>
                    <a:pt x="15908" y="132961"/>
                  </a:lnTo>
                  <a:lnTo>
                    <a:pt x="12763" y="123791"/>
                  </a:lnTo>
                  <a:lnTo>
                    <a:pt x="9494" y="114139"/>
                  </a:lnTo>
                  <a:lnTo>
                    <a:pt x="6153" y="104182"/>
                  </a:lnTo>
                  <a:lnTo>
                    <a:pt x="3095" y="94028"/>
                  </a:lnTo>
                  <a:lnTo>
                    <a:pt x="952" y="83745"/>
                  </a:lnTo>
                  <a:lnTo>
                    <a:pt x="0" y="73384"/>
                  </a:lnTo>
                  <a:lnTo>
                    <a:pt x="345" y="63135"/>
                  </a:lnTo>
                  <a:lnTo>
                    <a:pt x="2098" y="53327"/>
                  </a:lnTo>
                  <a:lnTo>
                    <a:pt x="5172" y="44103"/>
                  </a:lnTo>
                  <a:lnTo>
                    <a:pt x="9507" y="35605"/>
                  </a:lnTo>
                  <a:lnTo>
                    <a:pt x="15157" y="28042"/>
                  </a:lnTo>
                  <a:lnTo>
                    <a:pt x="22034" y="21441"/>
                  </a:lnTo>
                  <a:lnTo>
                    <a:pt x="30090" y="15839"/>
                  </a:lnTo>
                  <a:lnTo>
                    <a:pt x="39400" y="11366"/>
                  </a:lnTo>
                  <a:lnTo>
                    <a:pt x="49867" y="7985"/>
                  </a:lnTo>
                  <a:lnTo>
                    <a:pt x="60684" y="5521"/>
                  </a:lnTo>
                  <a:lnTo>
                    <a:pt x="71481" y="3509"/>
                  </a:lnTo>
                  <a:lnTo>
                    <a:pt x="83207" y="1770"/>
                  </a:lnTo>
                  <a:lnTo>
                    <a:pt x="97706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4352" y="4776684"/>
              <a:ext cx="136871" cy="123297"/>
            </a:xfrm>
            <a:custGeom>
              <a:avLst/>
              <a:gdLst/>
              <a:ahLst/>
              <a:cxnLst/>
              <a:rect l="0" t="0" r="0" b="0"/>
              <a:pathLst>
                <a:path w="136871" h="123297">
                  <a:moveTo>
                    <a:pt x="0" y="45368"/>
                  </a:moveTo>
                  <a:lnTo>
                    <a:pt x="8868" y="48234"/>
                  </a:lnTo>
                  <a:lnTo>
                    <a:pt x="17855" y="50376"/>
                  </a:lnTo>
                  <a:lnTo>
                    <a:pt x="27846" y="51975"/>
                  </a:lnTo>
                  <a:lnTo>
                    <a:pt x="38654" y="52983"/>
                  </a:lnTo>
                  <a:lnTo>
                    <a:pt x="49817" y="53183"/>
                  </a:lnTo>
                  <a:lnTo>
                    <a:pt x="61013" y="52518"/>
                  </a:lnTo>
                  <a:lnTo>
                    <a:pt x="71779" y="50761"/>
                  </a:lnTo>
                  <a:lnTo>
                    <a:pt x="81467" y="47452"/>
                  </a:lnTo>
                  <a:lnTo>
                    <a:pt x="89813" y="42488"/>
                  </a:lnTo>
                  <a:lnTo>
                    <a:pt x="96413" y="36222"/>
                  </a:lnTo>
                  <a:lnTo>
                    <a:pt x="100573" y="29261"/>
                  </a:lnTo>
                  <a:lnTo>
                    <a:pt x="102137" y="22036"/>
                  </a:lnTo>
                  <a:lnTo>
                    <a:pt x="101086" y="15087"/>
                  </a:lnTo>
                  <a:lnTo>
                    <a:pt x="97274" y="9114"/>
                  </a:lnTo>
                  <a:lnTo>
                    <a:pt x="90905" y="4410"/>
                  </a:lnTo>
                  <a:lnTo>
                    <a:pt x="82751" y="1237"/>
                  </a:lnTo>
                  <a:lnTo>
                    <a:pt x="73918" y="0"/>
                  </a:lnTo>
                  <a:lnTo>
                    <a:pt x="65104" y="728"/>
                  </a:lnTo>
                  <a:lnTo>
                    <a:pt x="56752" y="3317"/>
                  </a:lnTo>
                  <a:lnTo>
                    <a:pt x="49222" y="7711"/>
                  </a:lnTo>
                  <a:lnTo>
                    <a:pt x="42602" y="13701"/>
                  </a:lnTo>
                  <a:lnTo>
                    <a:pt x="36632" y="20975"/>
                  </a:lnTo>
                  <a:lnTo>
                    <a:pt x="30839" y="29218"/>
                  </a:lnTo>
                  <a:lnTo>
                    <a:pt x="24946" y="38166"/>
                  </a:lnTo>
                  <a:lnTo>
                    <a:pt x="19341" y="47613"/>
                  </a:lnTo>
                  <a:lnTo>
                    <a:pt x="14940" y="57406"/>
                  </a:lnTo>
                  <a:lnTo>
                    <a:pt x="12173" y="67433"/>
                  </a:lnTo>
                  <a:lnTo>
                    <a:pt x="11147" y="77455"/>
                  </a:lnTo>
                  <a:lnTo>
                    <a:pt x="11905" y="87110"/>
                  </a:lnTo>
                  <a:lnTo>
                    <a:pt x="14280" y="96225"/>
                  </a:lnTo>
                  <a:lnTo>
                    <a:pt x="18299" y="104482"/>
                  </a:lnTo>
                  <a:lnTo>
                    <a:pt x="24262" y="111350"/>
                  </a:lnTo>
                  <a:lnTo>
                    <a:pt x="32154" y="116666"/>
                  </a:lnTo>
                  <a:lnTo>
                    <a:pt x="41535" y="120422"/>
                  </a:lnTo>
                  <a:lnTo>
                    <a:pt x="51740" y="122585"/>
                  </a:lnTo>
                  <a:lnTo>
                    <a:pt x="62305" y="123296"/>
                  </a:lnTo>
                  <a:lnTo>
                    <a:pt x="72990" y="122658"/>
                  </a:lnTo>
                  <a:lnTo>
                    <a:pt x="83689" y="120642"/>
                  </a:lnTo>
                  <a:lnTo>
                    <a:pt x="94351" y="117373"/>
                  </a:lnTo>
                  <a:lnTo>
                    <a:pt x="104512" y="113383"/>
                  </a:lnTo>
                  <a:lnTo>
                    <a:pt x="114284" y="109135"/>
                  </a:lnTo>
                  <a:lnTo>
                    <a:pt x="124524" y="104261"/>
                  </a:lnTo>
                  <a:lnTo>
                    <a:pt x="136870" y="9801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1751" y="4727295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6" y="8620"/>
                  </a:lnTo>
                  <a:lnTo>
                    <a:pt x="80846" y="11833"/>
                  </a:lnTo>
                  <a:lnTo>
                    <a:pt x="71351" y="15646"/>
                  </a:lnTo>
                  <a:lnTo>
                    <a:pt x="61568" y="20168"/>
                  </a:lnTo>
                  <a:lnTo>
                    <a:pt x="51899" y="25505"/>
                  </a:lnTo>
                  <a:lnTo>
                    <a:pt x="43022" y="31841"/>
                  </a:lnTo>
                  <a:lnTo>
                    <a:pt x="35286" y="39181"/>
                  </a:lnTo>
                  <a:lnTo>
                    <a:pt x="30204" y="47430"/>
                  </a:lnTo>
                  <a:lnTo>
                    <a:pt x="29699" y="55428"/>
                  </a:lnTo>
                  <a:lnTo>
                    <a:pt x="33318" y="61493"/>
                  </a:lnTo>
                  <a:lnTo>
                    <a:pt x="40074" y="65637"/>
                  </a:lnTo>
                  <a:lnTo>
                    <a:pt x="49087" y="68390"/>
                  </a:lnTo>
                  <a:lnTo>
                    <a:pt x="59358" y="70542"/>
                  </a:lnTo>
                  <a:lnTo>
                    <a:pt x="69779" y="73027"/>
                  </a:lnTo>
                  <a:lnTo>
                    <a:pt x="79741" y="76321"/>
                  </a:lnTo>
                  <a:lnTo>
                    <a:pt x="88902" y="80663"/>
                  </a:lnTo>
                  <a:lnTo>
                    <a:pt x="96993" y="86248"/>
                  </a:lnTo>
                  <a:lnTo>
                    <a:pt x="103978" y="93036"/>
                  </a:lnTo>
                  <a:lnTo>
                    <a:pt x="109519" y="100676"/>
                  </a:lnTo>
                  <a:lnTo>
                    <a:pt x="112895" y="108634"/>
                  </a:lnTo>
                  <a:lnTo>
                    <a:pt x="113903" y="116568"/>
                  </a:lnTo>
                  <a:lnTo>
                    <a:pt x="112633" y="124179"/>
                  </a:lnTo>
                  <a:lnTo>
                    <a:pt x="109198" y="131136"/>
                  </a:lnTo>
                  <a:lnTo>
                    <a:pt x="103883" y="137326"/>
                  </a:lnTo>
                  <a:lnTo>
                    <a:pt x="96910" y="142652"/>
                  </a:lnTo>
                  <a:lnTo>
                    <a:pt x="88344" y="146939"/>
                  </a:lnTo>
                  <a:lnTo>
                    <a:pt x="78369" y="150195"/>
                  </a:lnTo>
                  <a:lnTo>
                    <a:pt x="67290" y="152575"/>
                  </a:lnTo>
                  <a:lnTo>
                    <a:pt x="54056" y="154522"/>
                  </a:lnTo>
                  <a:lnTo>
                    <a:pt x="34155" y="15620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66365" y="4727604"/>
              <a:ext cx="212827" cy="157620"/>
            </a:xfrm>
            <a:custGeom>
              <a:avLst/>
              <a:gdLst/>
              <a:ahLst/>
              <a:cxnLst/>
              <a:rect l="0" t="0" r="0" b="0"/>
              <a:pathLst>
                <a:path w="212827" h="157620">
                  <a:moveTo>
                    <a:pt x="23313" y="41805"/>
                  </a:moveTo>
                  <a:lnTo>
                    <a:pt x="32115" y="44739"/>
                  </a:lnTo>
                  <a:lnTo>
                    <a:pt x="40461" y="47521"/>
                  </a:lnTo>
                  <a:lnTo>
                    <a:pt x="49160" y="50411"/>
                  </a:lnTo>
                  <a:lnTo>
                    <a:pt x="58281" y="53106"/>
                  </a:lnTo>
                  <a:lnTo>
                    <a:pt x="67776" y="54974"/>
                  </a:lnTo>
                  <a:lnTo>
                    <a:pt x="77554" y="55718"/>
                  </a:lnTo>
                  <a:lnTo>
                    <a:pt x="87050" y="54887"/>
                  </a:lnTo>
                  <a:lnTo>
                    <a:pt x="95279" y="51740"/>
                  </a:lnTo>
                  <a:lnTo>
                    <a:pt x="101792" y="46110"/>
                  </a:lnTo>
                  <a:lnTo>
                    <a:pt x="106161" y="38771"/>
                  </a:lnTo>
                  <a:lnTo>
                    <a:pt x="107744" y="31090"/>
                  </a:lnTo>
                  <a:lnTo>
                    <a:pt x="106470" y="23898"/>
                  </a:lnTo>
                  <a:lnTo>
                    <a:pt x="102717" y="17466"/>
                  </a:lnTo>
                  <a:lnTo>
                    <a:pt x="97009" y="11772"/>
                  </a:lnTo>
                  <a:lnTo>
                    <a:pt x="89849" y="6704"/>
                  </a:lnTo>
                  <a:lnTo>
                    <a:pt x="81811" y="2606"/>
                  </a:lnTo>
                  <a:lnTo>
                    <a:pt x="73512" y="275"/>
                  </a:lnTo>
                  <a:lnTo>
                    <a:pt x="65309" y="0"/>
                  </a:lnTo>
                  <a:lnTo>
                    <a:pt x="57330" y="1610"/>
                  </a:lnTo>
                  <a:lnTo>
                    <a:pt x="49585" y="4749"/>
                  </a:lnTo>
                  <a:lnTo>
                    <a:pt x="42044" y="9049"/>
                  </a:lnTo>
                  <a:lnTo>
                    <a:pt x="34825" y="14358"/>
                  </a:lnTo>
                  <a:lnTo>
                    <a:pt x="28196" y="20737"/>
                  </a:lnTo>
                  <a:lnTo>
                    <a:pt x="22253" y="28134"/>
                  </a:lnTo>
                  <a:lnTo>
                    <a:pt x="16938" y="36387"/>
                  </a:lnTo>
                  <a:lnTo>
                    <a:pt x="12134" y="45305"/>
                  </a:lnTo>
                  <a:lnTo>
                    <a:pt x="7725" y="54712"/>
                  </a:lnTo>
                  <a:lnTo>
                    <a:pt x="3933" y="64470"/>
                  </a:lnTo>
                  <a:lnTo>
                    <a:pt x="1290" y="74474"/>
                  </a:lnTo>
                  <a:lnTo>
                    <a:pt x="0" y="84642"/>
                  </a:lnTo>
                  <a:lnTo>
                    <a:pt x="117" y="94758"/>
                  </a:lnTo>
                  <a:lnTo>
                    <a:pt x="1716" y="104477"/>
                  </a:lnTo>
                  <a:lnTo>
                    <a:pt x="4691" y="113634"/>
                  </a:lnTo>
                  <a:lnTo>
                    <a:pt x="9130" y="121919"/>
                  </a:lnTo>
                  <a:lnTo>
                    <a:pt x="15382" y="128806"/>
                  </a:lnTo>
                  <a:lnTo>
                    <a:pt x="23472" y="134131"/>
                  </a:lnTo>
                  <a:lnTo>
                    <a:pt x="32988" y="137723"/>
                  </a:lnTo>
                  <a:lnTo>
                    <a:pt x="43284" y="139243"/>
                  </a:lnTo>
                  <a:lnTo>
                    <a:pt x="53905" y="138704"/>
                  </a:lnTo>
                  <a:lnTo>
                    <a:pt x="64458" y="136242"/>
                  </a:lnTo>
                  <a:lnTo>
                    <a:pt x="74536" y="131933"/>
                  </a:lnTo>
                  <a:lnTo>
                    <a:pt x="83973" y="126027"/>
                  </a:lnTo>
                  <a:lnTo>
                    <a:pt x="92649" y="119848"/>
                  </a:lnTo>
                  <a:lnTo>
                    <a:pt x="101012" y="116215"/>
                  </a:lnTo>
                  <a:lnTo>
                    <a:pt x="109148" y="116753"/>
                  </a:lnTo>
                  <a:lnTo>
                    <a:pt x="115994" y="120881"/>
                  </a:lnTo>
                  <a:lnTo>
                    <a:pt x="121603" y="127728"/>
                  </a:lnTo>
                  <a:lnTo>
                    <a:pt x="125728" y="133784"/>
                  </a:lnTo>
                  <a:lnTo>
                    <a:pt x="127946" y="134737"/>
                  </a:lnTo>
                  <a:lnTo>
                    <a:pt x="128876" y="130863"/>
                  </a:lnTo>
                  <a:lnTo>
                    <a:pt x="129156" y="123542"/>
                  </a:lnTo>
                  <a:lnTo>
                    <a:pt x="129158" y="113921"/>
                  </a:lnTo>
                  <a:lnTo>
                    <a:pt x="129074" y="102800"/>
                  </a:lnTo>
                  <a:lnTo>
                    <a:pt x="129310" y="91026"/>
                  </a:lnTo>
                  <a:lnTo>
                    <a:pt x="130511" y="79554"/>
                  </a:lnTo>
                  <a:lnTo>
                    <a:pt x="132946" y="68876"/>
                  </a:lnTo>
                  <a:lnTo>
                    <a:pt x="136714" y="59566"/>
                  </a:lnTo>
                  <a:lnTo>
                    <a:pt x="141915" y="52437"/>
                  </a:lnTo>
                  <a:lnTo>
                    <a:pt x="148447" y="47726"/>
                  </a:lnTo>
                  <a:lnTo>
                    <a:pt x="155917" y="45511"/>
                  </a:lnTo>
                  <a:lnTo>
                    <a:pt x="163761" y="45978"/>
                  </a:lnTo>
                  <a:lnTo>
                    <a:pt x="171614" y="48959"/>
                  </a:lnTo>
                  <a:lnTo>
                    <a:pt x="179001" y="54195"/>
                  </a:lnTo>
                  <a:lnTo>
                    <a:pt x="185276" y="61512"/>
                  </a:lnTo>
                  <a:lnTo>
                    <a:pt x="190196" y="70614"/>
                  </a:lnTo>
                  <a:lnTo>
                    <a:pt x="193854" y="81128"/>
                  </a:lnTo>
                  <a:lnTo>
                    <a:pt x="196482" y="92701"/>
                  </a:lnTo>
                  <a:lnTo>
                    <a:pt x="198334" y="105019"/>
                  </a:lnTo>
                  <a:lnTo>
                    <a:pt x="199815" y="117250"/>
                  </a:lnTo>
                  <a:lnTo>
                    <a:pt x="201732" y="129232"/>
                  </a:lnTo>
                  <a:lnTo>
                    <a:pt x="205376" y="142013"/>
                  </a:lnTo>
                  <a:lnTo>
                    <a:pt x="212826" y="15761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32236" y="4600953"/>
              <a:ext cx="20656" cy="252685"/>
            </a:xfrm>
            <a:custGeom>
              <a:avLst/>
              <a:gdLst/>
              <a:ahLst/>
              <a:cxnLst/>
              <a:rect l="0" t="0" r="0" b="0"/>
              <a:pathLst>
                <a:path w="20656" h="252685">
                  <a:moveTo>
                    <a:pt x="10126" y="0"/>
                  </a:moveTo>
                  <a:lnTo>
                    <a:pt x="7260" y="8869"/>
                  </a:lnTo>
                  <a:lnTo>
                    <a:pt x="5118" y="17855"/>
                  </a:lnTo>
                  <a:lnTo>
                    <a:pt x="3515" y="27855"/>
                  </a:lnTo>
                  <a:lnTo>
                    <a:pt x="2334" y="39009"/>
                  </a:lnTo>
                  <a:lnTo>
                    <a:pt x="1485" y="51468"/>
                  </a:lnTo>
                  <a:lnTo>
                    <a:pt x="888" y="65176"/>
                  </a:lnTo>
                  <a:lnTo>
                    <a:pt x="474" y="79766"/>
                  </a:lnTo>
                  <a:lnTo>
                    <a:pt x="189" y="94694"/>
                  </a:lnTo>
                  <a:lnTo>
                    <a:pt x="0" y="109619"/>
                  </a:lnTo>
                  <a:lnTo>
                    <a:pt x="42" y="124401"/>
                  </a:lnTo>
                  <a:lnTo>
                    <a:pt x="603" y="139011"/>
                  </a:lnTo>
                  <a:lnTo>
                    <a:pt x="1797" y="153463"/>
                  </a:lnTo>
                  <a:lnTo>
                    <a:pt x="3582" y="167627"/>
                  </a:lnTo>
                  <a:lnTo>
                    <a:pt x="5852" y="181225"/>
                  </a:lnTo>
                  <a:lnTo>
                    <a:pt x="8486" y="194144"/>
                  </a:lnTo>
                  <a:lnTo>
                    <a:pt x="11231" y="206178"/>
                  </a:lnTo>
                  <a:lnTo>
                    <a:pt x="13976" y="218229"/>
                  </a:lnTo>
                  <a:lnTo>
                    <a:pt x="16961" y="232474"/>
                  </a:lnTo>
                  <a:lnTo>
                    <a:pt x="20655" y="25268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84435" y="468518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19892" y="10528"/>
                  </a:lnTo>
                  <a:lnTo>
                    <a:pt x="208763" y="10528"/>
                  </a:lnTo>
                  <a:lnTo>
                    <a:pt x="197155" y="10524"/>
                  </a:lnTo>
                  <a:lnTo>
                    <a:pt x="184649" y="10351"/>
                  </a:lnTo>
                  <a:lnTo>
                    <a:pt x="170692" y="9703"/>
                  </a:lnTo>
                  <a:lnTo>
                    <a:pt x="155138" y="8454"/>
                  </a:lnTo>
                  <a:lnTo>
                    <a:pt x="138481" y="6802"/>
                  </a:lnTo>
                  <a:lnTo>
                    <a:pt x="121619" y="5153"/>
                  </a:lnTo>
                  <a:lnTo>
                    <a:pt x="105099" y="3751"/>
                  </a:lnTo>
                  <a:lnTo>
                    <a:pt x="89094" y="2658"/>
                  </a:lnTo>
                  <a:lnTo>
                    <a:pt x="73588" y="1849"/>
                  </a:lnTo>
                  <a:lnTo>
                    <a:pt x="58512" y="1272"/>
                  </a:lnTo>
                  <a:lnTo>
                    <a:pt x="44372" y="866"/>
                  </a:lnTo>
                  <a:lnTo>
                    <a:pt x="30876" y="542"/>
                  </a:lnTo>
                  <a:lnTo>
                    <a:pt x="1683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58217" y="4590425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2"/>
                  </a:lnTo>
                  <a:lnTo>
                    <a:pt x="2075" y="86280"/>
                  </a:lnTo>
                  <a:lnTo>
                    <a:pt x="3727" y="99837"/>
                  </a:lnTo>
                  <a:lnTo>
                    <a:pt x="5376" y="114146"/>
                  </a:lnTo>
                  <a:lnTo>
                    <a:pt x="6783" y="129728"/>
                  </a:lnTo>
                  <a:lnTo>
                    <a:pt x="8049" y="146296"/>
                  </a:lnTo>
                  <a:lnTo>
                    <a:pt x="9505" y="163043"/>
                  </a:lnTo>
                  <a:lnTo>
                    <a:pt x="11332" y="179455"/>
                  </a:lnTo>
                  <a:lnTo>
                    <a:pt x="13399" y="195344"/>
                  </a:lnTo>
                  <a:lnTo>
                    <a:pt x="15550" y="212561"/>
                  </a:lnTo>
                  <a:lnTo>
                    <a:pt x="17976" y="235964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73989" y="4536499"/>
              <a:ext cx="194503" cy="211854"/>
            </a:xfrm>
            <a:custGeom>
              <a:avLst/>
              <a:gdLst/>
              <a:ahLst/>
              <a:cxnLst/>
              <a:rect l="0" t="0" r="0" b="0"/>
              <a:pathLst>
                <a:path w="194503" h="211854">
                  <a:moveTo>
                    <a:pt x="0" y="74983"/>
                  </a:moveTo>
                  <a:lnTo>
                    <a:pt x="3001" y="66248"/>
                  </a:lnTo>
                  <a:lnTo>
                    <a:pt x="6423" y="58542"/>
                  </a:lnTo>
                  <a:lnTo>
                    <a:pt x="10619" y="51140"/>
                  </a:lnTo>
                  <a:lnTo>
                    <a:pt x="15519" y="43878"/>
                  </a:lnTo>
                  <a:lnTo>
                    <a:pt x="21001" y="36700"/>
                  </a:lnTo>
                  <a:lnTo>
                    <a:pt x="26936" y="29579"/>
                  </a:lnTo>
                  <a:lnTo>
                    <a:pt x="33371" y="22661"/>
                  </a:lnTo>
                  <a:lnTo>
                    <a:pt x="40517" y="16243"/>
                  </a:lnTo>
                  <a:lnTo>
                    <a:pt x="48444" y="10454"/>
                  </a:lnTo>
                  <a:lnTo>
                    <a:pt x="57394" y="5585"/>
                  </a:lnTo>
                  <a:lnTo>
                    <a:pt x="67844" y="2146"/>
                  </a:lnTo>
                  <a:lnTo>
                    <a:pt x="79907" y="284"/>
                  </a:lnTo>
                  <a:lnTo>
                    <a:pt x="93077" y="0"/>
                  </a:lnTo>
                  <a:lnTo>
                    <a:pt x="106448" y="1323"/>
                  </a:lnTo>
                  <a:lnTo>
                    <a:pt x="119469" y="4100"/>
                  </a:lnTo>
                  <a:lnTo>
                    <a:pt x="131802" y="8065"/>
                  </a:lnTo>
                  <a:lnTo>
                    <a:pt x="143158" y="12934"/>
                  </a:lnTo>
                  <a:lnTo>
                    <a:pt x="153491" y="18473"/>
                  </a:lnTo>
                  <a:lnTo>
                    <a:pt x="162768" y="24817"/>
                  </a:lnTo>
                  <a:lnTo>
                    <a:pt x="170869" y="32439"/>
                  </a:lnTo>
                  <a:lnTo>
                    <a:pt x="177837" y="41495"/>
                  </a:lnTo>
                  <a:lnTo>
                    <a:pt x="183690" y="51848"/>
                  </a:lnTo>
                  <a:lnTo>
                    <a:pt x="188332" y="63248"/>
                  </a:lnTo>
                  <a:lnTo>
                    <a:pt x="191817" y="75431"/>
                  </a:lnTo>
                  <a:lnTo>
                    <a:pt x="194006" y="88019"/>
                  </a:lnTo>
                  <a:lnTo>
                    <a:pt x="194502" y="100535"/>
                  </a:lnTo>
                  <a:lnTo>
                    <a:pt x="193242" y="112726"/>
                  </a:lnTo>
                  <a:lnTo>
                    <a:pt x="190447" y="124538"/>
                  </a:lnTo>
                  <a:lnTo>
                    <a:pt x="186437" y="136010"/>
                  </a:lnTo>
                  <a:lnTo>
                    <a:pt x="181515" y="147206"/>
                  </a:lnTo>
                  <a:lnTo>
                    <a:pt x="175772" y="158031"/>
                  </a:lnTo>
                  <a:lnTo>
                    <a:pt x="169094" y="168235"/>
                  </a:lnTo>
                  <a:lnTo>
                    <a:pt x="161488" y="177722"/>
                  </a:lnTo>
                  <a:lnTo>
                    <a:pt x="152924" y="186229"/>
                  </a:lnTo>
                  <a:lnTo>
                    <a:pt x="143264" y="193266"/>
                  </a:lnTo>
                  <a:lnTo>
                    <a:pt x="132554" y="198700"/>
                  </a:lnTo>
                  <a:lnTo>
                    <a:pt x="121374" y="202713"/>
                  </a:lnTo>
                  <a:lnTo>
                    <a:pt x="109548" y="206015"/>
                  </a:lnTo>
                  <a:lnTo>
                    <a:pt x="94921" y="208896"/>
                  </a:lnTo>
                  <a:lnTo>
                    <a:pt x="73700" y="21185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67538" y="4695709"/>
              <a:ext cx="59136" cy="156702"/>
            </a:xfrm>
            <a:custGeom>
              <a:avLst/>
              <a:gdLst/>
              <a:ahLst/>
              <a:cxnLst/>
              <a:rect l="0" t="0" r="0" b="0"/>
              <a:pathLst>
                <a:path w="59136" h="156702">
                  <a:moveTo>
                    <a:pt x="6493" y="115814"/>
                  </a:moveTo>
                  <a:lnTo>
                    <a:pt x="9426" y="127482"/>
                  </a:lnTo>
                  <a:lnTo>
                    <a:pt x="12209" y="137971"/>
                  </a:lnTo>
                  <a:lnTo>
                    <a:pt x="15083" y="148194"/>
                  </a:lnTo>
                  <a:lnTo>
                    <a:pt x="17171" y="155565"/>
                  </a:lnTo>
                  <a:lnTo>
                    <a:pt x="17424" y="156701"/>
                  </a:lnTo>
                  <a:lnTo>
                    <a:pt x="16286" y="152715"/>
                  </a:lnTo>
                  <a:lnTo>
                    <a:pt x="14277" y="145428"/>
                  </a:lnTo>
                  <a:lnTo>
                    <a:pt x="11724" y="136348"/>
                  </a:lnTo>
                  <a:lnTo>
                    <a:pt x="8836" y="126390"/>
                  </a:lnTo>
                  <a:lnTo>
                    <a:pt x="5900" y="115871"/>
                  </a:lnTo>
                  <a:lnTo>
                    <a:pt x="3301" y="104715"/>
                  </a:lnTo>
                  <a:lnTo>
                    <a:pt x="1226" y="92906"/>
                  </a:lnTo>
                  <a:lnTo>
                    <a:pt x="0" y="80849"/>
                  </a:lnTo>
                  <a:lnTo>
                    <a:pt x="159" y="69276"/>
                  </a:lnTo>
                  <a:lnTo>
                    <a:pt x="1866" y="58567"/>
                  </a:lnTo>
                  <a:lnTo>
                    <a:pt x="5132" y="48917"/>
                  </a:lnTo>
                  <a:lnTo>
                    <a:pt x="9990" y="40505"/>
                  </a:lnTo>
                  <a:lnTo>
                    <a:pt x="16285" y="33294"/>
                  </a:lnTo>
                  <a:lnTo>
                    <a:pt x="23485" y="27049"/>
                  </a:lnTo>
                  <a:lnTo>
                    <a:pt x="31584" y="20722"/>
                  </a:lnTo>
                  <a:lnTo>
                    <a:pt x="42409" y="12640"/>
                  </a:lnTo>
                  <a:lnTo>
                    <a:pt x="59135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63434" y="4716767"/>
              <a:ext cx="84641" cy="154951"/>
            </a:xfrm>
            <a:custGeom>
              <a:avLst/>
              <a:gdLst/>
              <a:ahLst/>
              <a:cxnLst/>
              <a:rect l="0" t="0" r="0" b="0"/>
              <a:pathLst>
                <a:path w="84641" h="154951">
                  <a:moveTo>
                    <a:pt x="68524" y="31585"/>
                  </a:moveTo>
                  <a:lnTo>
                    <a:pt x="62522" y="25918"/>
                  </a:lnTo>
                  <a:lnTo>
                    <a:pt x="55678" y="22275"/>
                  </a:lnTo>
                  <a:lnTo>
                    <a:pt x="47299" y="20374"/>
                  </a:lnTo>
                  <a:lnTo>
                    <a:pt x="38018" y="20219"/>
                  </a:lnTo>
                  <a:lnTo>
                    <a:pt x="29000" y="22134"/>
                  </a:lnTo>
                  <a:lnTo>
                    <a:pt x="20903" y="26117"/>
                  </a:lnTo>
                  <a:lnTo>
                    <a:pt x="14029" y="32036"/>
                  </a:lnTo>
                  <a:lnTo>
                    <a:pt x="8570" y="39816"/>
                  </a:lnTo>
                  <a:lnTo>
                    <a:pt x="4467" y="49225"/>
                  </a:lnTo>
                  <a:lnTo>
                    <a:pt x="1663" y="59777"/>
                  </a:lnTo>
                  <a:lnTo>
                    <a:pt x="208" y="70842"/>
                  </a:lnTo>
                  <a:lnTo>
                    <a:pt x="0" y="82019"/>
                  </a:lnTo>
                  <a:lnTo>
                    <a:pt x="821" y="93133"/>
                  </a:lnTo>
                  <a:lnTo>
                    <a:pt x="2434" y="104127"/>
                  </a:lnTo>
                  <a:lnTo>
                    <a:pt x="4637" y="114995"/>
                  </a:lnTo>
                  <a:lnTo>
                    <a:pt x="7589" y="125430"/>
                  </a:lnTo>
                  <a:lnTo>
                    <a:pt x="11780" y="134838"/>
                  </a:lnTo>
                  <a:lnTo>
                    <a:pt x="17380" y="142969"/>
                  </a:lnTo>
                  <a:lnTo>
                    <a:pt x="24260" y="149412"/>
                  </a:lnTo>
                  <a:lnTo>
                    <a:pt x="32175" y="153459"/>
                  </a:lnTo>
                  <a:lnTo>
                    <a:pt x="40860" y="154950"/>
                  </a:lnTo>
                  <a:lnTo>
                    <a:pt x="49777" y="154019"/>
                  </a:lnTo>
                  <a:lnTo>
                    <a:pt x="58142" y="150817"/>
                  </a:lnTo>
                  <a:lnTo>
                    <a:pt x="65570" y="145663"/>
                  </a:lnTo>
                  <a:lnTo>
                    <a:pt x="71877" y="138800"/>
                  </a:lnTo>
                  <a:lnTo>
                    <a:pt x="76897" y="130307"/>
                  </a:lnTo>
                  <a:lnTo>
                    <a:pt x="80675" y="120382"/>
                  </a:lnTo>
                  <a:lnTo>
                    <a:pt x="83248" y="109466"/>
                  </a:lnTo>
                  <a:lnTo>
                    <a:pt x="84542" y="98148"/>
                  </a:lnTo>
                  <a:lnTo>
                    <a:pt x="84640" y="86796"/>
                  </a:lnTo>
                  <a:lnTo>
                    <a:pt x="83742" y="75565"/>
                  </a:lnTo>
                  <a:lnTo>
                    <a:pt x="82077" y="64491"/>
                  </a:lnTo>
                  <a:lnTo>
                    <a:pt x="79840" y="53569"/>
                  </a:lnTo>
                  <a:lnTo>
                    <a:pt x="76864" y="43099"/>
                  </a:lnTo>
                  <a:lnTo>
                    <a:pt x="72657" y="33666"/>
                  </a:lnTo>
                  <a:lnTo>
                    <a:pt x="67060" y="25510"/>
                  </a:lnTo>
                  <a:lnTo>
                    <a:pt x="60663" y="18691"/>
                  </a:lnTo>
                  <a:lnTo>
                    <a:pt x="53998" y="12595"/>
                  </a:lnTo>
                  <a:lnTo>
                    <a:pt x="46480" y="6689"/>
                  </a:lnTo>
                  <a:lnTo>
                    <a:pt x="36939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63544" y="4719452"/>
              <a:ext cx="127385" cy="386870"/>
            </a:xfrm>
            <a:custGeom>
              <a:avLst/>
              <a:gdLst/>
              <a:ahLst/>
              <a:cxnLst/>
              <a:rect l="0" t="0" r="0" b="0"/>
              <a:pathLst>
                <a:path w="127385" h="386870">
                  <a:moveTo>
                    <a:pt x="94756" y="102600"/>
                  </a:moveTo>
                  <a:lnTo>
                    <a:pt x="97556" y="93799"/>
                  </a:lnTo>
                  <a:lnTo>
                    <a:pt x="99058" y="85452"/>
                  </a:lnTo>
                  <a:lnTo>
                    <a:pt x="99364" y="76753"/>
                  </a:lnTo>
                  <a:lnTo>
                    <a:pt x="98685" y="67632"/>
                  </a:lnTo>
                  <a:lnTo>
                    <a:pt x="97217" y="58137"/>
                  </a:lnTo>
                  <a:lnTo>
                    <a:pt x="95139" y="48350"/>
                  </a:lnTo>
                  <a:lnTo>
                    <a:pt x="92284" y="38508"/>
                  </a:lnTo>
                  <a:lnTo>
                    <a:pt x="88164" y="28983"/>
                  </a:lnTo>
                  <a:lnTo>
                    <a:pt x="82616" y="19963"/>
                  </a:lnTo>
                  <a:lnTo>
                    <a:pt x="75772" y="11943"/>
                  </a:lnTo>
                  <a:lnTo>
                    <a:pt x="67883" y="5767"/>
                  </a:lnTo>
                  <a:lnTo>
                    <a:pt x="59209" y="1738"/>
                  </a:lnTo>
                  <a:lnTo>
                    <a:pt x="50132" y="0"/>
                  </a:lnTo>
                  <a:lnTo>
                    <a:pt x="41126" y="795"/>
                  </a:lnTo>
                  <a:lnTo>
                    <a:pt x="32454" y="4003"/>
                  </a:lnTo>
                  <a:lnTo>
                    <a:pt x="24498" y="9391"/>
                  </a:lnTo>
                  <a:lnTo>
                    <a:pt x="17833" y="16812"/>
                  </a:lnTo>
                  <a:lnTo>
                    <a:pt x="12652" y="25983"/>
                  </a:lnTo>
                  <a:lnTo>
                    <a:pt x="8988" y="36544"/>
                  </a:lnTo>
                  <a:lnTo>
                    <a:pt x="6887" y="48148"/>
                  </a:lnTo>
                  <a:lnTo>
                    <a:pt x="6212" y="60500"/>
                  </a:lnTo>
                  <a:lnTo>
                    <a:pt x="6705" y="73217"/>
                  </a:lnTo>
                  <a:lnTo>
                    <a:pt x="8090" y="85827"/>
                  </a:lnTo>
                  <a:lnTo>
                    <a:pt x="10136" y="98075"/>
                  </a:lnTo>
                  <a:lnTo>
                    <a:pt x="12982" y="109588"/>
                  </a:lnTo>
                  <a:lnTo>
                    <a:pt x="17102" y="119794"/>
                  </a:lnTo>
                  <a:lnTo>
                    <a:pt x="22644" y="128492"/>
                  </a:lnTo>
                  <a:lnTo>
                    <a:pt x="29146" y="135162"/>
                  </a:lnTo>
                  <a:lnTo>
                    <a:pt x="35742" y="138838"/>
                  </a:lnTo>
                  <a:lnTo>
                    <a:pt x="41921" y="139274"/>
                  </a:lnTo>
                  <a:lnTo>
                    <a:pt x="47694" y="136991"/>
                  </a:lnTo>
                  <a:lnTo>
                    <a:pt x="53405" y="132878"/>
                  </a:lnTo>
                  <a:lnTo>
                    <a:pt x="59272" y="127628"/>
                  </a:lnTo>
                  <a:lnTo>
                    <a:pt x="65043" y="121364"/>
                  </a:lnTo>
                  <a:lnTo>
                    <a:pt x="70093" y="113737"/>
                  </a:lnTo>
                  <a:lnTo>
                    <a:pt x="74149" y="104743"/>
                  </a:lnTo>
                  <a:lnTo>
                    <a:pt x="78174" y="97815"/>
                  </a:lnTo>
                  <a:lnTo>
                    <a:pt x="82879" y="97229"/>
                  </a:lnTo>
                  <a:lnTo>
                    <a:pt x="87273" y="101877"/>
                  </a:lnTo>
                  <a:lnTo>
                    <a:pt x="91219" y="109957"/>
                  </a:lnTo>
                  <a:lnTo>
                    <a:pt x="94892" y="120366"/>
                  </a:lnTo>
                  <a:lnTo>
                    <a:pt x="98436" y="132608"/>
                  </a:lnTo>
                  <a:lnTo>
                    <a:pt x="101928" y="146311"/>
                  </a:lnTo>
                  <a:lnTo>
                    <a:pt x="105407" y="160968"/>
                  </a:lnTo>
                  <a:lnTo>
                    <a:pt x="108885" y="175977"/>
                  </a:lnTo>
                  <a:lnTo>
                    <a:pt x="112369" y="190968"/>
                  </a:lnTo>
                  <a:lnTo>
                    <a:pt x="115859" y="205631"/>
                  </a:lnTo>
                  <a:lnTo>
                    <a:pt x="119355" y="219633"/>
                  </a:lnTo>
                  <a:lnTo>
                    <a:pt x="122840" y="232862"/>
                  </a:lnTo>
                  <a:lnTo>
                    <a:pt x="125824" y="245221"/>
                  </a:lnTo>
                  <a:lnTo>
                    <a:pt x="127384" y="256537"/>
                  </a:lnTo>
                  <a:lnTo>
                    <a:pt x="127126" y="266814"/>
                  </a:lnTo>
                  <a:lnTo>
                    <a:pt x="124984" y="276039"/>
                  </a:lnTo>
                  <a:lnTo>
                    <a:pt x="120954" y="284099"/>
                  </a:lnTo>
                  <a:lnTo>
                    <a:pt x="115241" y="291046"/>
                  </a:lnTo>
                  <a:lnTo>
                    <a:pt x="108169" y="297222"/>
                  </a:lnTo>
                  <a:lnTo>
                    <a:pt x="100068" y="303145"/>
                  </a:lnTo>
                  <a:lnTo>
                    <a:pt x="91219" y="309135"/>
                  </a:lnTo>
                  <a:lnTo>
                    <a:pt x="81841" y="315314"/>
                  </a:lnTo>
                  <a:lnTo>
                    <a:pt x="72093" y="321694"/>
                  </a:lnTo>
                  <a:lnTo>
                    <a:pt x="62098" y="328254"/>
                  </a:lnTo>
                  <a:lnTo>
                    <a:pt x="52098" y="335117"/>
                  </a:lnTo>
                  <a:lnTo>
                    <a:pt x="42456" y="342556"/>
                  </a:lnTo>
                  <a:lnTo>
                    <a:pt x="33350" y="350657"/>
                  </a:lnTo>
                  <a:lnTo>
                    <a:pt x="25072" y="358909"/>
                  </a:lnTo>
                  <a:lnTo>
                    <a:pt x="17308" y="367102"/>
                  </a:lnTo>
                  <a:lnTo>
                    <a:pt x="9377" y="375955"/>
                  </a:lnTo>
                  <a:lnTo>
                    <a:pt x="0" y="38686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90274" y="4673523"/>
              <a:ext cx="73312" cy="157088"/>
            </a:xfrm>
            <a:custGeom>
              <a:avLst/>
              <a:gdLst/>
              <a:ahLst/>
              <a:cxnLst/>
              <a:rect l="0" t="0" r="0" b="0"/>
              <a:pathLst>
                <a:path w="73312" h="157088">
                  <a:moveTo>
                    <a:pt x="10140" y="74829"/>
                  </a:moveTo>
                  <a:lnTo>
                    <a:pt x="13074" y="86564"/>
                  </a:lnTo>
                  <a:lnTo>
                    <a:pt x="15857" y="97693"/>
                  </a:lnTo>
                  <a:lnTo>
                    <a:pt x="18756" y="109287"/>
                  </a:lnTo>
                  <a:lnTo>
                    <a:pt x="21796" y="121275"/>
                  </a:lnTo>
                  <a:lnTo>
                    <a:pt x="24961" y="133287"/>
                  </a:lnTo>
                  <a:lnTo>
                    <a:pt x="28209" y="145020"/>
                  </a:lnTo>
                  <a:lnTo>
                    <a:pt x="30928" y="153993"/>
                  </a:lnTo>
                  <a:lnTo>
                    <a:pt x="32190" y="157087"/>
                  </a:lnTo>
                  <a:lnTo>
                    <a:pt x="31953" y="155180"/>
                  </a:lnTo>
                  <a:lnTo>
                    <a:pt x="30595" y="149974"/>
                  </a:lnTo>
                  <a:lnTo>
                    <a:pt x="28320" y="142570"/>
                  </a:lnTo>
                  <a:lnTo>
                    <a:pt x="25083" y="133457"/>
                  </a:lnTo>
                  <a:lnTo>
                    <a:pt x="20928" y="122987"/>
                  </a:lnTo>
                  <a:lnTo>
                    <a:pt x="16163" y="111642"/>
                  </a:lnTo>
                  <a:lnTo>
                    <a:pt x="11267" y="100007"/>
                  </a:lnTo>
                  <a:lnTo>
                    <a:pt x="6542" y="88433"/>
                  </a:lnTo>
                  <a:lnTo>
                    <a:pt x="2573" y="77215"/>
                  </a:lnTo>
                  <a:lnTo>
                    <a:pt x="277" y="66678"/>
                  </a:lnTo>
                  <a:lnTo>
                    <a:pt x="0" y="56925"/>
                  </a:lnTo>
                  <a:lnTo>
                    <a:pt x="1596" y="47883"/>
                  </a:lnTo>
                  <a:lnTo>
                    <a:pt x="4719" y="39416"/>
                  </a:lnTo>
                  <a:lnTo>
                    <a:pt x="9006" y="31386"/>
                  </a:lnTo>
                  <a:lnTo>
                    <a:pt x="14304" y="23838"/>
                  </a:lnTo>
                  <a:lnTo>
                    <a:pt x="20676" y="16988"/>
                  </a:lnTo>
                  <a:lnTo>
                    <a:pt x="28058" y="10905"/>
                  </a:lnTo>
                  <a:lnTo>
                    <a:pt x="36023" y="5850"/>
                  </a:lnTo>
                  <a:lnTo>
                    <a:pt x="44734" y="1957"/>
                  </a:lnTo>
                  <a:lnTo>
                    <a:pt x="56074" y="0"/>
                  </a:lnTo>
                  <a:lnTo>
                    <a:pt x="73311" y="113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82377" y="4665886"/>
              <a:ext cx="105011" cy="185506"/>
            </a:xfrm>
            <a:custGeom>
              <a:avLst/>
              <a:gdLst/>
              <a:ahLst/>
              <a:cxnLst/>
              <a:rect l="0" t="0" r="0" b="0"/>
              <a:pathLst>
                <a:path w="105011" h="185506">
                  <a:moveTo>
                    <a:pt x="23322" y="92994"/>
                  </a:moveTo>
                  <a:lnTo>
                    <a:pt x="34990" y="92927"/>
                  </a:lnTo>
                  <a:lnTo>
                    <a:pt x="45479" y="92287"/>
                  </a:lnTo>
                  <a:lnTo>
                    <a:pt x="55776" y="90986"/>
                  </a:lnTo>
                  <a:lnTo>
                    <a:pt x="65905" y="88954"/>
                  </a:lnTo>
                  <a:lnTo>
                    <a:pt x="75600" y="85989"/>
                  </a:lnTo>
                  <a:lnTo>
                    <a:pt x="84723" y="82064"/>
                  </a:lnTo>
                  <a:lnTo>
                    <a:pt x="92807" y="77143"/>
                  </a:lnTo>
                  <a:lnTo>
                    <a:pt x="99023" y="71091"/>
                  </a:lnTo>
                  <a:lnTo>
                    <a:pt x="103083" y="63950"/>
                  </a:lnTo>
                  <a:lnTo>
                    <a:pt x="105010" y="56056"/>
                  </a:lnTo>
                  <a:lnTo>
                    <a:pt x="104873" y="47918"/>
                  </a:lnTo>
                  <a:lnTo>
                    <a:pt x="102931" y="39857"/>
                  </a:lnTo>
                  <a:lnTo>
                    <a:pt x="99546" y="31987"/>
                  </a:lnTo>
                  <a:lnTo>
                    <a:pt x="95074" y="24324"/>
                  </a:lnTo>
                  <a:lnTo>
                    <a:pt x="89809" y="16849"/>
                  </a:lnTo>
                  <a:lnTo>
                    <a:pt x="83821" y="10017"/>
                  </a:lnTo>
                  <a:lnTo>
                    <a:pt x="76970" y="4713"/>
                  </a:lnTo>
                  <a:lnTo>
                    <a:pt x="69255" y="1305"/>
                  </a:lnTo>
                  <a:lnTo>
                    <a:pt x="60955" y="0"/>
                  </a:lnTo>
                  <a:lnTo>
                    <a:pt x="52537" y="1095"/>
                  </a:lnTo>
                  <a:lnTo>
                    <a:pt x="44288" y="4501"/>
                  </a:lnTo>
                  <a:lnTo>
                    <a:pt x="36460" y="9854"/>
                  </a:lnTo>
                  <a:lnTo>
                    <a:pt x="29357" y="16720"/>
                  </a:lnTo>
                  <a:lnTo>
                    <a:pt x="23063" y="24700"/>
                  </a:lnTo>
                  <a:lnTo>
                    <a:pt x="17498" y="33477"/>
                  </a:lnTo>
                  <a:lnTo>
                    <a:pt x="12518" y="42813"/>
                  </a:lnTo>
                  <a:lnTo>
                    <a:pt x="7988" y="52543"/>
                  </a:lnTo>
                  <a:lnTo>
                    <a:pt x="4113" y="62872"/>
                  </a:lnTo>
                  <a:lnTo>
                    <a:pt x="1414" y="74330"/>
                  </a:lnTo>
                  <a:lnTo>
                    <a:pt x="81" y="87111"/>
                  </a:lnTo>
                  <a:lnTo>
                    <a:pt x="0" y="100780"/>
                  </a:lnTo>
                  <a:lnTo>
                    <a:pt x="933" y="114495"/>
                  </a:lnTo>
                  <a:lnTo>
                    <a:pt x="2644" y="127751"/>
                  </a:lnTo>
                  <a:lnTo>
                    <a:pt x="5250" y="140243"/>
                  </a:lnTo>
                  <a:lnTo>
                    <a:pt x="9200" y="151707"/>
                  </a:lnTo>
                  <a:lnTo>
                    <a:pt x="14635" y="162102"/>
                  </a:lnTo>
                  <a:lnTo>
                    <a:pt x="21403" y="171082"/>
                  </a:lnTo>
                  <a:lnTo>
                    <a:pt x="29241" y="177918"/>
                  </a:lnTo>
                  <a:lnTo>
                    <a:pt x="37881" y="182407"/>
                  </a:lnTo>
                  <a:lnTo>
                    <a:pt x="47027" y="184767"/>
                  </a:lnTo>
                  <a:lnTo>
                    <a:pt x="57472" y="185505"/>
                  </a:lnTo>
                  <a:lnTo>
                    <a:pt x="72364" y="183568"/>
                  </a:lnTo>
                  <a:lnTo>
                    <a:pt x="97022" y="17722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00455" y="4632538"/>
              <a:ext cx="94758" cy="210572"/>
            </a:xfrm>
            <a:custGeom>
              <a:avLst/>
              <a:gdLst/>
              <a:ahLst/>
              <a:cxnLst/>
              <a:rect l="0" t="0" r="0" b="0"/>
              <a:pathLst>
                <a:path w="94758" h="210572">
                  <a:moveTo>
                    <a:pt x="94757" y="0"/>
                  </a:moveTo>
                  <a:lnTo>
                    <a:pt x="85956" y="3001"/>
                  </a:lnTo>
                  <a:lnTo>
                    <a:pt x="77609" y="6423"/>
                  </a:lnTo>
                  <a:lnTo>
                    <a:pt x="68914" y="10620"/>
                  </a:lnTo>
                  <a:lnTo>
                    <a:pt x="59967" y="15520"/>
                  </a:lnTo>
                  <a:lnTo>
                    <a:pt x="51120" y="21001"/>
                  </a:lnTo>
                  <a:lnTo>
                    <a:pt x="42586" y="26937"/>
                  </a:lnTo>
                  <a:lnTo>
                    <a:pt x="34570" y="33371"/>
                  </a:lnTo>
                  <a:lnTo>
                    <a:pt x="27341" y="40518"/>
                  </a:lnTo>
                  <a:lnTo>
                    <a:pt x="20978" y="48430"/>
                  </a:lnTo>
                  <a:lnTo>
                    <a:pt x="15876" y="56862"/>
                  </a:lnTo>
                  <a:lnTo>
                    <a:pt x="12804" y="65367"/>
                  </a:lnTo>
                  <a:lnTo>
                    <a:pt x="12009" y="73670"/>
                  </a:lnTo>
                  <a:lnTo>
                    <a:pt x="13595" y="81364"/>
                  </a:lnTo>
                  <a:lnTo>
                    <a:pt x="17775" y="87845"/>
                  </a:lnTo>
                  <a:lnTo>
                    <a:pt x="24398" y="92907"/>
                  </a:lnTo>
                  <a:lnTo>
                    <a:pt x="32893" y="96831"/>
                  </a:lnTo>
                  <a:lnTo>
                    <a:pt x="42489" y="100171"/>
                  </a:lnTo>
                  <a:lnTo>
                    <a:pt x="52628" y="103321"/>
                  </a:lnTo>
                  <a:lnTo>
                    <a:pt x="62685" y="106798"/>
                  </a:lnTo>
                  <a:lnTo>
                    <a:pt x="71897" y="111285"/>
                  </a:lnTo>
                  <a:lnTo>
                    <a:pt x="79925" y="117054"/>
                  </a:lnTo>
                  <a:lnTo>
                    <a:pt x="86312" y="124033"/>
                  </a:lnTo>
                  <a:lnTo>
                    <a:pt x="90329" y="132007"/>
                  </a:lnTo>
                  <a:lnTo>
                    <a:pt x="91804" y="140734"/>
                  </a:lnTo>
                  <a:lnTo>
                    <a:pt x="90863" y="149845"/>
                  </a:lnTo>
                  <a:lnTo>
                    <a:pt x="87656" y="158873"/>
                  </a:lnTo>
                  <a:lnTo>
                    <a:pt x="82504" y="167564"/>
                  </a:lnTo>
                  <a:lnTo>
                    <a:pt x="75811" y="175703"/>
                  </a:lnTo>
                  <a:lnTo>
                    <a:pt x="67965" y="183023"/>
                  </a:lnTo>
                  <a:lnTo>
                    <a:pt x="59292" y="189460"/>
                  </a:lnTo>
                  <a:lnTo>
                    <a:pt x="50109" y="194970"/>
                  </a:lnTo>
                  <a:lnTo>
                    <a:pt x="39629" y="199970"/>
                  </a:lnTo>
                  <a:lnTo>
                    <a:pt x="24701" y="204901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22251" y="4622010"/>
              <a:ext cx="93915" cy="243473"/>
            </a:xfrm>
            <a:custGeom>
              <a:avLst/>
              <a:gdLst/>
              <a:ahLst/>
              <a:cxnLst/>
              <a:rect l="0" t="0" r="0" b="0"/>
              <a:pathLst>
                <a:path w="93915" h="243473">
                  <a:moveTo>
                    <a:pt x="78246" y="0"/>
                  </a:moveTo>
                  <a:lnTo>
                    <a:pt x="72378" y="5867"/>
                  </a:lnTo>
                  <a:lnTo>
                    <a:pt x="66814" y="11432"/>
                  </a:lnTo>
                  <a:lnTo>
                    <a:pt x="61010" y="17231"/>
                  </a:lnTo>
                  <a:lnTo>
                    <a:pt x="54757" y="23312"/>
                  </a:lnTo>
                  <a:lnTo>
                    <a:pt x="47778" y="29642"/>
                  </a:lnTo>
                  <a:lnTo>
                    <a:pt x="40002" y="36170"/>
                  </a:lnTo>
                  <a:lnTo>
                    <a:pt x="31673" y="42845"/>
                  </a:lnTo>
                  <a:lnTo>
                    <a:pt x="23242" y="49628"/>
                  </a:lnTo>
                  <a:lnTo>
                    <a:pt x="15000" y="56486"/>
                  </a:lnTo>
                  <a:lnTo>
                    <a:pt x="7689" y="63395"/>
                  </a:lnTo>
                  <a:lnTo>
                    <a:pt x="2529" y="70341"/>
                  </a:lnTo>
                  <a:lnTo>
                    <a:pt x="0" y="77305"/>
                  </a:lnTo>
                  <a:lnTo>
                    <a:pt x="84" y="84119"/>
                  </a:lnTo>
                  <a:lnTo>
                    <a:pt x="2642" y="90467"/>
                  </a:lnTo>
                  <a:lnTo>
                    <a:pt x="7324" y="96217"/>
                  </a:lnTo>
                  <a:lnTo>
                    <a:pt x="13685" y="101401"/>
                  </a:lnTo>
                  <a:lnTo>
                    <a:pt x="21299" y="106116"/>
                  </a:lnTo>
                  <a:lnTo>
                    <a:pt x="29813" y="110480"/>
                  </a:lnTo>
                  <a:lnTo>
                    <a:pt x="38796" y="114750"/>
                  </a:lnTo>
                  <a:lnTo>
                    <a:pt x="47745" y="119311"/>
                  </a:lnTo>
                  <a:lnTo>
                    <a:pt x="56387" y="124352"/>
                  </a:lnTo>
                  <a:lnTo>
                    <a:pt x="64494" y="130045"/>
                  </a:lnTo>
                  <a:lnTo>
                    <a:pt x="71793" y="136624"/>
                  </a:lnTo>
                  <a:lnTo>
                    <a:pt x="78218" y="144132"/>
                  </a:lnTo>
                  <a:lnTo>
                    <a:pt x="83702" y="152614"/>
                  </a:lnTo>
                  <a:lnTo>
                    <a:pt x="88096" y="162210"/>
                  </a:lnTo>
                  <a:lnTo>
                    <a:pt x="91415" y="172879"/>
                  </a:lnTo>
                  <a:lnTo>
                    <a:pt x="93493" y="184127"/>
                  </a:lnTo>
                  <a:lnTo>
                    <a:pt x="93914" y="195137"/>
                  </a:lnTo>
                  <a:lnTo>
                    <a:pt x="92600" y="205458"/>
                  </a:lnTo>
                  <a:lnTo>
                    <a:pt x="89598" y="214843"/>
                  </a:lnTo>
                  <a:lnTo>
                    <a:pt x="84917" y="223075"/>
                  </a:lnTo>
                  <a:lnTo>
                    <a:pt x="78732" y="230156"/>
                  </a:lnTo>
                  <a:lnTo>
                    <a:pt x="71326" y="235927"/>
                  </a:lnTo>
                  <a:lnTo>
                    <a:pt x="62993" y="239990"/>
                  </a:lnTo>
                  <a:lnTo>
                    <a:pt x="53999" y="242285"/>
                  </a:lnTo>
                  <a:lnTo>
                    <a:pt x="44995" y="243199"/>
                  </a:lnTo>
                  <a:lnTo>
                    <a:pt x="36143" y="243472"/>
                  </a:lnTo>
                  <a:lnTo>
                    <a:pt x="26669" y="243128"/>
                  </a:lnTo>
                  <a:lnTo>
                    <a:pt x="15075" y="24215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26424" y="4600953"/>
            <a:ext cx="2421556" cy="442198"/>
            <a:chOff x="526424" y="4600953"/>
            <a:chExt cx="2421556" cy="442198"/>
          </a:xfrm>
        </p:grpSpPr>
        <p:sp>
          <p:nvSpPr>
            <p:cNvPr id="103" name="Freeform 102"/>
            <p:cNvSpPr/>
            <p:nvPr/>
          </p:nvSpPr>
          <p:spPr>
            <a:xfrm>
              <a:off x="2474197" y="4695709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66" y="11802"/>
                  </a:lnTo>
                  <a:lnTo>
                    <a:pt x="706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3"/>
                  </a:lnTo>
                  <a:lnTo>
                    <a:pt x="8043" y="93381"/>
                  </a:lnTo>
                  <a:lnTo>
                    <a:pt x="9501" y="107108"/>
                  </a:lnTo>
                  <a:lnTo>
                    <a:pt x="11330" y="120135"/>
                  </a:lnTo>
                  <a:lnTo>
                    <a:pt x="13397" y="132057"/>
                  </a:lnTo>
                  <a:lnTo>
                    <a:pt x="15548" y="143282"/>
                  </a:lnTo>
                  <a:lnTo>
                    <a:pt x="17975" y="154796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63668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37367" y="4632538"/>
              <a:ext cx="94758" cy="177951"/>
            </a:xfrm>
            <a:custGeom>
              <a:avLst/>
              <a:gdLst/>
              <a:ahLst/>
              <a:cxnLst/>
              <a:rect l="0" t="0" r="0" b="0"/>
              <a:pathLst>
                <a:path w="94758" h="177951">
                  <a:moveTo>
                    <a:pt x="0" y="84229"/>
                  </a:moveTo>
                  <a:lnTo>
                    <a:pt x="2934" y="93030"/>
                  </a:lnTo>
                  <a:lnTo>
                    <a:pt x="5717" y="101376"/>
                  </a:lnTo>
                  <a:lnTo>
                    <a:pt x="8621" y="110075"/>
                  </a:lnTo>
                  <a:lnTo>
                    <a:pt x="11834" y="119196"/>
                  </a:lnTo>
                  <a:lnTo>
                    <a:pt x="15647" y="128691"/>
                  </a:lnTo>
                  <a:lnTo>
                    <a:pt x="20164" y="138479"/>
                  </a:lnTo>
                  <a:lnTo>
                    <a:pt x="25328" y="148320"/>
                  </a:lnTo>
                  <a:lnTo>
                    <a:pt x="31016" y="157845"/>
                  </a:lnTo>
                  <a:lnTo>
                    <a:pt x="37115" y="166847"/>
                  </a:lnTo>
                  <a:lnTo>
                    <a:pt x="44008" y="174186"/>
                  </a:lnTo>
                  <a:lnTo>
                    <a:pt x="51393" y="177950"/>
                  </a:lnTo>
                  <a:lnTo>
                    <a:pt x="57705" y="177628"/>
                  </a:lnTo>
                  <a:lnTo>
                    <a:pt x="62515" y="173662"/>
                  </a:lnTo>
                  <a:lnTo>
                    <a:pt x="65999" y="166798"/>
                  </a:lnTo>
                  <a:lnTo>
                    <a:pt x="68619" y="157771"/>
                  </a:lnTo>
                  <a:lnTo>
                    <a:pt x="70961" y="147186"/>
                  </a:lnTo>
                  <a:lnTo>
                    <a:pt x="73369" y="135501"/>
                  </a:lnTo>
                  <a:lnTo>
                    <a:pt x="75809" y="122889"/>
                  </a:lnTo>
                  <a:lnTo>
                    <a:pt x="77990" y="109282"/>
                  </a:lnTo>
                  <a:lnTo>
                    <a:pt x="79756" y="94726"/>
                  </a:lnTo>
                  <a:lnTo>
                    <a:pt x="81262" y="79695"/>
                  </a:lnTo>
                  <a:lnTo>
                    <a:pt x="82879" y="64984"/>
                  </a:lnTo>
                  <a:lnTo>
                    <a:pt x="84814" y="51028"/>
                  </a:lnTo>
                  <a:lnTo>
                    <a:pt x="86953" y="38344"/>
                  </a:lnTo>
                  <a:lnTo>
                    <a:pt x="89160" y="26457"/>
                  </a:lnTo>
                  <a:lnTo>
                    <a:pt x="91632" y="1432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93009" y="4646757"/>
              <a:ext cx="128629" cy="172242"/>
            </a:xfrm>
            <a:custGeom>
              <a:avLst/>
              <a:gdLst/>
              <a:ahLst/>
              <a:cxnLst/>
              <a:rect l="0" t="0" r="0" b="0"/>
              <a:pathLst>
                <a:path w="128629" h="172242">
                  <a:moveTo>
                    <a:pt x="12814" y="80538"/>
                  </a:moveTo>
                  <a:lnTo>
                    <a:pt x="18749" y="86205"/>
                  </a:lnTo>
                  <a:lnTo>
                    <a:pt x="24953" y="89849"/>
                  </a:lnTo>
                  <a:lnTo>
                    <a:pt x="32045" y="91749"/>
                  </a:lnTo>
                  <a:lnTo>
                    <a:pt x="39812" y="91904"/>
                  </a:lnTo>
                  <a:lnTo>
                    <a:pt x="47810" y="89989"/>
                  </a:lnTo>
                  <a:lnTo>
                    <a:pt x="55743" y="86002"/>
                  </a:lnTo>
                  <a:lnTo>
                    <a:pt x="63171" y="79910"/>
                  </a:lnTo>
                  <a:lnTo>
                    <a:pt x="69468" y="71482"/>
                  </a:lnTo>
                  <a:lnTo>
                    <a:pt x="74389" y="60828"/>
                  </a:lnTo>
                  <a:lnTo>
                    <a:pt x="77707" y="48797"/>
                  </a:lnTo>
                  <a:lnTo>
                    <a:pt x="79043" y="36732"/>
                  </a:lnTo>
                  <a:lnTo>
                    <a:pt x="78380" y="25418"/>
                  </a:lnTo>
                  <a:lnTo>
                    <a:pt x="75835" y="15556"/>
                  </a:lnTo>
                  <a:lnTo>
                    <a:pt x="71469" y="7995"/>
                  </a:lnTo>
                  <a:lnTo>
                    <a:pt x="65504" y="2960"/>
                  </a:lnTo>
                  <a:lnTo>
                    <a:pt x="58416" y="343"/>
                  </a:lnTo>
                  <a:lnTo>
                    <a:pt x="50830" y="0"/>
                  </a:lnTo>
                  <a:lnTo>
                    <a:pt x="43145" y="1618"/>
                  </a:lnTo>
                  <a:lnTo>
                    <a:pt x="35700" y="4953"/>
                  </a:lnTo>
                  <a:lnTo>
                    <a:pt x="28854" y="9922"/>
                  </a:lnTo>
                  <a:lnTo>
                    <a:pt x="22734" y="16333"/>
                  </a:lnTo>
                  <a:lnTo>
                    <a:pt x="17285" y="23905"/>
                  </a:lnTo>
                  <a:lnTo>
                    <a:pt x="12383" y="32358"/>
                  </a:lnTo>
                  <a:lnTo>
                    <a:pt x="7904" y="41450"/>
                  </a:lnTo>
                  <a:lnTo>
                    <a:pt x="4064" y="50995"/>
                  </a:lnTo>
                  <a:lnTo>
                    <a:pt x="1388" y="60855"/>
                  </a:lnTo>
                  <a:lnTo>
                    <a:pt x="71" y="70936"/>
                  </a:lnTo>
                  <a:lnTo>
                    <a:pt x="0" y="81332"/>
                  </a:lnTo>
                  <a:lnTo>
                    <a:pt x="940" y="92305"/>
                  </a:lnTo>
                  <a:lnTo>
                    <a:pt x="2652" y="103941"/>
                  </a:lnTo>
                  <a:lnTo>
                    <a:pt x="5087" y="115858"/>
                  </a:lnTo>
                  <a:lnTo>
                    <a:pt x="8392" y="127325"/>
                  </a:lnTo>
                  <a:lnTo>
                    <a:pt x="12584" y="137952"/>
                  </a:lnTo>
                  <a:lnTo>
                    <a:pt x="17873" y="147375"/>
                  </a:lnTo>
                  <a:lnTo>
                    <a:pt x="24712" y="155101"/>
                  </a:lnTo>
                  <a:lnTo>
                    <a:pt x="33207" y="161032"/>
                  </a:lnTo>
                  <a:lnTo>
                    <a:pt x="43167" y="165389"/>
                  </a:lnTo>
                  <a:lnTo>
                    <a:pt x="54294" y="168494"/>
                  </a:lnTo>
                  <a:lnTo>
                    <a:pt x="66283" y="170659"/>
                  </a:lnTo>
                  <a:lnTo>
                    <a:pt x="78474" y="171956"/>
                  </a:lnTo>
                  <a:lnTo>
                    <a:pt x="91161" y="172241"/>
                  </a:lnTo>
                  <a:lnTo>
                    <a:pt x="106572" y="170426"/>
                  </a:lnTo>
                  <a:lnTo>
                    <a:pt x="128628" y="16476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84808" y="467465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1477" y="96"/>
                  </a:lnTo>
                  <a:lnTo>
                    <a:pt x="39899" y="950"/>
                  </a:lnTo>
                  <a:lnTo>
                    <a:pt x="24685" y="382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6424" y="4853637"/>
              <a:ext cx="2337328" cy="189514"/>
            </a:xfrm>
            <a:custGeom>
              <a:avLst/>
              <a:gdLst/>
              <a:ahLst/>
              <a:cxnLst/>
              <a:rect l="0" t="0" r="0" b="0"/>
              <a:pathLst>
                <a:path w="2337328" h="189514">
                  <a:moveTo>
                    <a:pt x="2337327" y="0"/>
                  </a:moveTo>
                  <a:lnTo>
                    <a:pt x="2331392" y="5800"/>
                  </a:lnTo>
                  <a:lnTo>
                    <a:pt x="2325188" y="10725"/>
                  </a:lnTo>
                  <a:lnTo>
                    <a:pt x="2318088" y="15223"/>
                  </a:lnTo>
                  <a:lnTo>
                    <a:pt x="2309974" y="19271"/>
                  </a:lnTo>
                  <a:lnTo>
                    <a:pt x="2300679" y="22636"/>
                  </a:lnTo>
                  <a:lnTo>
                    <a:pt x="2290236" y="25240"/>
                  </a:lnTo>
                  <a:lnTo>
                    <a:pt x="2278984" y="26994"/>
                  </a:lnTo>
                  <a:lnTo>
                    <a:pt x="2267446" y="27725"/>
                  </a:lnTo>
                  <a:lnTo>
                    <a:pt x="2255950" y="27447"/>
                  </a:lnTo>
                  <a:lnTo>
                    <a:pt x="2244624" y="26634"/>
                  </a:lnTo>
                  <a:lnTo>
                    <a:pt x="2233487" y="26091"/>
                  </a:lnTo>
                  <a:lnTo>
                    <a:pt x="2222519" y="26260"/>
                  </a:lnTo>
                  <a:lnTo>
                    <a:pt x="2211848" y="27548"/>
                  </a:lnTo>
                  <a:lnTo>
                    <a:pt x="2201748" y="30473"/>
                  </a:lnTo>
                  <a:lnTo>
                    <a:pt x="2192313" y="35139"/>
                  </a:lnTo>
                  <a:lnTo>
                    <a:pt x="2183161" y="40848"/>
                  </a:lnTo>
                  <a:lnTo>
                    <a:pt x="2173563" y="46364"/>
                  </a:lnTo>
                  <a:lnTo>
                    <a:pt x="2163142" y="50983"/>
                  </a:lnTo>
                  <a:lnTo>
                    <a:pt x="2152022" y="54382"/>
                  </a:lnTo>
                  <a:lnTo>
                    <a:pt x="2140632" y="56363"/>
                  </a:lnTo>
                  <a:lnTo>
                    <a:pt x="2129264" y="56984"/>
                  </a:lnTo>
                  <a:lnTo>
                    <a:pt x="2118039" y="56469"/>
                  </a:lnTo>
                  <a:lnTo>
                    <a:pt x="2106976" y="55076"/>
                  </a:lnTo>
                  <a:lnTo>
                    <a:pt x="2096056" y="53051"/>
                  </a:lnTo>
                  <a:lnTo>
                    <a:pt x="2085249" y="51070"/>
                  </a:lnTo>
                  <a:lnTo>
                    <a:pt x="2074527" y="50193"/>
                  </a:lnTo>
                  <a:lnTo>
                    <a:pt x="2063865" y="50904"/>
                  </a:lnTo>
                  <a:lnTo>
                    <a:pt x="2053246" y="53012"/>
                  </a:lnTo>
                  <a:lnTo>
                    <a:pt x="2042655" y="55955"/>
                  </a:lnTo>
                  <a:lnTo>
                    <a:pt x="2032081" y="59297"/>
                  </a:lnTo>
                  <a:lnTo>
                    <a:pt x="2021351" y="62638"/>
                  </a:lnTo>
                  <a:lnTo>
                    <a:pt x="2010156" y="65561"/>
                  </a:lnTo>
                  <a:lnTo>
                    <a:pt x="1998370" y="67878"/>
                  </a:lnTo>
                  <a:lnTo>
                    <a:pt x="1986354" y="69277"/>
                  </a:lnTo>
                  <a:lnTo>
                    <a:pt x="1974820" y="69241"/>
                  </a:lnTo>
                  <a:lnTo>
                    <a:pt x="1964133" y="67627"/>
                  </a:lnTo>
                  <a:lnTo>
                    <a:pt x="1954162" y="64766"/>
                  </a:lnTo>
                  <a:lnTo>
                    <a:pt x="1944472" y="61244"/>
                  </a:lnTo>
                  <a:lnTo>
                    <a:pt x="1934763" y="57477"/>
                  </a:lnTo>
                  <a:lnTo>
                    <a:pt x="1924748" y="53833"/>
                  </a:lnTo>
                  <a:lnTo>
                    <a:pt x="1914100" y="50700"/>
                  </a:lnTo>
                  <a:lnTo>
                    <a:pt x="1902709" y="48234"/>
                  </a:lnTo>
                  <a:lnTo>
                    <a:pt x="1890803" y="46563"/>
                  </a:lnTo>
                  <a:lnTo>
                    <a:pt x="1878818" y="45884"/>
                  </a:lnTo>
                  <a:lnTo>
                    <a:pt x="1867019" y="46208"/>
                  </a:lnTo>
                  <a:lnTo>
                    <a:pt x="1855487" y="47560"/>
                  </a:lnTo>
                  <a:lnTo>
                    <a:pt x="1844212" y="50061"/>
                  </a:lnTo>
                  <a:lnTo>
                    <a:pt x="1833151" y="53669"/>
                  </a:lnTo>
                  <a:lnTo>
                    <a:pt x="1822419" y="58210"/>
                  </a:lnTo>
                  <a:lnTo>
                    <a:pt x="1812277" y="63473"/>
                  </a:lnTo>
                  <a:lnTo>
                    <a:pt x="1802814" y="69262"/>
                  </a:lnTo>
                  <a:lnTo>
                    <a:pt x="1793645" y="75097"/>
                  </a:lnTo>
                  <a:lnTo>
                    <a:pt x="1784034" y="80247"/>
                  </a:lnTo>
                  <a:lnTo>
                    <a:pt x="1773604" y="84363"/>
                  </a:lnTo>
                  <a:lnTo>
                    <a:pt x="1762478" y="87124"/>
                  </a:lnTo>
                  <a:lnTo>
                    <a:pt x="1751085" y="88078"/>
                  </a:lnTo>
                  <a:lnTo>
                    <a:pt x="1739715" y="87165"/>
                  </a:lnTo>
                  <a:lnTo>
                    <a:pt x="1728487" y="84790"/>
                  </a:lnTo>
                  <a:lnTo>
                    <a:pt x="1717423" y="81603"/>
                  </a:lnTo>
                  <a:lnTo>
                    <a:pt x="1706498" y="78064"/>
                  </a:lnTo>
                  <a:lnTo>
                    <a:pt x="1695518" y="74574"/>
                  </a:lnTo>
                  <a:lnTo>
                    <a:pt x="1684147" y="71546"/>
                  </a:lnTo>
                  <a:lnTo>
                    <a:pt x="1672236" y="69154"/>
                  </a:lnTo>
                  <a:lnTo>
                    <a:pt x="1659964" y="67703"/>
                  </a:lnTo>
                  <a:lnTo>
                    <a:pt x="1647726" y="67704"/>
                  </a:lnTo>
                  <a:lnTo>
                    <a:pt x="1635753" y="69293"/>
                  </a:lnTo>
                  <a:lnTo>
                    <a:pt x="1624103" y="72139"/>
                  </a:lnTo>
                  <a:lnTo>
                    <a:pt x="1612748" y="75649"/>
                  </a:lnTo>
                  <a:lnTo>
                    <a:pt x="1601624" y="79408"/>
                  </a:lnTo>
                  <a:lnTo>
                    <a:pt x="1590510" y="83047"/>
                  </a:lnTo>
                  <a:lnTo>
                    <a:pt x="1579048" y="86178"/>
                  </a:lnTo>
                  <a:lnTo>
                    <a:pt x="1567071" y="88642"/>
                  </a:lnTo>
                  <a:lnTo>
                    <a:pt x="1554585" y="90310"/>
                  </a:lnTo>
                  <a:lnTo>
                    <a:pt x="1541670" y="90988"/>
                  </a:lnTo>
                  <a:lnTo>
                    <a:pt x="1528430" y="90668"/>
                  </a:lnTo>
                  <a:lnTo>
                    <a:pt x="1515116" y="89489"/>
                  </a:lnTo>
                  <a:lnTo>
                    <a:pt x="1502104" y="87635"/>
                  </a:lnTo>
                  <a:lnTo>
                    <a:pt x="1489577" y="85289"/>
                  </a:lnTo>
                  <a:lnTo>
                    <a:pt x="1477539" y="82921"/>
                  </a:lnTo>
                  <a:lnTo>
                    <a:pt x="1465915" y="81250"/>
                  </a:lnTo>
                  <a:lnTo>
                    <a:pt x="1454611" y="80614"/>
                  </a:lnTo>
                  <a:lnTo>
                    <a:pt x="1443544" y="81004"/>
                  </a:lnTo>
                  <a:lnTo>
                    <a:pt x="1432646" y="82254"/>
                  </a:lnTo>
                  <a:lnTo>
                    <a:pt x="1421866" y="84168"/>
                  </a:lnTo>
                  <a:lnTo>
                    <a:pt x="1411168" y="86571"/>
                  </a:lnTo>
                  <a:lnTo>
                    <a:pt x="1400524" y="89320"/>
                  </a:lnTo>
                  <a:lnTo>
                    <a:pt x="1389918" y="92313"/>
                  </a:lnTo>
                  <a:lnTo>
                    <a:pt x="1379338" y="95472"/>
                  </a:lnTo>
                  <a:lnTo>
                    <a:pt x="1368775" y="98745"/>
                  </a:lnTo>
                  <a:lnTo>
                    <a:pt x="1358223" y="102087"/>
                  </a:lnTo>
                  <a:lnTo>
                    <a:pt x="1347679" y="105145"/>
                  </a:lnTo>
                  <a:lnTo>
                    <a:pt x="1337140" y="107287"/>
                  </a:lnTo>
                  <a:lnTo>
                    <a:pt x="1326605" y="108242"/>
                  </a:lnTo>
                  <a:lnTo>
                    <a:pt x="1316072" y="108068"/>
                  </a:lnTo>
                  <a:lnTo>
                    <a:pt x="1305540" y="106964"/>
                  </a:lnTo>
                  <a:lnTo>
                    <a:pt x="1295010" y="105147"/>
                  </a:lnTo>
                  <a:lnTo>
                    <a:pt x="1284480" y="102810"/>
                  </a:lnTo>
                  <a:lnTo>
                    <a:pt x="1273950" y="100105"/>
                  </a:lnTo>
                  <a:lnTo>
                    <a:pt x="1263417" y="97151"/>
                  </a:lnTo>
                  <a:lnTo>
                    <a:pt x="1252715" y="94357"/>
                  </a:lnTo>
                  <a:lnTo>
                    <a:pt x="1241538" y="92393"/>
                  </a:lnTo>
                  <a:lnTo>
                    <a:pt x="1229761" y="91557"/>
                  </a:lnTo>
                  <a:lnTo>
                    <a:pt x="1217579" y="91811"/>
                  </a:lnTo>
                  <a:lnTo>
                    <a:pt x="1205403" y="92970"/>
                  </a:lnTo>
                  <a:lnTo>
                    <a:pt x="1193467" y="94827"/>
                  </a:lnTo>
                  <a:lnTo>
                    <a:pt x="1181672" y="97361"/>
                  </a:lnTo>
                  <a:lnTo>
                    <a:pt x="1169688" y="100730"/>
                  </a:lnTo>
                  <a:lnTo>
                    <a:pt x="1157333" y="104953"/>
                  </a:lnTo>
                  <a:lnTo>
                    <a:pt x="1144746" y="109753"/>
                  </a:lnTo>
                  <a:lnTo>
                    <a:pt x="1132290" y="114666"/>
                  </a:lnTo>
                  <a:lnTo>
                    <a:pt x="1120168" y="119405"/>
                  </a:lnTo>
                  <a:lnTo>
                    <a:pt x="1108417" y="123551"/>
                  </a:lnTo>
                  <a:lnTo>
                    <a:pt x="1096992" y="126499"/>
                  </a:lnTo>
                  <a:lnTo>
                    <a:pt x="1085827" y="128031"/>
                  </a:lnTo>
                  <a:lnTo>
                    <a:pt x="1074854" y="128261"/>
                  </a:lnTo>
                  <a:lnTo>
                    <a:pt x="1064019" y="127435"/>
                  </a:lnTo>
                  <a:lnTo>
                    <a:pt x="1053282" y="125809"/>
                  </a:lnTo>
                  <a:lnTo>
                    <a:pt x="1042612" y="123601"/>
                  </a:lnTo>
                  <a:lnTo>
                    <a:pt x="1031988" y="120983"/>
                  </a:lnTo>
                  <a:lnTo>
                    <a:pt x="1021395" y="118079"/>
                  </a:lnTo>
                  <a:lnTo>
                    <a:pt x="1010823" y="114979"/>
                  </a:lnTo>
                  <a:lnTo>
                    <a:pt x="1000266" y="111745"/>
                  </a:lnTo>
                  <a:lnTo>
                    <a:pt x="989718" y="108429"/>
                  </a:lnTo>
                  <a:lnTo>
                    <a:pt x="979177" y="105390"/>
                  </a:lnTo>
                  <a:lnTo>
                    <a:pt x="968639" y="103260"/>
                  </a:lnTo>
                  <a:lnTo>
                    <a:pt x="958110" y="102317"/>
                  </a:lnTo>
                  <a:lnTo>
                    <a:pt x="947750" y="102668"/>
                  </a:lnTo>
                  <a:lnTo>
                    <a:pt x="937868" y="104425"/>
                  </a:lnTo>
                  <a:lnTo>
                    <a:pt x="928586" y="107493"/>
                  </a:lnTo>
                  <a:lnTo>
                    <a:pt x="919709" y="111483"/>
                  </a:lnTo>
                  <a:lnTo>
                    <a:pt x="910828" y="115838"/>
                  </a:lnTo>
                  <a:lnTo>
                    <a:pt x="901697" y="120200"/>
                  </a:lnTo>
                  <a:lnTo>
                    <a:pt x="892088" y="124261"/>
                  </a:lnTo>
                  <a:lnTo>
                    <a:pt x="881719" y="127681"/>
                  </a:lnTo>
                  <a:lnTo>
                    <a:pt x="870520" y="130343"/>
                  </a:lnTo>
                  <a:lnTo>
                    <a:pt x="858744" y="132148"/>
                  </a:lnTo>
                  <a:lnTo>
                    <a:pt x="846847" y="132917"/>
                  </a:lnTo>
                  <a:lnTo>
                    <a:pt x="835106" y="132659"/>
                  </a:lnTo>
                  <a:lnTo>
                    <a:pt x="823615" y="131520"/>
                  </a:lnTo>
                  <a:lnTo>
                    <a:pt x="812366" y="129694"/>
                  </a:lnTo>
                  <a:lnTo>
                    <a:pt x="801318" y="127357"/>
                  </a:lnTo>
                  <a:lnTo>
                    <a:pt x="790424" y="124654"/>
                  </a:lnTo>
                  <a:lnTo>
                    <a:pt x="779643" y="121696"/>
                  </a:lnTo>
                  <a:lnTo>
                    <a:pt x="768941" y="118568"/>
                  </a:lnTo>
                  <a:lnTo>
                    <a:pt x="758295" y="115656"/>
                  </a:lnTo>
                  <a:lnTo>
                    <a:pt x="747686" y="113613"/>
                  </a:lnTo>
                  <a:lnTo>
                    <a:pt x="737109" y="112728"/>
                  </a:lnTo>
                  <a:lnTo>
                    <a:pt x="726717" y="113118"/>
                  </a:lnTo>
                  <a:lnTo>
                    <a:pt x="716813" y="114901"/>
                  </a:lnTo>
                  <a:lnTo>
                    <a:pt x="707517" y="117987"/>
                  </a:lnTo>
                  <a:lnTo>
                    <a:pt x="698630" y="121989"/>
                  </a:lnTo>
                  <a:lnTo>
                    <a:pt x="689743" y="126352"/>
                  </a:lnTo>
                  <a:lnTo>
                    <a:pt x="680607" y="130719"/>
                  </a:lnTo>
                  <a:lnTo>
                    <a:pt x="670996" y="134782"/>
                  </a:lnTo>
                  <a:lnTo>
                    <a:pt x="660625" y="138205"/>
                  </a:lnTo>
                  <a:lnTo>
                    <a:pt x="649424" y="140865"/>
                  </a:lnTo>
                  <a:lnTo>
                    <a:pt x="637647" y="142497"/>
                  </a:lnTo>
                  <a:lnTo>
                    <a:pt x="625749" y="142619"/>
                  </a:lnTo>
                  <a:lnTo>
                    <a:pt x="614009" y="141112"/>
                  </a:lnTo>
                  <a:lnTo>
                    <a:pt x="602517" y="138322"/>
                  </a:lnTo>
                  <a:lnTo>
                    <a:pt x="591268" y="134847"/>
                  </a:lnTo>
                  <a:lnTo>
                    <a:pt x="580220" y="131107"/>
                  </a:lnTo>
                  <a:lnTo>
                    <a:pt x="569326" y="127312"/>
                  </a:lnTo>
                  <a:lnTo>
                    <a:pt x="558545" y="123546"/>
                  </a:lnTo>
                  <a:lnTo>
                    <a:pt x="547833" y="119836"/>
                  </a:lnTo>
                  <a:lnTo>
                    <a:pt x="536842" y="116346"/>
                  </a:lnTo>
                  <a:lnTo>
                    <a:pt x="524937" y="113374"/>
                  </a:lnTo>
                  <a:lnTo>
                    <a:pt x="511857" y="111045"/>
                  </a:lnTo>
                  <a:lnTo>
                    <a:pt x="497987" y="109480"/>
                  </a:lnTo>
                  <a:lnTo>
                    <a:pt x="484138" y="108878"/>
                  </a:lnTo>
                  <a:lnTo>
                    <a:pt x="470783" y="109254"/>
                  </a:lnTo>
                  <a:lnTo>
                    <a:pt x="457885" y="110471"/>
                  </a:lnTo>
                  <a:lnTo>
                    <a:pt x="445085" y="112350"/>
                  </a:lnTo>
                  <a:lnTo>
                    <a:pt x="432147" y="114714"/>
                  </a:lnTo>
                  <a:lnTo>
                    <a:pt x="419153" y="117096"/>
                  </a:lnTo>
                  <a:lnTo>
                    <a:pt x="406415" y="118775"/>
                  </a:lnTo>
                  <a:lnTo>
                    <a:pt x="394091" y="119416"/>
                  </a:lnTo>
                  <a:lnTo>
                    <a:pt x="381864" y="119030"/>
                  </a:lnTo>
                  <a:lnTo>
                    <a:pt x="369055" y="117782"/>
                  </a:lnTo>
                  <a:lnTo>
                    <a:pt x="355328" y="115870"/>
                  </a:lnTo>
                  <a:lnTo>
                    <a:pt x="340837" y="113468"/>
                  </a:lnTo>
                  <a:lnTo>
                    <a:pt x="326031" y="110720"/>
                  </a:lnTo>
                  <a:lnTo>
                    <a:pt x="311217" y="107737"/>
                  </a:lnTo>
                  <a:lnTo>
                    <a:pt x="296523" y="104923"/>
                  </a:lnTo>
                  <a:lnTo>
                    <a:pt x="281979" y="102947"/>
                  </a:lnTo>
                  <a:lnTo>
                    <a:pt x="267578" y="102107"/>
                  </a:lnTo>
                  <a:lnTo>
                    <a:pt x="253620" y="102528"/>
                  </a:lnTo>
                  <a:lnTo>
                    <a:pt x="240693" y="104331"/>
                  </a:lnTo>
                  <a:lnTo>
                    <a:pt x="229029" y="107434"/>
                  </a:lnTo>
                  <a:lnTo>
                    <a:pt x="218382" y="111619"/>
                  </a:lnTo>
                  <a:lnTo>
                    <a:pt x="208230" y="116636"/>
                  </a:lnTo>
                  <a:lnTo>
                    <a:pt x="198206" y="122261"/>
                  </a:lnTo>
                  <a:lnTo>
                    <a:pt x="187980" y="128152"/>
                  </a:lnTo>
                  <a:lnTo>
                    <a:pt x="177188" y="133874"/>
                  </a:lnTo>
                  <a:lnTo>
                    <a:pt x="165697" y="139195"/>
                  </a:lnTo>
                  <a:lnTo>
                    <a:pt x="153553" y="143920"/>
                  </a:lnTo>
                  <a:lnTo>
                    <a:pt x="140877" y="147795"/>
                  </a:lnTo>
                  <a:lnTo>
                    <a:pt x="127796" y="150775"/>
                  </a:lnTo>
                  <a:lnTo>
                    <a:pt x="114419" y="153134"/>
                  </a:lnTo>
                  <a:lnTo>
                    <a:pt x="100835" y="155340"/>
                  </a:lnTo>
                  <a:lnTo>
                    <a:pt x="87109" y="157683"/>
                  </a:lnTo>
                  <a:lnTo>
                    <a:pt x="73452" y="160258"/>
                  </a:lnTo>
                  <a:lnTo>
                    <a:pt x="60203" y="163068"/>
                  </a:lnTo>
                  <a:lnTo>
                    <a:pt x="47526" y="166072"/>
                  </a:lnTo>
                  <a:lnTo>
                    <a:pt x="35855" y="169266"/>
                  </a:lnTo>
                  <a:lnTo>
                    <a:pt x="24832" y="173106"/>
                  </a:lnTo>
                  <a:lnTo>
                    <a:pt x="13489" y="17904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15896" y="5411647"/>
            <a:ext cx="2221514" cy="694882"/>
            <a:chOff x="515896" y="5411647"/>
            <a:chExt cx="2221514" cy="694882"/>
          </a:xfrm>
        </p:grpSpPr>
        <p:sp>
          <p:nvSpPr>
            <p:cNvPr id="110" name="Freeform 109"/>
            <p:cNvSpPr/>
            <p:nvPr/>
          </p:nvSpPr>
          <p:spPr>
            <a:xfrm>
              <a:off x="529864" y="5411647"/>
              <a:ext cx="186074" cy="406483"/>
            </a:xfrm>
            <a:custGeom>
              <a:avLst/>
              <a:gdLst/>
              <a:ahLst/>
              <a:cxnLst/>
              <a:rect l="0" t="0" r="0" b="0"/>
              <a:pathLst>
                <a:path w="186074" h="406483">
                  <a:moveTo>
                    <a:pt x="17617" y="136871"/>
                  </a:moveTo>
                  <a:lnTo>
                    <a:pt x="14818" y="145739"/>
                  </a:lnTo>
                  <a:lnTo>
                    <a:pt x="13316" y="154726"/>
                  </a:lnTo>
                  <a:lnTo>
                    <a:pt x="13005" y="164726"/>
                  </a:lnTo>
                  <a:lnTo>
                    <a:pt x="13511" y="175879"/>
                  </a:lnTo>
                  <a:lnTo>
                    <a:pt x="14331" y="188339"/>
                  </a:lnTo>
                  <a:lnTo>
                    <a:pt x="15146" y="202055"/>
                  </a:lnTo>
                  <a:lnTo>
                    <a:pt x="15830" y="216991"/>
                  </a:lnTo>
                  <a:lnTo>
                    <a:pt x="16357" y="233217"/>
                  </a:lnTo>
                  <a:lnTo>
                    <a:pt x="16747" y="250635"/>
                  </a:lnTo>
                  <a:lnTo>
                    <a:pt x="17195" y="268548"/>
                  </a:lnTo>
                  <a:lnTo>
                    <a:pt x="18035" y="285806"/>
                  </a:lnTo>
                  <a:lnTo>
                    <a:pt x="19415" y="301825"/>
                  </a:lnTo>
                  <a:lnTo>
                    <a:pt x="21158" y="316867"/>
                  </a:lnTo>
                  <a:lnTo>
                    <a:pt x="22868" y="331729"/>
                  </a:lnTo>
                  <a:lnTo>
                    <a:pt x="24312" y="346913"/>
                  </a:lnTo>
                  <a:lnTo>
                    <a:pt x="25432" y="362419"/>
                  </a:lnTo>
                  <a:lnTo>
                    <a:pt x="26259" y="377922"/>
                  </a:lnTo>
                  <a:lnTo>
                    <a:pt x="26850" y="393105"/>
                  </a:lnTo>
                  <a:lnTo>
                    <a:pt x="27281" y="404155"/>
                  </a:lnTo>
                  <a:lnTo>
                    <a:pt x="27437" y="406482"/>
                  </a:lnTo>
                  <a:lnTo>
                    <a:pt x="27001" y="401720"/>
                  </a:lnTo>
                  <a:lnTo>
                    <a:pt x="25876" y="392296"/>
                  </a:lnTo>
                  <a:lnTo>
                    <a:pt x="24125" y="379932"/>
                  </a:lnTo>
                  <a:lnTo>
                    <a:pt x="21873" y="365716"/>
                  </a:lnTo>
                  <a:lnTo>
                    <a:pt x="19244" y="350332"/>
                  </a:lnTo>
                  <a:lnTo>
                    <a:pt x="16342" y="334366"/>
                  </a:lnTo>
                  <a:lnTo>
                    <a:pt x="13248" y="318390"/>
                  </a:lnTo>
                  <a:lnTo>
                    <a:pt x="10025" y="302703"/>
                  </a:lnTo>
                  <a:lnTo>
                    <a:pt x="6878" y="287382"/>
                  </a:lnTo>
                  <a:lnTo>
                    <a:pt x="4145" y="272397"/>
                  </a:lnTo>
                  <a:lnTo>
                    <a:pt x="1980" y="257686"/>
                  </a:lnTo>
                  <a:lnTo>
                    <a:pt x="526" y="243347"/>
                  </a:lnTo>
                  <a:lnTo>
                    <a:pt x="0" y="229630"/>
                  </a:lnTo>
                  <a:lnTo>
                    <a:pt x="430" y="216626"/>
                  </a:lnTo>
                  <a:lnTo>
                    <a:pt x="1855" y="204435"/>
                  </a:lnTo>
                  <a:lnTo>
                    <a:pt x="4406" y="193239"/>
                  </a:lnTo>
                  <a:lnTo>
                    <a:pt x="8047" y="183038"/>
                  </a:lnTo>
                  <a:lnTo>
                    <a:pt x="12610" y="173524"/>
                  </a:lnTo>
                  <a:lnTo>
                    <a:pt x="17889" y="164208"/>
                  </a:lnTo>
                  <a:lnTo>
                    <a:pt x="23697" y="154786"/>
                  </a:lnTo>
                  <a:lnTo>
                    <a:pt x="29884" y="145150"/>
                  </a:lnTo>
                  <a:lnTo>
                    <a:pt x="36335" y="135295"/>
                  </a:lnTo>
                  <a:lnTo>
                    <a:pt x="42975" y="125253"/>
                  </a:lnTo>
                  <a:lnTo>
                    <a:pt x="49907" y="115069"/>
                  </a:lnTo>
                  <a:lnTo>
                    <a:pt x="57400" y="104780"/>
                  </a:lnTo>
                  <a:lnTo>
                    <a:pt x="65556" y="94420"/>
                  </a:lnTo>
                  <a:lnTo>
                    <a:pt x="74322" y="84176"/>
                  </a:lnTo>
                  <a:lnTo>
                    <a:pt x="83585" y="74371"/>
                  </a:lnTo>
                  <a:lnTo>
                    <a:pt x="93225" y="65147"/>
                  </a:lnTo>
                  <a:lnTo>
                    <a:pt x="103139" y="56478"/>
                  </a:lnTo>
                  <a:lnTo>
                    <a:pt x="113247" y="48269"/>
                  </a:lnTo>
                  <a:lnTo>
                    <a:pt x="123485" y="40417"/>
                  </a:lnTo>
                  <a:lnTo>
                    <a:pt x="133742" y="32936"/>
                  </a:lnTo>
                  <a:lnTo>
                    <a:pt x="145068" y="25122"/>
                  </a:lnTo>
                  <a:lnTo>
                    <a:pt x="160694" y="15170"/>
                  </a:lnTo>
                  <a:lnTo>
                    <a:pt x="186073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8538" y="5664331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0"/>
                  </a:moveTo>
                  <a:lnTo>
                    <a:pt x="67765" y="5801"/>
                  </a:lnTo>
                  <a:lnTo>
                    <a:pt x="61561" y="10725"/>
                  </a:lnTo>
                  <a:lnTo>
                    <a:pt x="54469" y="15228"/>
                  </a:lnTo>
                  <a:lnTo>
                    <a:pt x="46613" y="19491"/>
                  </a:lnTo>
                  <a:lnTo>
                    <a:pt x="37302" y="24200"/>
                  </a:lnTo>
                  <a:lnTo>
                    <a:pt x="23480" y="308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4951" y="5727502"/>
              <a:ext cx="81516" cy="121126"/>
            </a:xfrm>
            <a:custGeom>
              <a:avLst/>
              <a:gdLst/>
              <a:ahLst/>
              <a:cxnLst/>
              <a:rect l="0" t="0" r="0" b="0"/>
              <a:pathLst>
                <a:path w="81516" h="121126">
                  <a:moveTo>
                    <a:pt x="7815" y="21057"/>
                  </a:moveTo>
                  <a:lnTo>
                    <a:pt x="4949" y="29926"/>
                  </a:lnTo>
                  <a:lnTo>
                    <a:pt x="2807" y="38913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65" y="82070"/>
                  </a:lnTo>
                  <a:lnTo>
                    <a:pt x="2422" y="92836"/>
                  </a:lnTo>
                  <a:lnTo>
                    <a:pt x="5731" y="102524"/>
                  </a:lnTo>
                  <a:lnTo>
                    <a:pt x="10695" y="110865"/>
                  </a:lnTo>
                  <a:lnTo>
                    <a:pt x="16961" y="117293"/>
                  </a:lnTo>
                  <a:lnTo>
                    <a:pt x="23922" y="120804"/>
                  </a:lnTo>
                  <a:lnTo>
                    <a:pt x="31151" y="121125"/>
                  </a:lnTo>
                  <a:lnTo>
                    <a:pt x="38273" y="118595"/>
                  </a:lnTo>
                  <a:lnTo>
                    <a:pt x="44894" y="113782"/>
                  </a:lnTo>
                  <a:lnTo>
                    <a:pt x="50861" y="107255"/>
                  </a:lnTo>
                  <a:lnTo>
                    <a:pt x="56205" y="99488"/>
                  </a:lnTo>
                  <a:lnTo>
                    <a:pt x="61035" y="90846"/>
                  </a:lnTo>
                  <a:lnTo>
                    <a:pt x="65470" y="81594"/>
                  </a:lnTo>
                  <a:lnTo>
                    <a:pt x="69451" y="71759"/>
                  </a:lnTo>
                  <a:lnTo>
                    <a:pt x="72753" y="61164"/>
                  </a:lnTo>
                  <a:lnTo>
                    <a:pt x="75309" y="49792"/>
                  </a:lnTo>
                  <a:lnTo>
                    <a:pt x="77200" y="38346"/>
                  </a:lnTo>
                  <a:lnTo>
                    <a:pt x="78757" y="27049"/>
                  </a:lnTo>
                  <a:lnTo>
                    <a:pt x="80117" y="14908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1218" y="5569575"/>
              <a:ext cx="9477" cy="284270"/>
            </a:xfrm>
            <a:custGeom>
              <a:avLst/>
              <a:gdLst/>
              <a:ahLst/>
              <a:cxnLst/>
              <a:rect l="0" t="0" r="0" b="0"/>
              <a:pathLst>
                <a:path w="9477" h="284270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4" y="46801"/>
                  </a:lnTo>
                  <a:lnTo>
                    <a:pt x="835" y="60109"/>
                  </a:lnTo>
                  <a:lnTo>
                    <a:pt x="242" y="74414"/>
                  </a:lnTo>
                  <a:lnTo>
                    <a:pt x="0" y="89418"/>
                  </a:lnTo>
                  <a:lnTo>
                    <a:pt x="365" y="104632"/>
                  </a:lnTo>
                  <a:lnTo>
                    <a:pt x="1420" y="119750"/>
                  </a:lnTo>
                  <a:lnTo>
                    <a:pt x="2942" y="134662"/>
                  </a:lnTo>
                  <a:lnTo>
                    <a:pt x="4502" y="149360"/>
                  </a:lnTo>
                  <a:lnTo>
                    <a:pt x="5845" y="163876"/>
                  </a:lnTo>
                  <a:lnTo>
                    <a:pt x="6898" y="178253"/>
                  </a:lnTo>
                  <a:lnTo>
                    <a:pt x="7680" y="192526"/>
                  </a:lnTo>
                  <a:lnTo>
                    <a:pt x="8240" y="206715"/>
                  </a:lnTo>
                  <a:lnTo>
                    <a:pt x="8634" y="220624"/>
                  </a:lnTo>
                  <a:lnTo>
                    <a:pt x="8949" y="235413"/>
                  </a:lnTo>
                  <a:lnTo>
                    <a:pt x="9214" y="254618"/>
                  </a:lnTo>
                  <a:lnTo>
                    <a:pt x="9476" y="28426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5409" y="567486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70049" y="2934"/>
                  </a:lnTo>
                  <a:lnTo>
                    <a:pt x="160422" y="5716"/>
                  </a:lnTo>
                  <a:lnTo>
                    <a:pt x="149135" y="8611"/>
                  </a:lnTo>
                  <a:lnTo>
                    <a:pt x="136467" y="11478"/>
                  </a:lnTo>
                  <a:lnTo>
                    <a:pt x="122988" y="13995"/>
                  </a:lnTo>
                  <a:lnTo>
                    <a:pt x="109120" y="16011"/>
                  </a:lnTo>
                  <a:lnTo>
                    <a:pt x="95257" y="17696"/>
                  </a:lnTo>
                  <a:lnTo>
                    <a:pt x="81814" y="19439"/>
                  </a:lnTo>
                  <a:lnTo>
                    <a:pt x="68971" y="21460"/>
                  </a:lnTo>
                  <a:lnTo>
                    <a:pt x="56777" y="23659"/>
                  </a:lnTo>
                  <a:lnTo>
                    <a:pt x="43851" y="25913"/>
                  </a:lnTo>
                  <a:lnTo>
                    <a:pt x="26824" y="28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82994" y="5738031"/>
              <a:ext cx="77405" cy="119891"/>
            </a:xfrm>
            <a:custGeom>
              <a:avLst/>
              <a:gdLst/>
              <a:ahLst/>
              <a:cxnLst/>
              <a:rect l="0" t="0" r="0" b="0"/>
              <a:pathLst>
                <a:path w="77405" h="119891">
                  <a:moveTo>
                    <a:pt x="11928" y="0"/>
                  </a:moveTo>
                  <a:lnTo>
                    <a:pt x="6261" y="5934"/>
                  </a:lnTo>
                  <a:lnTo>
                    <a:pt x="2617" y="12139"/>
                  </a:lnTo>
                  <a:lnTo>
                    <a:pt x="703" y="19244"/>
                  </a:lnTo>
                  <a:lnTo>
                    <a:pt x="29" y="27529"/>
                  </a:lnTo>
                  <a:lnTo>
                    <a:pt x="0" y="37473"/>
                  </a:lnTo>
                  <a:lnTo>
                    <a:pt x="223" y="49165"/>
                  </a:lnTo>
                  <a:lnTo>
                    <a:pt x="665" y="62070"/>
                  </a:lnTo>
                  <a:lnTo>
                    <a:pt x="1556" y="75256"/>
                  </a:lnTo>
                  <a:lnTo>
                    <a:pt x="3015" y="88136"/>
                  </a:lnTo>
                  <a:lnTo>
                    <a:pt x="5503" y="99864"/>
                  </a:lnTo>
                  <a:lnTo>
                    <a:pt x="9848" y="109216"/>
                  </a:lnTo>
                  <a:lnTo>
                    <a:pt x="16323" y="115745"/>
                  </a:lnTo>
                  <a:lnTo>
                    <a:pt x="24250" y="119345"/>
                  </a:lnTo>
                  <a:lnTo>
                    <a:pt x="32333" y="119890"/>
                  </a:lnTo>
                  <a:lnTo>
                    <a:pt x="39799" y="117630"/>
                  </a:lnTo>
                  <a:lnTo>
                    <a:pt x="46417" y="113067"/>
                  </a:lnTo>
                  <a:lnTo>
                    <a:pt x="52235" y="106742"/>
                  </a:lnTo>
                  <a:lnTo>
                    <a:pt x="57402" y="99123"/>
                  </a:lnTo>
                  <a:lnTo>
                    <a:pt x="62074" y="90420"/>
                  </a:lnTo>
                  <a:lnTo>
                    <a:pt x="66388" y="80603"/>
                  </a:lnTo>
                  <a:lnTo>
                    <a:pt x="70439" y="69750"/>
                  </a:lnTo>
                  <a:lnTo>
                    <a:pt x="73960" y="58260"/>
                  </a:lnTo>
                  <a:lnTo>
                    <a:pt x="76577" y="45440"/>
                  </a:lnTo>
                  <a:lnTo>
                    <a:pt x="77404" y="27931"/>
                  </a:lnTo>
                  <a:lnTo>
                    <a:pt x="75099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79150" y="5716974"/>
              <a:ext cx="84229" cy="146969"/>
            </a:xfrm>
            <a:custGeom>
              <a:avLst/>
              <a:gdLst/>
              <a:ahLst/>
              <a:cxnLst/>
              <a:rect l="0" t="0" r="0" b="0"/>
              <a:pathLst>
                <a:path w="84229" h="146969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15" y="74572"/>
                  </a:lnTo>
                  <a:lnTo>
                    <a:pt x="11656" y="84874"/>
                  </a:lnTo>
                  <a:lnTo>
                    <a:pt x="14821" y="95217"/>
                  </a:lnTo>
                  <a:lnTo>
                    <a:pt x="18085" y="105607"/>
                  </a:lnTo>
                  <a:lnTo>
                    <a:pt x="21423" y="116035"/>
                  </a:lnTo>
                  <a:lnTo>
                    <a:pt x="24814" y="126493"/>
                  </a:lnTo>
                  <a:lnTo>
                    <a:pt x="28248" y="136902"/>
                  </a:lnTo>
                  <a:lnTo>
                    <a:pt x="31887" y="144772"/>
                  </a:lnTo>
                  <a:lnTo>
                    <a:pt x="35215" y="146968"/>
                  </a:lnTo>
                  <a:lnTo>
                    <a:pt x="37084" y="144459"/>
                  </a:lnTo>
                  <a:lnTo>
                    <a:pt x="37426" y="138888"/>
                  </a:lnTo>
                  <a:lnTo>
                    <a:pt x="36579" y="131438"/>
                  </a:lnTo>
                  <a:lnTo>
                    <a:pt x="34883" y="122842"/>
                  </a:lnTo>
                  <a:lnTo>
                    <a:pt x="32608" y="113539"/>
                  </a:lnTo>
                  <a:lnTo>
                    <a:pt x="30269" y="103799"/>
                  </a:lnTo>
                  <a:lnTo>
                    <a:pt x="28609" y="93781"/>
                  </a:lnTo>
                  <a:lnTo>
                    <a:pt x="27982" y="83589"/>
                  </a:lnTo>
                  <a:lnTo>
                    <a:pt x="28544" y="73451"/>
                  </a:lnTo>
                  <a:lnTo>
                    <a:pt x="30442" y="63715"/>
                  </a:lnTo>
                  <a:lnTo>
                    <a:pt x="33613" y="54534"/>
                  </a:lnTo>
                  <a:lnTo>
                    <a:pt x="38013" y="45894"/>
                  </a:lnTo>
                  <a:lnTo>
                    <a:pt x="43706" y="37703"/>
                  </a:lnTo>
                  <a:lnTo>
                    <a:pt x="50594" y="29868"/>
                  </a:lnTo>
                  <a:lnTo>
                    <a:pt x="58009" y="22596"/>
                  </a:lnTo>
                  <a:lnTo>
                    <a:pt x="65541" y="15691"/>
                  </a:lnTo>
                  <a:lnTo>
                    <a:pt x="73847" y="85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074152" y="5740032"/>
              <a:ext cx="157683" cy="118440"/>
            </a:xfrm>
            <a:custGeom>
              <a:avLst/>
              <a:gdLst/>
              <a:ahLst/>
              <a:cxnLst/>
              <a:rect l="0" t="0" r="0" b="0"/>
              <a:pathLst>
                <a:path w="157683" h="118440">
                  <a:moveTo>
                    <a:pt x="10283" y="61170"/>
                  </a:moveTo>
                  <a:lnTo>
                    <a:pt x="21951" y="61036"/>
                  </a:lnTo>
                  <a:lnTo>
                    <a:pt x="32440" y="59755"/>
                  </a:lnTo>
                  <a:lnTo>
                    <a:pt x="42732" y="57158"/>
                  </a:lnTo>
                  <a:lnTo>
                    <a:pt x="52688" y="53265"/>
                  </a:lnTo>
                  <a:lnTo>
                    <a:pt x="61735" y="47984"/>
                  </a:lnTo>
                  <a:lnTo>
                    <a:pt x="69604" y="41403"/>
                  </a:lnTo>
                  <a:lnTo>
                    <a:pt x="75863" y="33903"/>
                  </a:lnTo>
                  <a:lnTo>
                    <a:pt x="79783" y="26041"/>
                  </a:lnTo>
                  <a:lnTo>
                    <a:pt x="81187" y="18181"/>
                  </a:lnTo>
                  <a:lnTo>
                    <a:pt x="80196" y="10958"/>
                  </a:lnTo>
                  <a:lnTo>
                    <a:pt x="76955" y="5326"/>
                  </a:lnTo>
                  <a:lnTo>
                    <a:pt x="71778" y="1662"/>
                  </a:lnTo>
                  <a:lnTo>
                    <a:pt x="65070" y="0"/>
                  </a:lnTo>
                  <a:lnTo>
                    <a:pt x="57213" y="315"/>
                  </a:lnTo>
                  <a:lnTo>
                    <a:pt x="48537" y="2381"/>
                  </a:lnTo>
                  <a:lnTo>
                    <a:pt x="39614" y="6020"/>
                  </a:lnTo>
                  <a:lnTo>
                    <a:pt x="31237" y="11194"/>
                  </a:lnTo>
                  <a:lnTo>
                    <a:pt x="23793" y="17742"/>
                  </a:lnTo>
                  <a:lnTo>
                    <a:pt x="17304" y="25407"/>
                  </a:lnTo>
                  <a:lnTo>
                    <a:pt x="11629" y="33922"/>
                  </a:lnTo>
                  <a:lnTo>
                    <a:pt x="6601" y="43051"/>
                  </a:lnTo>
                  <a:lnTo>
                    <a:pt x="2545" y="52451"/>
                  </a:lnTo>
                  <a:lnTo>
                    <a:pt x="248" y="61681"/>
                  </a:lnTo>
                  <a:lnTo>
                    <a:pt x="0" y="70516"/>
                  </a:lnTo>
                  <a:lnTo>
                    <a:pt x="1630" y="78923"/>
                  </a:lnTo>
                  <a:lnTo>
                    <a:pt x="4782" y="86957"/>
                  </a:lnTo>
                  <a:lnTo>
                    <a:pt x="9097" y="94687"/>
                  </a:lnTo>
                  <a:lnTo>
                    <a:pt x="14585" y="101862"/>
                  </a:lnTo>
                  <a:lnTo>
                    <a:pt x="21617" y="107930"/>
                  </a:lnTo>
                  <a:lnTo>
                    <a:pt x="30266" y="112673"/>
                  </a:lnTo>
                  <a:lnTo>
                    <a:pt x="40174" y="116027"/>
                  </a:lnTo>
                  <a:lnTo>
                    <a:pt x="50740" y="117913"/>
                  </a:lnTo>
                  <a:lnTo>
                    <a:pt x="61552" y="118439"/>
                  </a:lnTo>
                  <a:lnTo>
                    <a:pt x="72403" y="117844"/>
                  </a:lnTo>
                  <a:lnTo>
                    <a:pt x="83215" y="116391"/>
                  </a:lnTo>
                  <a:lnTo>
                    <a:pt x="93961" y="114307"/>
                  </a:lnTo>
                  <a:lnTo>
                    <a:pt x="104577" y="111736"/>
                  </a:lnTo>
                  <a:lnTo>
                    <a:pt x="116192" y="108383"/>
                  </a:lnTo>
                  <a:lnTo>
                    <a:pt x="132061" y="102840"/>
                  </a:lnTo>
                  <a:lnTo>
                    <a:pt x="157682" y="9275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68704" y="561168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2004" y="41083"/>
                  </a:lnTo>
                  <a:lnTo>
                    <a:pt x="3864" y="54770"/>
                  </a:lnTo>
                  <a:lnTo>
                    <a:pt x="6180" y="69576"/>
                  </a:lnTo>
                  <a:lnTo>
                    <a:pt x="8842" y="85736"/>
                  </a:lnTo>
                  <a:lnTo>
                    <a:pt x="11593" y="103153"/>
                  </a:lnTo>
                  <a:lnTo>
                    <a:pt x="14052" y="121595"/>
                  </a:lnTo>
                  <a:lnTo>
                    <a:pt x="16038" y="140802"/>
                  </a:lnTo>
                  <a:lnTo>
                    <a:pt x="17710" y="160070"/>
                  </a:lnTo>
                  <a:lnTo>
                    <a:pt x="19446" y="178312"/>
                  </a:lnTo>
                  <a:lnTo>
                    <a:pt x="21464" y="195014"/>
                  </a:lnTo>
                  <a:lnTo>
                    <a:pt x="23661" y="210128"/>
                  </a:lnTo>
                  <a:lnTo>
                    <a:pt x="25914" y="225486"/>
                  </a:lnTo>
                  <a:lnTo>
                    <a:pt x="28424" y="24467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263419" y="5535718"/>
              <a:ext cx="216418" cy="244428"/>
            </a:xfrm>
            <a:custGeom>
              <a:avLst/>
              <a:gdLst/>
              <a:ahLst/>
              <a:cxnLst/>
              <a:rect l="0" t="0" r="0" b="0"/>
              <a:pathLst>
                <a:path w="216418" h="244428">
                  <a:moveTo>
                    <a:pt x="0" y="65442"/>
                  </a:moveTo>
                  <a:lnTo>
                    <a:pt x="3068" y="56708"/>
                  </a:lnTo>
                  <a:lnTo>
                    <a:pt x="7131" y="49002"/>
                  </a:lnTo>
                  <a:lnTo>
                    <a:pt x="12623" y="41604"/>
                  </a:lnTo>
                  <a:lnTo>
                    <a:pt x="19383" y="34516"/>
                  </a:lnTo>
                  <a:lnTo>
                    <a:pt x="27181" y="27986"/>
                  </a:lnTo>
                  <a:lnTo>
                    <a:pt x="35783" y="22113"/>
                  </a:lnTo>
                  <a:lnTo>
                    <a:pt x="45141" y="16848"/>
                  </a:lnTo>
                  <a:lnTo>
                    <a:pt x="55395" y="12078"/>
                  </a:lnTo>
                  <a:lnTo>
                    <a:pt x="66547" y="7692"/>
                  </a:lnTo>
                  <a:lnTo>
                    <a:pt x="78476" y="3916"/>
                  </a:lnTo>
                  <a:lnTo>
                    <a:pt x="91013" y="1284"/>
                  </a:lnTo>
                  <a:lnTo>
                    <a:pt x="104000" y="0"/>
                  </a:lnTo>
                  <a:lnTo>
                    <a:pt x="117145" y="122"/>
                  </a:lnTo>
                  <a:lnTo>
                    <a:pt x="130043" y="1724"/>
                  </a:lnTo>
                  <a:lnTo>
                    <a:pt x="142489" y="4698"/>
                  </a:lnTo>
                  <a:lnTo>
                    <a:pt x="154304" y="8965"/>
                  </a:lnTo>
                  <a:lnTo>
                    <a:pt x="165246" y="14570"/>
                  </a:lnTo>
                  <a:lnTo>
                    <a:pt x="175268" y="21412"/>
                  </a:lnTo>
                  <a:lnTo>
                    <a:pt x="184322" y="29275"/>
                  </a:lnTo>
                  <a:lnTo>
                    <a:pt x="192265" y="37923"/>
                  </a:lnTo>
                  <a:lnTo>
                    <a:pt x="199124" y="47155"/>
                  </a:lnTo>
                  <a:lnTo>
                    <a:pt x="204902" y="57134"/>
                  </a:lnTo>
                  <a:lnTo>
                    <a:pt x="209493" y="68349"/>
                  </a:lnTo>
                  <a:lnTo>
                    <a:pt x="212949" y="80963"/>
                  </a:lnTo>
                  <a:lnTo>
                    <a:pt x="215288" y="94518"/>
                  </a:lnTo>
                  <a:lnTo>
                    <a:pt x="216417" y="108156"/>
                  </a:lnTo>
                  <a:lnTo>
                    <a:pt x="216395" y="121361"/>
                  </a:lnTo>
                  <a:lnTo>
                    <a:pt x="215245" y="133818"/>
                  </a:lnTo>
                  <a:lnTo>
                    <a:pt x="212879" y="145258"/>
                  </a:lnTo>
                  <a:lnTo>
                    <a:pt x="209362" y="155652"/>
                  </a:lnTo>
                  <a:lnTo>
                    <a:pt x="204882" y="165140"/>
                  </a:lnTo>
                  <a:lnTo>
                    <a:pt x="199658" y="173914"/>
                  </a:lnTo>
                  <a:lnTo>
                    <a:pt x="193887" y="182158"/>
                  </a:lnTo>
                  <a:lnTo>
                    <a:pt x="187726" y="190020"/>
                  </a:lnTo>
                  <a:lnTo>
                    <a:pt x="181290" y="197614"/>
                  </a:lnTo>
                  <a:lnTo>
                    <a:pt x="174662" y="205018"/>
                  </a:lnTo>
                  <a:lnTo>
                    <a:pt x="167737" y="212128"/>
                  </a:lnTo>
                  <a:lnTo>
                    <a:pt x="160249" y="218676"/>
                  </a:lnTo>
                  <a:lnTo>
                    <a:pt x="152110" y="224556"/>
                  </a:lnTo>
                  <a:lnTo>
                    <a:pt x="143832" y="229672"/>
                  </a:lnTo>
                  <a:lnTo>
                    <a:pt x="135618" y="234357"/>
                  </a:lnTo>
                  <a:lnTo>
                    <a:pt x="126746" y="239022"/>
                  </a:lnTo>
                  <a:lnTo>
                    <a:pt x="115814" y="244427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88766" y="5706445"/>
              <a:ext cx="48395" cy="154552"/>
            </a:xfrm>
            <a:custGeom>
              <a:avLst/>
              <a:gdLst/>
              <a:ahLst/>
              <a:cxnLst/>
              <a:rect l="0" t="0" r="0" b="0"/>
              <a:pathLst>
                <a:path w="48395" h="154552">
                  <a:moveTo>
                    <a:pt x="16809" y="115814"/>
                  </a:moveTo>
                  <a:lnTo>
                    <a:pt x="16943" y="127415"/>
                  </a:lnTo>
                  <a:lnTo>
                    <a:pt x="18223" y="137263"/>
                  </a:lnTo>
                  <a:lnTo>
                    <a:pt x="20778" y="146217"/>
                  </a:lnTo>
                  <a:lnTo>
                    <a:pt x="23067" y="152727"/>
                  </a:lnTo>
                  <a:lnTo>
                    <a:pt x="23246" y="154551"/>
                  </a:lnTo>
                  <a:lnTo>
                    <a:pt x="21739" y="152333"/>
                  </a:lnTo>
                  <a:lnTo>
                    <a:pt x="19263" y="147288"/>
                  </a:lnTo>
                  <a:lnTo>
                    <a:pt x="16276" y="140366"/>
                  </a:lnTo>
                  <a:lnTo>
                    <a:pt x="13029" y="132213"/>
                  </a:lnTo>
                  <a:lnTo>
                    <a:pt x="9656" y="123247"/>
                  </a:lnTo>
                  <a:lnTo>
                    <a:pt x="6386" y="113584"/>
                  </a:lnTo>
                  <a:lnTo>
                    <a:pt x="3559" y="103095"/>
                  </a:lnTo>
                  <a:lnTo>
                    <a:pt x="1329" y="91779"/>
                  </a:lnTo>
                  <a:lnTo>
                    <a:pt x="0" y="80074"/>
                  </a:lnTo>
                  <a:lnTo>
                    <a:pt x="89" y="68747"/>
                  </a:lnTo>
                  <a:lnTo>
                    <a:pt x="1744" y="58204"/>
                  </a:lnTo>
                  <a:lnTo>
                    <a:pt x="4805" y="48498"/>
                  </a:lnTo>
                  <a:lnTo>
                    <a:pt x="8994" y="39518"/>
                  </a:lnTo>
                  <a:lnTo>
                    <a:pt x="14027" y="31116"/>
                  </a:lnTo>
                  <a:lnTo>
                    <a:pt x="19555" y="23447"/>
                  </a:lnTo>
                  <a:lnTo>
                    <a:pt x="25821" y="16223"/>
                  </a:lnTo>
                  <a:lnTo>
                    <a:pt x="34486" y="8808"/>
                  </a:lnTo>
                  <a:lnTo>
                    <a:pt x="48394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573602" y="5753194"/>
              <a:ext cx="87909" cy="107940"/>
            </a:xfrm>
            <a:custGeom>
              <a:avLst/>
              <a:gdLst/>
              <a:ahLst/>
              <a:cxnLst/>
              <a:rect l="0" t="0" r="0" b="0"/>
              <a:pathLst>
                <a:path w="87909" h="107940">
                  <a:moveTo>
                    <a:pt x="68843" y="26951"/>
                  </a:moveTo>
                  <a:lnTo>
                    <a:pt x="65708" y="15551"/>
                  </a:lnTo>
                  <a:lnTo>
                    <a:pt x="61005" y="7623"/>
                  </a:lnTo>
                  <a:lnTo>
                    <a:pt x="54230" y="2517"/>
                  </a:lnTo>
                  <a:lnTo>
                    <a:pt x="46129" y="0"/>
                  </a:lnTo>
                  <a:lnTo>
                    <a:pt x="37960" y="219"/>
                  </a:lnTo>
                  <a:lnTo>
                    <a:pt x="30456" y="3002"/>
                  </a:lnTo>
                  <a:lnTo>
                    <a:pt x="23823" y="7919"/>
                  </a:lnTo>
                  <a:lnTo>
                    <a:pt x="18000" y="14483"/>
                  </a:lnTo>
                  <a:lnTo>
                    <a:pt x="12838" y="22261"/>
                  </a:lnTo>
                  <a:lnTo>
                    <a:pt x="8339" y="31071"/>
                  </a:lnTo>
                  <a:lnTo>
                    <a:pt x="4675" y="40960"/>
                  </a:lnTo>
                  <a:lnTo>
                    <a:pt x="1879" y="51860"/>
                  </a:lnTo>
                  <a:lnTo>
                    <a:pt x="168" y="63281"/>
                  </a:lnTo>
                  <a:lnTo>
                    <a:pt x="0" y="74414"/>
                  </a:lnTo>
                  <a:lnTo>
                    <a:pt x="1493" y="84813"/>
                  </a:lnTo>
                  <a:lnTo>
                    <a:pt x="4784" y="93913"/>
                  </a:lnTo>
                  <a:lnTo>
                    <a:pt x="10193" y="100890"/>
                  </a:lnTo>
                  <a:lnTo>
                    <a:pt x="17676" y="105496"/>
                  </a:lnTo>
                  <a:lnTo>
                    <a:pt x="26597" y="107809"/>
                  </a:lnTo>
                  <a:lnTo>
                    <a:pt x="35954" y="107939"/>
                  </a:lnTo>
                  <a:lnTo>
                    <a:pt x="45129" y="106175"/>
                  </a:lnTo>
                  <a:lnTo>
                    <a:pt x="53894" y="102741"/>
                  </a:lnTo>
                  <a:lnTo>
                    <a:pt x="62233" y="97705"/>
                  </a:lnTo>
                  <a:lnTo>
                    <a:pt x="70197" y="91244"/>
                  </a:lnTo>
                  <a:lnTo>
                    <a:pt x="77374" y="83468"/>
                  </a:lnTo>
                  <a:lnTo>
                    <a:pt x="82918" y="74347"/>
                  </a:lnTo>
                  <a:lnTo>
                    <a:pt x="86491" y="64002"/>
                  </a:lnTo>
                  <a:lnTo>
                    <a:pt x="87908" y="53140"/>
                  </a:lnTo>
                  <a:lnTo>
                    <a:pt x="86889" y="42923"/>
                  </a:lnTo>
                  <a:lnTo>
                    <a:pt x="83548" y="33950"/>
                  </a:lnTo>
                  <a:lnTo>
                    <a:pt x="78720" y="26433"/>
                  </a:lnTo>
                  <a:lnTo>
                    <a:pt x="73305" y="19719"/>
                  </a:lnTo>
                  <a:lnTo>
                    <a:pt x="66830" y="13229"/>
                  </a:lnTo>
                  <a:lnTo>
                    <a:pt x="58315" y="589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52974" y="5730107"/>
              <a:ext cx="139751" cy="376422"/>
            </a:xfrm>
            <a:custGeom>
              <a:avLst/>
              <a:gdLst/>
              <a:ahLst/>
              <a:cxnLst/>
              <a:rect l="0" t="0" r="0" b="0"/>
              <a:pathLst>
                <a:path w="139751" h="376422">
                  <a:moveTo>
                    <a:pt x="94756" y="92152"/>
                  </a:moveTo>
                  <a:lnTo>
                    <a:pt x="100557" y="86217"/>
                  </a:lnTo>
                  <a:lnTo>
                    <a:pt x="105481" y="80013"/>
                  </a:lnTo>
                  <a:lnTo>
                    <a:pt x="109974" y="72917"/>
                  </a:lnTo>
                  <a:lnTo>
                    <a:pt x="113849" y="64977"/>
                  </a:lnTo>
                  <a:lnTo>
                    <a:pt x="116567" y="56330"/>
                  </a:lnTo>
                  <a:lnTo>
                    <a:pt x="117917" y="47140"/>
                  </a:lnTo>
                  <a:lnTo>
                    <a:pt x="117845" y="37713"/>
                  </a:lnTo>
                  <a:lnTo>
                    <a:pt x="116280" y="28472"/>
                  </a:lnTo>
                  <a:lnTo>
                    <a:pt x="113332" y="19646"/>
                  </a:lnTo>
                  <a:lnTo>
                    <a:pt x="109083" y="11756"/>
                  </a:lnTo>
                  <a:lnTo>
                    <a:pt x="103489" y="5668"/>
                  </a:lnTo>
                  <a:lnTo>
                    <a:pt x="96665" y="1699"/>
                  </a:lnTo>
                  <a:lnTo>
                    <a:pt x="89153" y="0"/>
                  </a:lnTo>
                  <a:lnTo>
                    <a:pt x="81805" y="823"/>
                  </a:lnTo>
                  <a:lnTo>
                    <a:pt x="75091" y="4043"/>
                  </a:lnTo>
                  <a:lnTo>
                    <a:pt x="69111" y="9271"/>
                  </a:lnTo>
                  <a:lnTo>
                    <a:pt x="63786" y="16051"/>
                  </a:lnTo>
                  <a:lnTo>
                    <a:pt x="58988" y="23979"/>
                  </a:lnTo>
                  <a:lnTo>
                    <a:pt x="54747" y="32890"/>
                  </a:lnTo>
                  <a:lnTo>
                    <a:pt x="51263" y="42848"/>
                  </a:lnTo>
                  <a:lnTo>
                    <a:pt x="48591" y="53796"/>
                  </a:lnTo>
                  <a:lnTo>
                    <a:pt x="46964" y="65247"/>
                  </a:lnTo>
                  <a:lnTo>
                    <a:pt x="46853" y="76402"/>
                  </a:lnTo>
                  <a:lnTo>
                    <a:pt x="48380" y="86811"/>
                  </a:lnTo>
                  <a:lnTo>
                    <a:pt x="51524" y="95747"/>
                  </a:lnTo>
                  <a:lnTo>
                    <a:pt x="56302" y="102081"/>
                  </a:lnTo>
                  <a:lnTo>
                    <a:pt x="62543" y="105439"/>
                  </a:lnTo>
                  <a:lnTo>
                    <a:pt x="69647" y="105929"/>
                  </a:lnTo>
                  <a:lnTo>
                    <a:pt x="76713" y="103765"/>
                  </a:lnTo>
                  <a:lnTo>
                    <a:pt x="83230" y="99346"/>
                  </a:lnTo>
                  <a:lnTo>
                    <a:pt x="88907" y="92994"/>
                  </a:lnTo>
                  <a:lnTo>
                    <a:pt x="93495" y="84854"/>
                  </a:lnTo>
                  <a:lnTo>
                    <a:pt x="97011" y="75234"/>
                  </a:lnTo>
                  <a:lnTo>
                    <a:pt x="100515" y="66922"/>
                  </a:lnTo>
                  <a:lnTo>
                    <a:pt x="104762" y="63679"/>
                  </a:lnTo>
                  <a:lnTo>
                    <a:pt x="108839" y="65280"/>
                  </a:lnTo>
                  <a:lnTo>
                    <a:pt x="112588" y="70228"/>
                  </a:lnTo>
                  <a:lnTo>
                    <a:pt x="116142" y="77445"/>
                  </a:lnTo>
                  <a:lnTo>
                    <a:pt x="119613" y="86430"/>
                  </a:lnTo>
                  <a:lnTo>
                    <a:pt x="123062" y="96813"/>
                  </a:lnTo>
                  <a:lnTo>
                    <a:pt x="126513" y="108099"/>
                  </a:lnTo>
                  <a:lnTo>
                    <a:pt x="129974" y="119696"/>
                  </a:lnTo>
                  <a:lnTo>
                    <a:pt x="133438" y="131249"/>
                  </a:lnTo>
                  <a:lnTo>
                    <a:pt x="136575" y="142622"/>
                  </a:lnTo>
                  <a:lnTo>
                    <a:pt x="138769" y="153794"/>
                  </a:lnTo>
                  <a:lnTo>
                    <a:pt x="139750" y="164783"/>
                  </a:lnTo>
                  <a:lnTo>
                    <a:pt x="139254" y="175300"/>
                  </a:lnTo>
                  <a:lnTo>
                    <a:pt x="136867" y="184764"/>
                  </a:lnTo>
                  <a:lnTo>
                    <a:pt x="132554" y="192945"/>
                  </a:lnTo>
                  <a:lnTo>
                    <a:pt x="126573" y="199932"/>
                  </a:lnTo>
                  <a:lnTo>
                    <a:pt x="119279" y="205941"/>
                  </a:lnTo>
                  <a:lnTo>
                    <a:pt x="111012" y="211211"/>
                  </a:lnTo>
                  <a:lnTo>
                    <a:pt x="102210" y="216109"/>
                  </a:lnTo>
                  <a:lnTo>
                    <a:pt x="93390" y="221100"/>
                  </a:lnTo>
                  <a:lnTo>
                    <a:pt x="84829" y="226433"/>
                  </a:lnTo>
                  <a:lnTo>
                    <a:pt x="76438" y="232324"/>
                  </a:lnTo>
                  <a:lnTo>
                    <a:pt x="67884" y="239036"/>
                  </a:lnTo>
                  <a:lnTo>
                    <a:pt x="58987" y="246632"/>
                  </a:lnTo>
                  <a:lnTo>
                    <a:pt x="50044" y="255174"/>
                  </a:lnTo>
                  <a:lnTo>
                    <a:pt x="41718" y="264810"/>
                  </a:lnTo>
                  <a:lnTo>
                    <a:pt x="34340" y="275510"/>
                  </a:lnTo>
                  <a:lnTo>
                    <a:pt x="27911" y="286950"/>
                  </a:lnTo>
                  <a:lnTo>
                    <a:pt x="22284" y="298619"/>
                  </a:lnTo>
                  <a:lnTo>
                    <a:pt x="17283" y="310201"/>
                  </a:lnTo>
                  <a:lnTo>
                    <a:pt x="12893" y="321514"/>
                  </a:lnTo>
                  <a:lnTo>
                    <a:pt x="8840" y="333737"/>
                  </a:lnTo>
                  <a:lnTo>
                    <a:pt x="4764" y="350177"/>
                  </a:lnTo>
                  <a:lnTo>
                    <a:pt x="0" y="37642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16822" y="5653803"/>
              <a:ext cx="78308" cy="147589"/>
            </a:xfrm>
            <a:custGeom>
              <a:avLst/>
              <a:gdLst/>
              <a:ahLst/>
              <a:cxnLst/>
              <a:rect l="0" t="0" r="0" b="0"/>
              <a:pathLst>
                <a:path w="78308" h="147589">
                  <a:moveTo>
                    <a:pt x="4608" y="84228"/>
                  </a:moveTo>
                  <a:lnTo>
                    <a:pt x="1808" y="93029"/>
                  </a:lnTo>
                  <a:lnTo>
                    <a:pt x="306" y="101376"/>
                  </a:lnTo>
                  <a:lnTo>
                    <a:pt x="0" y="110075"/>
                  </a:lnTo>
                  <a:lnTo>
                    <a:pt x="679" y="119195"/>
                  </a:lnTo>
                  <a:lnTo>
                    <a:pt x="2147" y="128690"/>
                  </a:lnTo>
                  <a:lnTo>
                    <a:pt x="4219" y="138411"/>
                  </a:lnTo>
                  <a:lnTo>
                    <a:pt x="6861" y="145772"/>
                  </a:lnTo>
                  <a:lnTo>
                    <a:pt x="9443" y="147588"/>
                  </a:lnTo>
                  <a:lnTo>
                    <a:pt x="10828" y="144831"/>
                  </a:lnTo>
                  <a:lnTo>
                    <a:pt x="10886" y="139107"/>
                  </a:lnTo>
                  <a:lnTo>
                    <a:pt x="10041" y="131395"/>
                  </a:lnTo>
                  <a:lnTo>
                    <a:pt x="8892" y="122098"/>
                  </a:lnTo>
                  <a:lnTo>
                    <a:pt x="7806" y="111517"/>
                  </a:lnTo>
                  <a:lnTo>
                    <a:pt x="7082" y="100105"/>
                  </a:lnTo>
                  <a:lnTo>
                    <a:pt x="7048" y="88426"/>
                  </a:lnTo>
                  <a:lnTo>
                    <a:pt x="7813" y="76825"/>
                  </a:lnTo>
                  <a:lnTo>
                    <a:pt x="9632" y="65590"/>
                  </a:lnTo>
                  <a:lnTo>
                    <a:pt x="12980" y="55042"/>
                  </a:lnTo>
                  <a:lnTo>
                    <a:pt x="17974" y="45285"/>
                  </a:lnTo>
                  <a:lnTo>
                    <a:pt x="24429" y="36412"/>
                  </a:lnTo>
                  <a:lnTo>
                    <a:pt x="32049" y="28590"/>
                  </a:lnTo>
                  <a:lnTo>
                    <a:pt x="40528" y="21811"/>
                  </a:lnTo>
                  <a:lnTo>
                    <a:pt x="49169" y="16070"/>
                  </a:lnTo>
                  <a:lnTo>
                    <a:pt x="57730" y="10889"/>
                  </a:lnTo>
                  <a:lnTo>
                    <a:pt x="66958" y="5811"/>
                  </a:lnTo>
                  <a:lnTo>
                    <a:pt x="78307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903127" y="5679962"/>
              <a:ext cx="107817" cy="146123"/>
            </a:xfrm>
            <a:custGeom>
              <a:avLst/>
              <a:gdLst/>
              <a:ahLst/>
              <a:cxnLst/>
              <a:rect l="0" t="0" r="0" b="0"/>
              <a:pathLst>
                <a:path w="107817" h="146123">
                  <a:moveTo>
                    <a:pt x="13059" y="79126"/>
                  </a:moveTo>
                  <a:lnTo>
                    <a:pt x="24593" y="78925"/>
                  </a:lnTo>
                  <a:lnTo>
                    <a:pt x="33802" y="77004"/>
                  </a:lnTo>
                  <a:lnTo>
                    <a:pt x="41510" y="73114"/>
                  </a:lnTo>
                  <a:lnTo>
                    <a:pt x="48092" y="67535"/>
                  </a:lnTo>
                  <a:lnTo>
                    <a:pt x="53803" y="60586"/>
                  </a:lnTo>
                  <a:lnTo>
                    <a:pt x="58850" y="52586"/>
                  </a:lnTo>
                  <a:lnTo>
                    <a:pt x="63086" y="43815"/>
                  </a:lnTo>
                  <a:lnTo>
                    <a:pt x="66033" y="34494"/>
                  </a:lnTo>
                  <a:lnTo>
                    <a:pt x="67521" y="24806"/>
                  </a:lnTo>
                  <a:lnTo>
                    <a:pt x="67199" y="15526"/>
                  </a:lnTo>
                  <a:lnTo>
                    <a:pt x="64398" y="7966"/>
                  </a:lnTo>
                  <a:lnTo>
                    <a:pt x="59003" y="2712"/>
                  </a:lnTo>
                  <a:lnTo>
                    <a:pt x="51820" y="0"/>
                  </a:lnTo>
                  <a:lnTo>
                    <a:pt x="44245" y="68"/>
                  </a:lnTo>
                  <a:lnTo>
                    <a:pt x="37123" y="2746"/>
                  </a:lnTo>
                  <a:lnTo>
                    <a:pt x="30739" y="7592"/>
                  </a:lnTo>
                  <a:lnTo>
                    <a:pt x="25077" y="14109"/>
                  </a:lnTo>
                  <a:lnTo>
                    <a:pt x="20015" y="21851"/>
                  </a:lnTo>
                  <a:lnTo>
                    <a:pt x="15413" y="30468"/>
                  </a:lnTo>
                  <a:lnTo>
                    <a:pt x="11146" y="39695"/>
                  </a:lnTo>
                  <a:lnTo>
                    <a:pt x="7127" y="49346"/>
                  </a:lnTo>
                  <a:lnTo>
                    <a:pt x="3611" y="59453"/>
                  </a:lnTo>
                  <a:lnTo>
                    <a:pt x="1160" y="70231"/>
                  </a:lnTo>
                  <a:lnTo>
                    <a:pt x="0" y="81736"/>
                  </a:lnTo>
                  <a:lnTo>
                    <a:pt x="207" y="93565"/>
                  </a:lnTo>
                  <a:lnTo>
                    <a:pt x="1866" y="104974"/>
                  </a:lnTo>
                  <a:lnTo>
                    <a:pt x="4883" y="115562"/>
                  </a:lnTo>
                  <a:lnTo>
                    <a:pt x="9349" y="124959"/>
                  </a:lnTo>
                  <a:lnTo>
                    <a:pt x="15619" y="132667"/>
                  </a:lnTo>
                  <a:lnTo>
                    <a:pt x="23722" y="138582"/>
                  </a:lnTo>
                  <a:lnTo>
                    <a:pt x="33246" y="142757"/>
                  </a:lnTo>
                  <a:lnTo>
                    <a:pt x="43547" y="145209"/>
                  </a:lnTo>
                  <a:lnTo>
                    <a:pt x="54167" y="146122"/>
                  </a:lnTo>
                  <a:lnTo>
                    <a:pt x="64616" y="145755"/>
                  </a:lnTo>
                  <a:lnTo>
                    <a:pt x="75414" y="144211"/>
                  </a:lnTo>
                  <a:lnTo>
                    <a:pt x="88620" y="140242"/>
                  </a:lnTo>
                  <a:lnTo>
                    <a:pt x="107816" y="13176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06965" y="5632746"/>
              <a:ext cx="90853" cy="178985"/>
            </a:xfrm>
            <a:custGeom>
              <a:avLst/>
              <a:gdLst/>
              <a:ahLst/>
              <a:cxnLst/>
              <a:rect l="0" t="0" r="0" b="0"/>
              <a:pathLst>
                <a:path w="90853" h="178985">
                  <a:moveTo>
                    <a:pt x="77677" y="0"/>
                  </a:moveTo>
                  <a:lnTo>
                    <a:pt x="66009" y="2933"/>
                  </a:lnTo>
                  <a:lnTo>
                    <a:pt x="55520" y="5716"/>
                  </a:lnTo>
                  <a:lnTo>
                    <a:pt x="45223" y="8620"/>
                  </a:lnTo>
                  <a:lnTo>
                    <a:pt x="35095" y="11833"/>
                  </a:lnTo>
                  <a:lnTo>
                    <a:pt x="25399" y="15646"/>
                  </a:lnTo>
                  <a:lnTo>
                    <a:pt x="16281" y="20163"/>
                  </a:lnTo>
                  <a:lnTo>
                    <a:pt x="8370" y="25328"/>
                  </a:lnTo>
                  <a:lnTo>
                    <a:pt x="2802" y="31015"/>
                  </a:lnTo>
                  <a:lnTo>
                    <a:pt x="0" y="37090"/>
                  </a:lnTo>
                  <a:lnTo>
                    <a:pt x="71" y="43118"/>
                  </a:lnTo>
                  <a:lnTo>
                    <a:pt x="3152" y="48399"/>
                  </a:lnTo>
                  <a:lnTo>
                    <a:pt x="8999" y="52616"/>
                  </a:lnTo>
                  <a:lnTo>
                    <a:pt x="16956" y="55953"/>
                  </a:lnTo>
                  <a:lnTo>
                    <a:pt x="26181" y="58891"/>
                  </a:lnTo>
                  <a:lnTo>
                    <a:pt x="36073" y="61764"/>
                  </a:lnTo>
                  <a:lnTo>
                    <a:pt x="46132" y="64883"/>
                  </a:lnTo>
                  <a:lnTo>
                    <a:pt x="55877" y="68597"/>
                  </a:lnTo>
                  <a:lnTo>
                    <a:pt x="65085" y="73039"/>
                  </a:lnTo>
                  <a:lnTo>
                    <a:pt x="73419" y="78482"/>
                  </a:lnTo>
                  <a:lnTo>
                    <a:pt x="80346" y="85418"/>
                  </a:lnTo>
                  <a:lnTo>
                    <a:pt x="85702" y="93966"/>
                  </a:lnTo>
                  <a:lnTo>
                    <a:pt x="89316" y="103620"/>
                  </a:lnTo>
                  <a:lnTo>
                    <a:pt x="90852" y="113478"/>
                  </a:lnTo>
                  <a:lnTo>
                    <a:pt x="90325" y="122991"/>
                  </a:lnTo>
                  <a:lnTo>
                    <a:pt x="87871" y="131985"/>
                  </a:lnTo>
                  <a:lnTo>
                    <a:pt x="83566" y="140477"/>
                  </a:lnTo>
                  <a:lnTo>
                    <a:pt x="77636" y="148548"/>
                  </a:lnTo>
                  <a:lnTo>
                    <a:pt x="70287" y="155993"/>
                  </a:lnTo>
                  <a:lnTo>
                    <a:pt x="60582" y="163042"/>
                  </a:lnTo>
                  <a:lnTo>
                    <a:pt x="44322" y="170315"/>
                  </a:lnTo>
                  <a:lnTo>
                    <a:pt x="14506" y="17898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34466" y="5601160"/>
              <a:ext cx="84336" cy="231628"/>
            </a:xfrm>
            <a:custGeom>
              <a:avLst/>
              <a:gdLst/>
              <a:ahLst/>
              <a:cxnLst/>
              <a:rect l="0" t="0" r="0" b="0"/>
              <a:pathLst>
                <a:path w="84336" h="231628">
                  <a:moveTo>
                    <a:pt x="55461" y="0"/>
                  </a:moveTo>
                  <a:lnTo>
                    <a:pt x="49594" y="8735"/>
                  </a:lnTo>
                  <a:lnTo>
                    <a:pt x="44029" y="16441"/>
                  </a:lnTo>
                  <a:lnTo>
                    <a:pt x="38230" y="23843"/>
                  </a:lnTo>
                  <a:lnTo>
                    <a:pt x="32149" y="31105"/>
                  </a:lnTo>
                  <a:lnTo>
                    <a:pt x="25819" y="38283"/>
                  </a:lnTo>
                  <a:lnTo>
                    <a:pt x="19300" y="45417"/>
                  </a:lnTo>
                  <a:lnTo>
                    <a:pt x="12970" y="52854"/>
                  </a:lnTo>
                  <a:lnTo>
                    <a:pt x="7484" y="61217"/>
                  </a:lnTo>
                  <a:lnTo>
                    <a:pt x="3147" y="70761"/>
                  </a:lnTo>
                  <a:lnTo>
                    <a:pt x="407" y="80933"/>
                  </a:lnTo>
                  <a:lnTo>
                    <a:pt x="0" y="90615"/>
                  </a:lnTo>
                  <a:lnTo>
                    <a:pt x="2102" y="99195"/>
                  </a:lnTo>
                  <a:lnTo>
                    <a:pt x="6430" y="106581"/>
                  </a:lnTo>
                  <a:lnTo>
                    <a:pt x="12532" y="112924"/>
                  </a:lnTo>
                  <a:lnTo>
                    <a:pt x="19964" y="118446"/>
                  </a:lnTo>
                  <a:lnTo>
                    <a:pt x="28357" y="123358"/>
                  </a:lnTo>
                  <a:lnTo>
                    <a:pt x="37426" y="127833"/>
                  </a:lnTo>
                  <a:lnTo>
                    <a:pt x="46955" y="132010"/>
                  </a:lnTo>
                  <a:lnTo>
                    <a:pt x="56469" y="136312"/>
                  </a:lnTo>
                  <a:lnTo>
                    <a:pt x="65250" y="141419"/>
                  </a:lnTo>
                  <a:lnTo>
                    <a:pt x="72957" y="147633"/>
                  </a:lnTo>
                  <a:lnTo>
                    <a:pt x="79113" y="154757"/>
                  </a:lnTo>
                  <a:lnTo>
                    <a:pt x="82968" y="162302"/>
                  </a:lnTo>
                  <a:lnTo>
                    <a:pt x="84335" y="169931"/>
                  </a:lnTo>
                  <a:lnTo>
                    <a:pt x="83489" y="177493"/>
                  </a:lnTo>
                  <a:lnTo>
                    <a:pt x="80879" y="184942"/>
                  </a:lnTo>
                  <a:lnTo>
                    <a:pt x="76940" y="192277"/>
                  </a:lnTo>
                  <a:lnTo>
                    <a:pt x="71876" y="199354"/>
                  </a:lnTo>
                  <a:lnTo>
                    <a:pt x="65662" y="205887"/>
                  </a:lnTo>
                  <a:lnTo>
                    <a:pt x="58386" y="211760"/>
                  </a:lnTo>
                  <a:lnTo>
                    <a:pt x="50493" y="216874"/>
                  </a:lnTo>
                  <a:lnTo>
                    <a:pt x="41837" y="221557"/>
                  </a:lnTo>
                  <a:lnTo>
                    <a:pt x="30541" y="226221"/>
                  </a:lnTo>
                  <a:lnTo>
                    <a:pt x="13347" y="231627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274155" y="5706445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8" y="74797"/>
                  </a:lnTo>
                  <a:lnTo>
                    <a:pt x="7868" y="87021"/>
                  </a:lnTo>
                  <a:lnTo>
                    <a:pt x="8800" y="99673"/>
                  </a:lnTo>
                  <a:lnTo>
                    <a:pt x="9639" y="11498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74155" y="5611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37326" y="5632746"/>
              <a:ext cx="63172" cy="157090"/>
            </a:xfrm>
            <a:custGeom>
              <a:avLst/>
              <a:gdLst/>
              <a:ahLst/>
              <a:cxnLst/>
              <a:rect l="0" t="0" r="0" b="0"/>
              <a:pathLst>
                <a:path w="63172" h="157090">
                  <a:moveTo>
                    <a:pt x="0" y="84228"/>
                  </a:moveTo>
                  <a:lnTo>
                    <a:pt x="5801" y="93029"/>
                  </a:lnTo>
                  <a:lnTo>
                    <a:pt x="10725" y="101376"/>
                  </a:lnTo>
                  <a:lnTo>
                    <a:pt x="15227" y="110075"/>
                  </a:lnTo>
                  <a:lnTo>
                    <a:pt x="19448" y="119196"/>
                  </a:lnTo>
                  <a:lnTo>
                    <a:pt x="23462" y="128691"/>
                  </a:lnTo>
                  <a:lnTo>
                    <a:pt x="27328" y="138460"/>
                  </a:lnTo>
                  <a:lnTo>
                    <a:pt x="31277" y="147602"/>
                  </a:lnTo>
                  <a:lnTo>
                    <a:pt x="36442" y="154250"/>
                  </a:lnTo>
                  <a:lnTo>
                    <a:pt x="42888" y="157089"/>
                  </a:lnTo>
                  <a:lnTo>
                    <a:pt x="48619" y="155868"/>
                  </a:lnTo>
                  <a:lnTo>
                    <a:pt x="53012" y="151139"/>
                  </a:lnTo>
                  <a:lnTo>
                    <a:pt x="56185" y="143682"/>
                  </a:lnTo>
                  <a:lnTo>
                    <a:pt x="58411" y="134215"/>
                  </a:lnTo>
                  <a:lnTo>
                    <a:pt x="59948" y="123310"/>
                  </a:lnTo>
                  <a:lnTo>
                    <a:pt x="60998" y="111235"/>
                  </a:lnTo>
                  <a:lnTo>
                    <a:pt x="61710" y="97995"/>
                  </a:lnTo>
                  <a:lnTo>
                    <a:pt x="62191" y="83692"/>
                  </a:lnTo>
                  <a:lnTo>
                    <a:pt x="62515" y="68888"/>
                  </a:lnTo>
                  <a:lnTo>
                    <a:pt x="62768" y="52870"/>
                  </a:lnTo>
                  <a:lnTo>
                    <a:pt x="62974" y="3199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40060" y="5666781"/>
              <a:ext cx="118366" cy="208051"/>
            </a:xfrm>
            <a:custGeom>
              <a:avLst/>
              <a:gdLst/>
              <a:ahLst/>
              <a:cxnLst/>
              <a:rect l="0" t="0" r="0" b="0"/>
              <a:pathLst>
                <a:path w="118366" h="208051">
                  <a:moveTo>
                    <a:pt x="13079" y="39664"/>
                  </a:moveTo>
                  <a:lnTo>
                    <a:pt x="19014" y="45465"/>
                  </a:lnTo>
                  <a:lnTo>
                    <a:pt x="25219" y="50389"/>
                  </a:lnTo>
                  <a:lnTo>
                    <a:pt x="32315" y="54882"/>
                  </a:lnTo>
                  <a:lnTo>
                    <a:pt x="40255" y="58758"/>
                  </a:lnTo>
                  <a:lnTo>
                    <a:pt x="48901" y="61474"/>
                  </a:lnTo>
                  <a:lnTo>
                    <a:pt x="58087" y="62821"/>
                  </a:lnTo>
                  <a:lnTo>
                    <a:pt x="67341" y="62576"/>
                  </a:lnTo>
                  <a:lnTo>
                    <a:pt x="75934" y="60362"/>
                  </a:lnTo>
                  <a:lnTo>
                    <a:pt x="83506" y="56166"/>
                  </a:lnTo>
                  <a:lnTo>
                    <a:pt x="89570" y="50264"/>
                  </a:lnTo>
                  <a:lnTo>
                    <a:pt x="93362" y="43022"/>
                  </a:lnTo>
                  <a:lnTo>
                    <a:pt x="94680" y="34795"/>
                  </a:lnTo>
                  <a:lnTo>
                    <a:pt x="93633" y="26190"/>
                  </a:lnTo>
                  <a:lnTo>
                    <a:pt x="90354" y="18034"/>
                  </a:lnTo>
                  <a:lnTo>
                    <a:pt x="85153" y="10756"/>
                  </a:lnTo>
                  <a:lnTo>
                    <a:pt x="78428" y="4889"/>
                  </a:lnTo>
                  <a:lnTo>
                    <a:pt x="70560" y="1230"/>
                  </a:lnTo>
                  <a:lnTo>
                    <a:pt x="61877" y="0"/>
                  </a:lnTo>
                  <a:lnTo>
                    <a:pt x="52949" y="1107"/>
                  </a:lnTo>
                  <a:lnTo>
                    <a:pt x="44569" y="4424"/>
                  </a:lnTo>
                  <a:lnTo>
                    <a:pt x="37122" y="9652"/>
                  </a:lnTo>
                  <a:lnTo>
                    <a:pt x="30632" y="16395"/>
                  </a:lnTo>
                  <a:lnTo>
                    <a:pt x="24956" y="24275"/>
                  </a:lnTo>
                  <a:lnTo>
                    <a:pt x="19914" y="32974"/>
                  </a:lnTo>
                  <a:lnTo>
                    <a:pt x="15339" y="42253"/>
                  </a:lnTo>
                  <a:lnTo>
                    <a:pt x="11097" y="51933"/>
                  </a:lnTo>
                  <a:lnTo>
                    <a:pt x="7098" y="61889"/>
                  </a:lnTo>
                  <a:lnTo>
                    <a:pt x="3596" y="72032"/>
                  </a:lnTo>
                  <a:lnTo>
                    <a:pt x="1156" y="82301"/>
                  </a:lnTo>
                  <a:lnTo>
                    <a:pt x="0" y="92661"/>
                  </a:lnTo>
                  <a:lnTo>
                    <a:pt x="39" y="103246"/>
                  </a:lnTo>
                  <a:lnTo>
                    <a:pt x="1053" y="114345"/>
                  </a:lnTo>
                  <a:lnTo>
                    <a:pt x="2815" y="126071"/>
                  </a:lnTo>
                  <a:lnTo>
                    <a:pt x="5284" y="138217"/>
                  </a:lnTo>
                  <a:lnTo>
                    <a:pt x="8611" y="150372"/>
                  </a:lnTo>
                  <a:lnTo>
                    <a:pt x="12814" y="162278"/>
                  </a:lnTo>
                  <a:lnTo>
                    <a:pt x="17940" y="173543"/>
                  </a:lnTo>
                  <a:lnTo>
                    <a:pt x="24137" y="183577"/>
                  </a:lnTo>
                  <a:lnTo>
                    <a:pt x="31383" y="192163"/>
                  </a:lnTo>
                  <a:lnTo>
                    <a:pt x="39521" y="199096"/>
                  </a:lnTo>
                  <a:lnTo>
                    <a:pt x="48354" y="204012"/>
                  </a:lnTo>
                  <a:lnTo>
                    <a:pt x="57698" y="206913"/>
                  </a:lnTo>
                  <a:lnTo>
                    <a:pt x="67334" y="208050"/>
                  </a:lnTo>
                  <a:lnTo>
                    <a:pt x="78169" y="207761"/>
                  </a:lnTo>
                  <a:lnTo>
                    <a:pt x="93386" y="204905"/>
                  </a:lnTo>
                  <a:lnTo>
                    <a:pt x="118365" y="19759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15896" y="5874390"/>
              <a:ext cx="2053058" cy="211082"/>
            </a:xfrm>
            <a:custGeom>
              <a:avLst/>
              <a:gdLst/>
              <a:ahLst/>
              <a:cxnLst/>
              <a:rect l="0" t="0" r="0" b="0"/>
              <a:pathLst>
                <a:path w="2053058" h="211082">
                  <a:moveTo>
                    <a:pt x="2053057" y="511"/>
                  </a:moveTo>
                  <a:lnTo>
                    <a:pt x="2044323" y="3512"/>
                  </a:lnTo>
                  <a:lnTo>
                    <a:pt x="2036616" y="6935"/>
                  </a:lnTo>
                  <a:lnTo>
                    <a:pt x="2029209" y="11126"/>
                  </a:lnTo>
                  <a:lnTo>
                    <a:pt x="2021776" y="15853"/>
                  </a:lnTo>
                  <a:lnTo>
                    <a:pt x="2013948" y="20686"/>
                  </a:lnTo>
                  <a:lnTo>
                    <a:pt x="2005574" y="25350"/>
                  </a:lnTo>
                  <a:lnTo>
                    <a:pt x="1996831" y="29268"/>
                  </a:lnTo>
                  <a:lnTo>
                    <a:pt x="1988116" y="31525"/>
                  </a:lnTo>
                  <a:lnTo>
                    <a:pt x="1979654" y="31783"/>
                  </a:lnTo>
                  <a:lnTo>
                    <a:pt x="1971175" y="30512"/>
                  </a:lnTo>
                  <a:lnTo>
                    <a:pt x="1962037" y="28671"/>
                  </a:lnTo>
                  <a:lnTo>
                    <a:pt x="1951928" y="26890"/>
                  </a:lnTo>
                  <a:lnTo>
                    <a:pt x="1941020" y="25582"/>
                  </a:lnTo>
                  <a:lnTo>
                    <a:pt x="1929772" y="25096"/>
                  </a:lnTo>
                  <a:lnTo>
                    <a:pt x="1918501" y="25520"/>
                  </a:lnTo>
                  <a:lnTo>
                    <a:pt x="1907339" y="26756"/>
                  </a:lnTo>
                  <a:lnTo>
                    <a:pt x="1896318" y="28642"/>
                  </a:lnTo>
                  <a:lnTo>
                    <a:pt x="1885427" y="31002"/>
                  </a:lnTo>
                  <a:lnTo>
                    <a:pt x="1874640" y="33209"/>
                  </a:lnTo>
                  <a:lnTo>
                    <a:pt x="1863931" y="34238"/>
                  </a:lnTo>
                  <a:lnTo>
                    <a:pt x="1853277" y="33630"/>
                  </a:lnTo>
                  <a:lnTo>
                    <a:pt x="1842663" y="31590"/>
                  </a:lnTo>
                  <a:lnTo>
                    <a:pt x="1832077" y="28693"/>
                  </a:lnTo>
                  <a:lnTo>
                    <a:pt x="1821505" y="25381"/>
                  </a:lnTo>
                  <a:lnTo>
                    <a:pt x="1810777" y="22059"/>
                  </a:lnTo>
                  <a:lnTo>
                    <a:pt x="1799583" y="19151"/>
                  </a:lnTo>
                  <a:lnTo>
                    <a:pt x="1787794" y="16838"/>
                  </a:lnTo>
                  <a:lnTo>
                    <a:pt x="1775605" y="15272"/>
                  </a:lnTo>
                  <a:lnTo>
                    <a:pt x="1763423" y="14664"/>
                  </a:lnTo>
                  <a:lnTo>
                    <a:pt x="1751483" y="15027"/>
                  </a:lnTo>
                  <a:lnTo>
                    <a:pt x="1739687" y="16065"/>
                  </a:lnTo>
                  <a:lnTo>
                    <a:pt x="1727701" y="17292"/>
                  </a:lnTo>
                  <a:lnTo>
                    <a:pt x="1715345" y="18403"/>
                  </a:lnTo>
                  <a:lnTo>
                    <a:pt x="1702758" y="19130"/>
                  </a:lnTo>
                  <a:lnTo>
                    <a:pt x="1690301" y="19159"/>
                  </a:lnTo>
                  <a:lnTo>
                    <a:pt x="1678178" y="18391"/>
                  </a:lnTo>
                  <a:lnTo>
                    <a:pt x="1666427" y="16739"/>
                  </a:lnTo>
                  <a:lnTo>
                    <a:pt x="1655003" y="14034"/>
                  </a:lnTo>
                  <a:lnTo>
                    <a:pt x="1643837" y="10303"/>
                  </a:lnTo>
                  <a:lnTo>
                    <a:pt x="1632864" y="6190"/>
                  </a:lnTo>
                  <a:lnTo>
                    <a:pt x="1622029" y="2810"/>
                  </a:lnTo>
                  <a:lnTo>
                    <a:pt x="1611292" y="730"/>
                  </a:lnTo>
                  <a:lnTo>
                    <a:pt x="1600621" y="0"/>
                  </a:lnTo>
                  <a:lnTo>
                    <a:pt x="1589997" y="424"/>
                  </a:lnTo>
                  <a:lnTo>
                    <a:pt x="1579409" y="1753"/>
                  </a:lnTo>
                  <a:lnTo>
                    <a:pt x="1569011" y="3915"/>
                  </a:lnTo>
                  <a:lnTo>
                    <a:pt x="1559101" y="7027"/>
                  </a:lnTo>
                  <a:lnTo>
                    <a:pt x="1549802" y="11078"/>
                  </a:lnTo>
                  <a:lnTo>
                    <a:pt x="1540914" y="15930"/>
                  </a:lnTo>
                  <a:lnTo>
                    <a:pt x="1532025" y="21411"/>
                  </a:lnTo>
                  <a:lnTo>
                    <a:pt x="1522888" y="27349"/>
                  </a:lnTo>
                  <a:lnTo>
                    <a:pt x="1513276" y="33285"/>
                  </a:lnTo>
                  <a:lnTo>
                    <a:pt x="1502905" y="38504"/>
                  </a:lnTo>
                  <a:lnTo>
                    <a:pt x="1491704" y="42670"/>
                  </a:lnTo>
                  <a:lnTo>
                    <a:pt x="1479927" y="45636"/>
                  </a:lnTo>
                  <a:lnTo>
                    <a:pt x="1468029" y="47259"/>
                  </a:lnTo>
                  <a:lnTo>
                    <a:pt x="1456283" y="47608"/>
                  </a:lnTo>
                  <a:lnTo>
                    <a:pt x="1444619" y="46896"/>
                  </a:lnTo>
                  <a:lnTo>
                    <a:pt x="1432722" y="45363"/>
                  </a:lnTo>
                  <a:lnTo>
                    <a:pt x="1420420" y="43236"/>
                  </a:lnTo>
                  <a:lnTo>
                    <a:pt x="1407701" y="41015"/>
                  </a:lnTo>
                  <a:lnTo>
                    <a:pt x="1394623" y="39443"/>
                  </a:lnTo>
                  <a:lnTo>
                    <a:pt x="1381265" y="38875"/>
                  </a:lnTo>
                  <a:lnTo>
                    <a:pt x="1367700" y="39310"/>
                  </a:lnTo>
                  <a:lnTo>
                    <a:pt x="1353987" y="40591"/>
                  </a:lnTo>
                  <a:lnTo>
                    <a:pt x="1340171" y="42525"/>
                  </a:lnTo>
                  <a:lnTo>
                    <a:pt x="1326283" y="44940"/>
                  </a:lnTo>
                  <a:lnTo>
                    <a:pt x="1312347" y="47700"/>
                  </a:lnTo>
                  <a:lnTo>
                    <a:pt x="1298377" y="50693"/>
                  </a:lnTo>
                  <a:lnTo>
                    <a:pt x="1284384" y="53683"/>
                  </a:lnTo>
                  <a:lnTo>
                    <a:pt x="1270377" y="56311"/>
                  </a:lnTo>
                  <a:lnTo>
                    <a:pt x="1256364" y="58406"/>
                  </a:lnTo>
                  <a:lnTo>
                    <a:pt x="1242512" y="59812"/>
                  </a:lnTo>
                  <a:lnTo>
                    <a:pt x="1229132" y="60307"/>
                  </a:lnTo>
                  <a:lnTo>
                    <a:pt x="1216349" y="59860"/>
                  </a:lnTo>
                  <a:lnTo>
                    <a:pt x="1203967" y="58594"/>
                  </a:lnTo>
                  <a:lnTo>
                    <a:pt x="1191580" y="56682"/>
                  </a:lnTo>
                  <a:lnTo>
                    <a:pt x="1178951" y="54287"/>
                  </a:lnTo>
                  <a:lnTo>
                    <a:pt x="1166180" y="51546"/>
                  </a:lnTo>
                  <a:lnTo>
                    <a:pt x="1153599" y="48560"/>
                  </a:lnTo>
                  <a:lnTo>
                    <a:pt x="1141389" y="45420"/>
                  </a:lnTo>
                  <a:lnTo>
                    <a:pt x="1129409" y="42668"/>
                  </a:lnTo>
                  <a:lnTo>
                    <a:pt x="1117299" y="41266"/>
                  </a:lnTo>
                  <a:lnTo>
                    <a:pt x="1104864" y="41625"/>
                  </a:lnTo>
                  <a:lnTo>
                    <a:pt x="1092394" y="43665"/>
                  </a:lnTo>
                  <a:lnTo>
                    <a:pt x="1080549" y="47093"/>
                  </a:lnTo>
                  <a:lnTo>
                    <a:pt x="1069654" y="51583"/>
                  </a:lnTo>
                  <a:lnTo>
                    <a:pt x="1059712" y="56851"/>
                  </a:lnTo>
                  <a:lnTo>
                    <a:pt x="1050573" y="62670"/>
                  </a:lnTo>
                  <a:lnTo>
                    <a:pt x="1042051" y="68867"/>
                  </a:lnTo>
                  <a:lnTo>
                    <a:pt x="1033819" y="75161"/>
                  </a:lnTo>
                  <a:lnTo>
                    <a:pt x="1025437" y="81160"/>
                  </a:lnTo>
                  <a:lnTo>
                    <a:pt x="1016674" y="86671"/>
                  </a:lnTo>
                  <a:lnTo>
                    <a:pt x="1007327" y="91524"/>
                  </a:lnTo>
                  <a:lnTo>
                    <a:pt x="997141" y="95485"/>
                  </a:lnTo>
                  <a:lnTo>
                    <a:pt x="986068" y="98511"/>
                  </a:lnTo>
                  <a:lnTo>
                    <a:pt x="974378" y="100391"/>
                  </a:lnTo>
                  <a:lnTo>
                    <a:pt x="962539" y="100679"/>
                  </a:lnTo>
                  <a:lnTo>
                    <a:pt x="950834" y="99288"/>
                  </a:lnTo>
                  <a:lnTo>
                    <a:pt x="939196" y="96745"/>
                  </a:lnTo>
                  <a:lnTo>
                    <a:pt x="927317" y="93969"/>
                  </a:lnTo>
                  <a:lnTo>
                    <a:pt x="915028" y="91525"/>
                  </a:lnTo>
                  <a:lnTo>
                    <a:pt x="902317" y="89924"/>
                  </a:lnTo>
                  <a:lnTo>
                    <a:pt x="889244" y="89765"/>
                  </a:lnTo>
                  <a:lnTo>
                    <a:pt x="875894" y="91219"/>
                  </a:lnTo>
                  <a:lnTo>
                    <a:pt x="862505" y="93959"/>
                  </a:lnTo>
                  <a:lnTo>
                    <a:pt x="849442" y="97393"/>
                  </a:lnTo>
                  <a:lnTo>
                    <a:pt x="836876" y="101097"/>
                  </a:lnTo>
                  <a:lnTo>
                    <a:pt x="824641" y="104698"/>
                  </a:lnTo>
                  <a:lnTo>
                    <a:pt x="812353" y="107801"/>
                  </a:lnTo>
                  <a:lnTo>
                    <a:pt x="799791" y="110242"/>
                  </a:lnTo>
                  <a:lnTo>
                    <a:pt x="787064" y="111726"/>
                  </a:lnTo>
                  <a:lnTo>
                    <a:pt x="774513" y="111748"/>
                  </a:lnTo>
                  <a:lnTo>
                    <a:pt x="762327" y="110173"/>
                  </a:lnTo>
                  <a:lnTo>
                    <a:pt x="750534" y="107338"/>
                  </a:lnTo>
                  <a:lnTo>
                    <a:pt x="739081" y="103833"/>
                  </a:lnTo>
                  <a:lnTo>
                    <a:pt x="727891" y="100084"/>
                  </a:lnTo>
                  <a:lnTo>
                    <a:pt x="716733" y="96620"/>
                  </a:lnTo>
                  <a:lnTo>
                    <a:pt x="705241" y="94141"/>
                  </a:lnTo>
                  <a:lnTo>
                    <a:pt x="693250" y="92931"/>
                  </a:lnTo>
                  <a:lnTo>
                    <a:pt x="680923" y="93088"/>
                  </a:lnTo>
                  <a:lnTo>
                    <a:pt x="668648" y="94707"/>
                  </a:lnTo>
                  <a:lnTo>
                    <a:pt x="656651" y="97683"/>
                  </a:lnTo>
                  <a:lnTo>
                    <a:pt x="644985" y="101781"/>
                  </a:lnTo>
                  <a:lnTo>
                    <a:pt x="633619" y="106739"/>
                  </a:lnTo>
                  <a:lnTo>
                    <a:pt x="622488" y="112315"/>
                  </a:lnTo>
                  <a:lnTo>
                    <a:pt x="611369" y="117834"/>
                  </a:lnTo>
                  <a:lnTo>
                    <a:pt x="599903" y="122242"/>
                  </a:lnTo>
                  <a:lnTo>
                    <a:pt x="587929" y="125049"/>
                  </a:lnTo>
                  <a:lnTo>
                    <a:pt x="575614" y="126287"/>
                  </a:lnTo>
                  <a:lnTo>
                    <a:pt x="563348" y="126211"/>
                  </a:lnTo>
                  <a:lnTo>
                    <a:pt x="551356" y="125121"/>
                  </a:lnTo>
                  <a:lnTo>
                    <a:pt x="539693" y="123120"/>
                  </a:lnTo>
                  <a:lnTo>
                    <a:pt x="528330" y="120116"/>
                  </a:lnTo>
                  <a:lnTo>
                    <a:pt x="517205" y="116152"/>
                  </a:lnTo>
                  <a:lnTo>
                    <a:pt x="506259" y="111867"/>
                  </a:lnTo>
                  <a:lnTo>
                    <a:pt x="495443" y="108364"/>
                  </a:lnTo>
                  <a:lnTo>
                    <a:pt x="484718" y="106203"/>
                  </a:lnTo>
                  <a:lnTo>
                    <a:pt x="474056" y="105586"/>
                  </a:lnTo>
                  <a:lnTo>
                    <a:pt x="463437" y="106618"/>
                  </a:lnTo>
                  <a:lnTo>
                    <a:pt x="452848" y="109164"/>
                  </a:lnTo>
                  <a:lnTo>
                    <a:pt x="442279" y="112787"/>
                  </a:lnTo>
                  <a:lnTo>
                    <a:pt x="431723" y="116887"/>
                  </a:lnTo>
                  <a:lnTo>
                    <a:pt x="421177" y="121070"/>
                  </a:lnTo>
                  <a:lnTo>
                    <a:pt x="410636" y="124839"/>
                  </a:lnTo>
                  <a:lnTo>
                    <a:pt x="400099" y="127531"/>
                  </a:lnTo>
                  <a:lnTo>
                    <a:pt x="389565" y="128890"/>
                  </a:lnTo>
                  <a:lnTo>
                    <a:pt x="379033" y="129005"/>
                  </a:lnTo>
                  <a:lnTo>
                    <a:pt x="368502" y="128102"/>
                  </a:lnTo>
                  <a:lnTo>
                    <a:pt x="357967" y="126434"/>
                  </a:lnTo>
                  <a:lnTo>
                    <a:pt x="347265" y="124538"/>
                  </a:lnTo>
                  <a:lnTo>
                    <a:pt x="336088" y="123193"/>
                  </a:lnTo>
                  <a:lnTo>
                    <a:pt x="324310" y="122785"/>
                  </a:lnTo>
                  <a:lnTo>
                    <a:pt x="312128" y="123498"/>
                  </a:lnTo>
                  <a:lnTo>
                    <a:pt x="299951" y="125498"/>
                  </a:lnTo>
                  <a:lnTo>
                    <a:pt x="288020" y="128730"/>
                  </a:lnTo>
                  <a:lnTo>
                    <a:pt x="276399" y="132830"/>
                  </a:lnTo>
                  <a:lnTo>
                    <a:pt x="265062" y="137259"/>
                  </a:lnTo>
                  <a:lnTo>
                    <a:pt x="253951" y="141666"/>
                  </a:lnTo>
                  <a:lnTo>
                    <a:pt x="242845" y="145585"/>
                  </a:lnTo>
                  <a:lnTo>
                    <a:pt x="231388" y="148379"/>
                  </a:lnTo>
                  <a:lnTo>
                    <a:pt x="219415" y="149813"/>
                  </a:lnTo>
                  <a:lnTo>
                    <a:pt x="206932" y="150147"/>
                  </a:lnTo>
                  <a:lnTo>
                    <a:pt x="194019" y="149923"/>
                  </a:lnTo>
                  <a:lnTo>
                    <a:pt x="180780" y="149528"/>
                  </a:lnTo>
                  <a:lnTo>
                    <a:pt x="167466" y="149470"/>
                  </a:lnTo>
                  <a:lnTo>
                    <a:pt x="154455" y="150432"/>
                  </a:lnTo>
                  <a:lnTo>
                    <a:pt x="141928" y="152680"/>
                  </a:lnTo>
                  <a:lnTo>
                    <a:pt x="129890" y="156143"/>
                  </a:lnTo>
                  <a:lnTo>
                    <a:pt x="118266" y="160603"/>
                  </a:lnTo>
                  <a:lnTo>
                    <a:pt x="106959" y="165822"/>
                  </a:lnTo>
                  <a:lnTo>
                    <a:pt x="95719" y="171594"/>
                  </a:lnTo>
                  <a:lnTo>
                    <a:pt x="84173" y="177760"/>
                  </a:lnTo>
                  <a:lnTo>
                    <a:pt x="72148" y="184189"/>
                  </a:lnTo>
                  <a:lnTo>
                    <a:pt x="59866" y="190494"/>
                  </a:lnTo>
                  <a:lnTo>
                    <a:pt x="46428" y="196636"/>
                  </a:lnTo>
                  <a:lnTo>
                    <a:pt x="28415" y="203154"/>
                  </a:lnTo>
                  <a:lnTo>
                    <a:pt x="0" y="21108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63709" y="579067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4832" y="2868"/>
                  </a:lnTo>
                  <a:lnTo>
                    <a:pt x="55845" y="5010"/>
                  </a:lnTo>
                  <a:lnTo>
                    <a:pt x="45868" y="6613"/>
                  </a:lnTo>
                  <a:lnTo>
                    <a:pt x="35536" y="7795"/>
                  </a:lnTo>
                  <a:lnTo>
                    <a:pt x="25199" y="8774"/>
                  </a:lnTo>
                  <a:lnTo>
                    <a:pt x="1394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4453763" y="766698"/>
            <a:ext cx="5134737" cy="2489073"/>
            <a:chOff x="4453763" y="766698"/>
            <a:chExt cx="5134737" cy="2489073"/>
          </a:xfrm>
        </p:grpSpPr>
        <p:grpSp>
          <p:nvGrpSpPr>
            <p:cNvPr id="152" name="Group 151"/>
            <p:cNvGrpSpPr/>
            <p:nvPr/>
          </p:nvGrpSpPr>
          <p:grpSpPr>
            <a:xfrm>
              <a:off x="4713937" y="879982"/>
              <a:ext cx="1916187" cy="439776"/>
              <a:chOff x="4713937" y="879982"/>
              <a:chExt cx="1916187" cy="439776"/>
            </a:xfrm>
          </p:grpSpPr>
          <p:sp>
            <p:nvSpPr>
              <p:cNvPr id="134" name="Freeform 133"/>
              <p:cNvSpPr/>
              <p:nvPr/>
            </p:nvSpPr>
            <p:spPr>
              <a:xfrm>
                <a:off x="4819222" y="970530"/>
                <a:ext cx="10529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42156">
                    <a:moveTo>
                      <a:pt x="0" y="0"/>
                    </a:moveTo>
                    <a:lnTo>
                      <a:pt x="0" y="14668"/>
                    </a:lnTo>
                    <a:lnTo>
                      <a:pt x="0" y="28580"/>
                    </a:lnTo>
                    <a:lnTo>
                      <a:pt x="4" y="43068"/>
                    </a:lnTo>
                    <a:lnTo>
                      <a:pt x="178" y="57924"/>
                    </a:lnTo>
                    <a:lnTo>
                      <a:pt x="826" y="72453"/>
                    </a:lnTo>
                    <a:lnTo>
                      <a:pt x="2074" y="86275"/>
                    </a:lnTo>
                    <a:lnTo>
                      <a:pt x="3727" y="99660"/>
                    </a:lnTo>
                    <a:lnTo>
                      <a:pt x="5375" y="113320"/>
                    </a:lnTo>
                    <a:lnTo>
                      <a:pt x="6778" y="127654"/>
                    </a:lnTo>
                    <a:lnTo>
                      <a:pt x="7871" y="142569"/>
                    </a:lnTo>
                    <a:lnTo>
                      <a:pt x="8679" y="157668"/>
                    </a:lnTo>
                    <a:lnTo>
                      <a:pt x="9257" y="172668"/>
                    </a:lnTo>
                    <a:lnTo>
                      <a:pt x="9663" y="187058"/>
                    </a:lnTo>
                    <a:lnTo>
                      <a:pt x="9987" y="201544"/>
                    </a:lnTo>
                    <a:lnTo>
                      <a:pt x="10259" y="218512"/>
                    </a:lnTo>
                    <a:lnTo>
                      <a:pt x="10528" y="24215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4713937" y="879982"/>
                <a:ext cx="236264" cy="227419"/>
              </a:xfrm>
              <a:custGeom>
                <a:avLst/>
                <a:gdLst/>
                <a:ahLst/>
                <a:cxnLst/>
                <a:rect l="0" t="0" r="0" b="0"/>
                <a:pathLst>
                  <a:path w="236264" h="227419">
                    <a:moveTo>
                      <a:pt x="0" y="48434"/>
                    </a:moveTo>
                    <a:lnTo>
                      <a:pt x="5934" y="42566"/>
                    </a:lnTo>
                    <a:lnTo>
                      <a:pt x="12139" y="37002"/>
                    </a:lnTo>
                    <a:lnTo>
                      <a:pt x="19234" y="31207"/>
                    </a:lnTo>
                    <a:lnTo>
                      <a:pt x="27175" y="25299"/>
                    </a:lnTo>
                    <a:lnTo>
                      <a:pt x="35821" y="19617"/>
                    </a:lnTo>
                    <a:lnTo>
                      <a:pt x="45021" y="14347"/>
                    </a:lnTo>
                    <a:lnTo>
                      <a:pt x="54793" y="9670"/>
                    </a:lnTo>
                    <a:lnTo>
                      <a:pt x="65331" y="5832"/>
                    </a:lnTo>
                    <a:lnTo>
                      <a:pt x="76682" y="2888"/>
                    </a:lnTo>
                    <a:lnTo>
                      <a:pt x="88914" y="895"/>
                    </a:lnTo>
                    <a:lnTo>
                      <a:pt x="102188" y="0"/>
                    </a:lnTo>
                    <a:lnTo>
                      <a:pt x="116479" y="178"/>
                    </a:lnTo>
                    <a:lnTo>
                      <a:pt x="131143" y="1432"/>
                    </a:lnTo>
                    <a:lnTo>
                      <a:pt x="145067" y="3869"/>
                    </a:lnTo>
                    <a:lnTo>
                      <a:pt x="157686" y="7438"/>
                    </a:lnTo>
                    <a:lnTo>
                      <a:pt x="168952" y="12122"/>
                    </a:lnTo>
                    <a:lnTo>
                      <a:pt x="179062" y="18015"/>
                    </a:lnTo>
                    <a:lnTo>
                      <a:pt x="188269" y="25053"/>
                    </a:lnTo>
                    <a:lnTo>
                      <a:pt x="196811" y="33050"/>
                    </a:lnTo>
                    <a:lnTo>
                      <a:pt x="204876" y="41788"/>
                    </a:lnTo>
                    <a:lnTo>
                      <a:pt x="212599" y="51076"/>
                    </a:lnTo>
                    <a:lnTo>
                      <a:pt x="219756" y="60922"/>
                    </a:lnTo>
                    <a:lnTo>
                      <a:pt x="225804" y="71517"/>
                    </a:lnTo>
                    <a:lnTo>
                      <a:pt x="230530" y="82905"/>
                    </a:lnTo>
                    <a:lnTo>
                      <a:pt x="233873" y="94993"/>
                    </a:lnTo>
                    <a:lnTo>
                      <a:pt x="235748" y="107639"/>
                    </a:lnTo>
                    <a:lnTo>
                      <a:pt x="236263" y="120694"/>
                    </a:lnTo>
                    <a:lnTo>
                      <a:pt x="235492" y="133715"/>
                    </a:lnTo>
                    <a:lnTo>
                      <a:pt x="233386" y="145998"/>
                    </a:lnTo>
                    <a:lnTo>
                      <a:pt x="230048" y="157218"/>
                    </a:lnTo>
                    <a:lnTo>
                      <a:pt x="225689" y="167395"/>
                    </a:lnTo>
                    <a:lnTo>
                      <a:pt x="220548" y="176699"/>
                    </a:lnTo>
                    <a:lnTo>
                      <a:pt x="214828" y="185325"/>
                    </a:lnTo>
                    <a:lnTo>
                      <a:pt x="208530" y="193290"/>
                    </a:lnTo>
                    <a:lnTo>
                      <a:pt x="201471" y="200428"/>
                    </a:lnTo>
                    <a:lnTo>
                      <a:pt x="193615" y="206711"/>
                    </a:lnTo>
                    <a:lnTo>
                      <a:pt x="185131" y="212102"/>
                    </a:lnTo>
                    <a:lnTo>
                      <a:pt x="175269" y="217002"/>
                    </a:lnTo>
                    <a:lnTo>
                      <a:pt x="160926" y="221843"/>
                    </a:lnTo>
                    <a:lnTo>
                      <a:pt x="136870" y="22741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4962136" y="1110717"/>
                <a:ext cx="109771" cy="114225"/>
              </a:xfrm>
              <a:custGeom>
                <a:avLst/>
                <a:gdLst/>
                <a:ahLst/>
                <a:cxnLst/>
                <a:rect l="0" t="0" r="0" b="0"/>
                <a:pathLst>
                  <a:path w="109771" h="114225">
                    <a:moveTo>
                      <a:pt x="57127" y="80911"/>
                    </a:moveTo>
                    <a:lnTo>
                      <a:pt x="59994" y="72043"/>
                    </a:lnTo>
                    <a:lnTo>
                      <a:pt x="62136" y="63056"/>
                    </a:lnTo>
                    <a:lnTo>
                      <a:pt x="63731" y="53070"/>
                    </a:lnTo>
                    <a:lnTo>
                      <a:pt x="64566" y="42435"/>
                    </a:lnTo>
                    <a:lnTo>
                      <a:pt x="64118" y="31920"/>
                    </a:lnTo>
                    <a:lnTo>
                      <a:pt x="62204" y="21981"/>
                    </a:lnTo>
                    <a:lnTo>
                      <a:pt x="58794" y="13214"/>
                    </a:lnTo>
                    <a:lnTo>
                      <a:pt x="53837" y="6471"/>
                    </a:lnTo>
                    <a:lnTo>
                      <a:pt x="47469" y="2030"/>
                    </a:lnTo>
                    <a:lnTo>
                      <a:pt x="40110" y="0"/>
                    </a:lnTo>
                    <a:lnTo>
                      <a:pt x="32342" y="593"/>
                    </a:lnTo>
                    <a:lnTo>
                      <a:pt x="24539" y="3666"/>
                    </a:lnTo>
                    <a:lnTo>
                      <a:pt x="17185" y="9133"/>
                    </a:lnTo>
                    <a:lnTo>
                      <a:pt x="10933" y="17137"/>
                    </a:lnTo>
                    <a:lnTo>
                      <a:pt x="6033" y="27509"/>
                    </a:lnTo>
                    <a:lnTo>
                      <a:pt x="2558" y="39521"/>
                    </a:lnTo>
                    <a:lnTo>
                      <a:pt x="585" y="52105"/>
                    </a:lnTo>
                    <a:lnTo>
                      <a:pt x="0" y="64594"/>
                    </a:lnTo>
                    <a:lnTo>
                      <a:pt x="723" y="76570"/>
                    </a:lnTo>
                    <a:lnTo>
                      <a:pt x="2796" y="87685"/>
                    </a:lnTo>
                    <a:lnTo>
                      <a:pt x="6112" y="97843"/>
                    </a:lnTo>
                    <a:lnTo>
                      <a:pt x="10480" y="106484"/>
                    </a:lnTo>
                    <a:lnTo>
                      <a:pt x="16533" y="112211"/>
                    </a:lnTo>
                    <a:lnTo>
                      <a:pt x="24129" y="114224"/>
                    </a:lnTo>
                    <a:lnTo>
                      <a:pt x="31278" y="112871"/>
                    </a:lnTo>
                    <a:lnTo>
                      <a:pt x="37454" y="108851"/>
                    </a:lnTo>
                    <a:lnTo>
                      <a:pt x="42637" y="102685"/>
                    </a:lnTo>
                    <a:lnTo>
                      <a:pt x="46748" y="94627"/>
                    </a:lnTo>
                    <a:lnTo>
                      <a:pt x="49870" y="85020"/>
                    </a:lnTo>
                    <a:lnTo>
                      <a:pt x="53057" y="75925"/>
                    </a:lnTo>
                    <a:lnTo>
                      <a:pt x="57219" y="70711"/>
                    </a:lnTo>
                    <a:lnTo>
                      <a:pt x="61773" y="70265"/>
                    </a:lnTo>
                    <a:lnTo>
                      <a:pt x="66671" y="73540"/>
                    </a:lnTo>
                    <a:lnTo>
                      <a:pt x="72065" y="79063"/>
                    </a:lnTo>
                    <a:lnTo>
                      <a:pt x="78843" y="86046"/>
                    </a:lnTo>
                    <a:lnTo>
                      <a:pt x="89841" y="96187"/>
                    </a:lnTo>
                    <a:lnTo>
                      <a:pt x="109770" y="11249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5108777" y="1065286"/>
                <a:ext cx="94077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94077" h="157929">
                    <a:moveTo>
                      <a:pt x="78942" y="0"/>
                    </a:moveTo>
                    <a:lnTo>
                      <a:pt x="70141" y="3001"/>
                    </a:lnTo>
                    <a:lnTo>
                      <a:pt x="61795" y="6423"/>
                    </a:lnTo>
                    <a:lnTo>
                      <a:pt x="53096" y="10620"/>
                    </a:lnTo>
                    <a:lnTo>
                      <a:pt x="43975" y="15519"/>
                    </a:lnTo>
                    <a:lnTo>
                      <a:pt x="34480" y="21001"/>
                    </a:lnTo>
                    <a:lnTo>
                      <a:pt x="24706" y="26941"/>
                    </a:lnTo>
                    <a:lnTo>
                      <a:pt x="15383" y="33548"/>
                    </a:lnTo>
                    <a:lnTo>
                      <a:pt x="7803" y="41343"/>
                    </a:lnTo>
                    <a:lnTo>
                      <a:pt x="2543" y="50495"/>
                    </a:lnTo>
                    <a:lnTo>
                      <a:pt x="0" y="60234"/>
                    </a:lnTo>
                    <a:lnTo>
                      <a:pt x="713" y="69090"/>
                    </a:lnTo>
                    <a:lnTo>
                      <a:pt x="4643" y="76299"/>
                    </a:lnTo>
                    <a:lnTo>
                      <a:pt x="11314" y="81780"/>
                    </a:lnTo>
                    <a:lnTo>
                      <a:pt x="20127" y="85773"/>
                    </a:lnTo>
                    <a:lnTo>
                      <a:pt x="30521" y="88613"/>
                    </a:lnTo>
                    <a:lnTo>
                      <a:pt x="41883" y="90929"/>
                    </a:lnTo>
                    <a:lnTo>
                      <a:pt x="53565" y="93580"/>
                    </a:lnTo>
                    <a:lnTo>
                      <a:pt x="65175" y="97014"/>
                    </a:lnTo>
                    <a:lnTo>
                      <a:pt x="75916" y="101463"/>
                    </a:lnTo>
                    <a:lnTo>
                      <a:pt x="84539" y="107126"/>
                    </a:lnTo>
                    <a:lnTo>
                      <a:pt x="90547" y="113966"/>
                    </a:lnTo>
                    <a:lnTo>
                      <a:pt x="93783" y="121473"/>
                    </a:lnTo>
                    <a:lnTo>
                      <a:pt x="94076" y="128809"/>
                    </a:lnTo>
                    <a:lnTo>
                      <a:pt x="91640" y="135507"/>
                    </a:lnTo>
                    <a:lnTo>
                      <a:pt x="86787" y="141306"/>
                    </a:lnTo>
                    <a:lnTo>
                      <a:pt x="79734" y="145975"/>
                    </a:lnTo>
                    <a:lnTo>
                      <a:pt x="70828" y="149519"/>
                    </a:lnTo>
                    <a:lnTo>
                      <a:pt x="60885" y="152109"/>
                    </a:lnTo>
                    <a:lnTo>
                      <a:pt x="50034" y="154226"/>
                    </a:lnTo>
                    <a:lnTo>
                      <a:pt x="36211" y="156059"/>
                    </a:lnTo>
                    <a:lnTo>
                      <a:pt x="15771" y="1579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5222018" y="896830"/>
                <a:ext cx="28873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8873" h="305328">
                    <a:moveTo>
                      <a:pt x="7815" y="0"/>
                    </a:moveTo>
                    <a:lnTo>
                      <a:pt x="4948" y="11869"/>
                    </a:lnTo>
                    <a:lnTo>
                      <a:pt x="2807" y="24279"/>
                    </a:lnTo>
                    <a:lnTo>
                      <a:pt x="1208" y="38456"/>
                    </a:lnTo>
                    <a:lnTo>
                      <a:pt x="200" y="53818"/>
                    </a:lnTo>
                    <a:lnTo>
                      <a:pt x="0" y="69166"/>
                    </a:lnTo>
                    <a:lnTo>
                      <a:pt x="651" y="83809"/>
                    </a:lnTo>
                    <a:lnTo>
                      <a:pt x="1890" y="98051"/>
                    </a:lnTo>
                    <a:lnTo>
                      <a:pt x="3254" y="112885"/>
                    </a:lnTo>
                    <a:lnTo>
                      <a:pt x="4468" y="128859"/>
                    </a:lnTo>
                    <a:lnTo>
                      <a:pt x="5602" y="145874"/>
                    </a:lnTo>
                    <a:lnTo>
                      <a:pt x="6970" y="163461"/>
                    </a:lnTo>
                    <a:lnTo>
                      <a:pt x="8743" y="181253"/>
                    </a:lnTo>
                    <a:lnTo>
                      <a:pt x="10933" y="198745"/>
                    </a:lnTo>
                    <a:lnTo>
                      <a:pt x="13483" y="215250"/>
                    </a:lnTo>
                    <a:lnTo>
                      <a:pt x="16308" y="230486"/>
                    </a:lnTo>
                    <a:lnTo>
                      <a:pt x="19183" y="244460"/>
                    </a:lnTo>
                    <a:lnTo>
                      <a:pt x="22030" y="258856"/>
                    </a:lnTo>
                    <a:lnTo>
                      <a:pt x="25098" y="277173"/>
                    </a:lnTo>
                    <a:lnTo>
                      <a:pt x="28872" y="30532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5156134" y="1002115"/>
                <a:ext cx="17898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1058">
                    <a:moveTo>
                      <a:pt x="178984" y="0"/>
                    </a:moveTo>
                    <a:lnTo>
                      <a:pt x="167249" y="2867"/>
                    </a:lnTo>
                    <a:lnTo>
                      <a:pt x="156120" y="5009"/>
                    </a:lnTo>
                    <a:lnTo>
                      <a:pt x="144522" y="6612"/>
                    </a:lnTo>
                    <a:lnTo>
                      <a:pt x="132361" y="7792"/>
                    </a:lnTo>
                    <a:lnTo>
                      <a:pt x="119700" y="8641"/>
                    </a:lnTo>
                    <a:lnTo>
                      <a:pt x="106649" y="9243"/>
                    </a:lnTo>
                    <a:lnTo>
                      <a:pt x="93470" y="9830"/>
                    </a:lnTo>
                    <a:lnTo>
                      <a:pt x="80553" y="10763"/>
                    </a:lnTo>
                    <a:lnTo>
                      <a:pt x="68096" y="12205"/>
                    </a:lnTo>
                    <a:lnTo>
                      <a:pt x="56178" y="13997"/>
                    </a:lnTo>
                    <a:lnTo>
                      <a:pt x="43474" y="15926"/>
                    </a:lnTo>
                    <a:lnTo>
                      <a:pt x="26635" y="1816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5661502" y="970530"/>
                <a:ext cx="9485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9485" h="284270">
                    <a:moveTo>
                      <a:pt x="0" y="0"/>
                    </a:moveTo>
                    <a:lnTo>
                      <a:pt x="67" y="14668"/>
                    </a:lnTo>
                    <a:lnTo>
                      <a:pt x="707" y="28580"/>
                    </a:lnTo>
                    <a:lnTo>
                      <a:pt x="1999" y="43082"/>
                    </a:lnTo>
                    <a:lnTo>
                      <a:pt x="3686" y="58456"/>
                    </a:lnTo>
                    <a:lnTo>
                      <a:pt x="5354" y="74930"/>
                    </a:lnTo>
                    <a:lnTo>
                      <a:pt x="6767" y="92498"/>
                    </a:lnTo>
                    <a:lnTo>
                      <a:pt x="7865" y="110841"/>
                    </a:lnTo>
                    <a:lnTo>
                      <a:pt x="8676" y="129446"/>
                    </a:lnTo>
                    <a:lnTo>
                      <a:pt x="9251" y="147983"/>
                    </a:lnTo>
                    <a:lnTo>
                      <a:pt x="9484" y="166004"/>
                    </a:lnTo>
                    <a:lnTo>
                      <a:pt x="9116" y="182878"/>
                    </a:lnTo>
                    <a:lnTo>
                      <a:pt x="8058" y="198373"/>
                    </a:lnTo>
                    <a:lnTo>
                      <a:pt x="6527" y="212722"/>
                    </a:lnTo>
                    <a:lnTo>
                      <a:pt x="4802" y="228157"/>
                    </a:lnTo>
                    <a:lnTo>
                      <a:pt x="2731" y="249385"/>
                    </a:lnTo>
                    <a:lnTo>
                      <a:pt x="0" y="28426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5587802" y="901244"/>
                <a:ext cx="225276" cy="195629"/>
              </a:xfrm>
              <a:custGeom>
                <a:avLst/>
                <a:gdLst/>
                <a:ahLst/>
                <a:cxnLst/>
                <a:rect l="0" t="0" r="0" b="0"/>
                <a:pathLst>
                  <a:path w="225276" h="195629">
                    <a:moveTo>
                      <a:pt x="0" y="37700"/>
                    </a:moveTo>
                    <a:lnTo>
                      <a:pt x="5935" y="31900"/>
                    </a:lnTo>
                    <a:lnTo>
                      <a:pt x="12140" y="26975"/>
                    </a:lnTo>
                    <a:lnTo>
                      <a:pt x="19236" y="22473"/>
                    </a:lnTo>
                    <a:lnTo>
                      <a:pt x="27176" y="18252"/>
                    </a:lnTo>
                    <a:lnTo>
                      <a:pt x="35822" y="14238"/>
                    </a:lnTo>
                    <a:lnTo>
                      <a:pt x="45021" y="10381"/>
                    </a:lnTo>
                    <a:lnTo>
                      <a:pt x="54793" y="6802"/>
                    </a:lnTo>
                    <a:lnTo>
                      <a:pt x="65332" y="3775"/>
                    </a:lnTo>
                    <a:lnTo>
                      <a:pt x="76674" y="1415"/>
                    </a:lnTo>
                    <a:lnTo>
                      <a:pt x="88560" y="0"/>
                    </a:lnTo>
                    <a:lnTo>
                      <a:pt x="100537" y="33"/>
                    </a:lnTo>
                    <a:lnTo>
                      <a:pt x="112339" y="1652"/>
                    </a:lnTo>
                    <a:lnTo>
                      <a:pt x="124043" y="4688"/>
                    </a:lnTo>
                    <a:lnTo>
                      <a:pt x="135968" y="8861"/>
                    </a:lnTo>
                    <a:lnTo>
                      <a:pt x="148278" y="13887"/>
                    </a:lnTo>
                    <a:lnTo>
                      <a:pt x="160665" y="19531"/>
                    </a:lnTo>
                    <a:lnTo>
                      <a:pt x="172455" y="25610"/>
                    </a:lnTo>
                    <a:lnTo>
                      <a:pt x="183307" y="31995"/>
                    </a:lnTo>
                    <a:lnTo>
                      <a:pt x="193052" y="38756"/>
                    </a:lnTo>
                    <a:lnTo>
                      <a:pt x="201526" y="46133"/>
                    </a:lnTo>
                    <a:lnTo>
                      <a:pt x="208774" y="54215"/>
                    </a:lnTo>
                    <a:lnTo>
                      <a:pt x="214828" y="63102"/>
                    </a:lnTo>
                    <a:lnTo>
                      <a:pt x="219612" y="72978"/>
                    </a:lnTo>
                    <a:lnTo>
                      <a:pt x="223191" y="83839"/>
                    </a:lnTo>
                    <a:lnTo>
                      <a:pt x="225275" y="95217"/>
                    </a:lnTo>
                    <a:lnTo>
                      <a:pt x="225169" y="106315"/>
                    </a:lnTo>
                    <a:lnTo>
                      <a:pt x="222691" y="116700"/>
                    </a:lnTo>
                    <a:lnTo>
                      <a:pt x="218264" y="126298"/>
                    </a:lnTo>
                    <a:lnTo>
                      <a:pt x="212620" y="135205"/>
                    </a:lnTo>
                    <a:lnTo>
                      <a:pt x="206305" y="143566"/>
                    </a:lnTo>
                    <a:lnTo>
                      <a:pt x="199474" y="151521"/>
                    </a:lnTo>
                    <a:lnTo>
                      <a:pt x="191993" y="159184"/>
                    </a:lnTo>
                    <a:lnTo>
                      <a:pt x="183806" y="166634"/>
                    </a:lnTo>
                    <a:lnTo>
                      <a:pt x="174666" y="173605"/>
                    </a:lnTo>
                    <a:lnTo>
                      <a:pt x="164081" y="179529"/>
                    </a:lnTo>
                    <a:lnTo>
                      <a:pt x="151927" y="184176"/>
                    </a:lnTo>
                    <a:lnTo>
                      <a:pt x="138755" y="187643"/>
                    </a:lnTo>
                    <a:lnTo>
                      <a:pt x="124099" y="190510"/>
                    </a:lnTo>
                    <a:lnTo>
                      <a:pt x="104436" y="193027"/>
                    </a:lnTo>
                    <a:lnTo>
                      <a:pt x="73700" y="1956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5756258" y="1106824"/>
                <a:ext cx="119584" cy="156390"/>
              </a:xfrm>
              <a:custGeom>
                <a:avLst/>
                <a:gdLst/>
                <a:ahLst/>
                <a:cxnLst/>
                <a:rect l="0" t="0" r="0" b="0"/>
                <a:pathLst>
                  <a:path w="119584" h="156390">
                    <a:moveTo>
                      <a:pt x="0" y="63747"/>
                    </a:moveTo>
                    <a:lnTo>
                      <a:pt x="11735" y="63747"/>
                    </a:lnTo>
                    <a:lnTo>
                      <a:pt x="22864" y="63747"/>
                    </a:lnTo>
                    <a:lnTo>
                      <a:pt x="34458" y="63742"/>
                    </a:lnTo>
                    <a:lnTo>
                      <a:pt x="46446" y="63570"/>
                    </a:lnTo>
                    <a:lnTo>
                      <a:pt x="58458" y="62921"/>
                    </a:lnTo>
                    <a:lnTo>
                      <a:pt x="70256" y="61663"/>
                    </a:lnTo>
                    <a:lnTo>
                      <a:pt x="81610" y="59665"/>
                    </a:lnTo>
                    <a:lnTo>
                      <a:pt x="92230" y="56720"/>
                    </a:lnTo>
                    <a:lnTo>
                      <a:pt x="102018" y="52807"/>
                    </a:lnTo>
                    <a:lnTo>
                      <a:pt x="110401" y="47890"/>
                    </a:lnTo>
                    <a:lnTo>
                      <a:pt x="116297" y="41841"/>
                    </a:lnTo>
                    <a:lnTo>
                      <a:pt x="119328" y="34706"/>
                    </a:lnTo>
                    <a:lnTo>
                      <a:pt x="119583" y="26985"/>
                    </a:lnTo>
                    <a:lnTo>
                      <a:pt x="117253" y="19496"/>
                    </a:lnTo>
                    <a:lnTo>
                      <a:pt x="112720" y="12697"/>
                    </a:lnTo>
                    <a:lnTo>
                      <a:pt x="106290" y="6999"/>
                    </a:lnTo>
                    <a:lnTo>
                      <a:pt x="98097" y="2929"/>
                    </a:lnTo>
                    <a:lnTo>
                      <a:pt x="88375" y="608"/>
                    </a:lnTo>
                    <a:lnTo>
                      <a:pt x="77597" y="0"/>
                    </a:lnTo>
                    <a:lnTo>
                      <a:pt x="66373" y="1096"/>
                    </a:lnTo>
                    <a:lnTo>
                      <a:pt x="55093" y="3722"/>
                    </a:lnTo>
                    <a:lnTo>
                      <a:pt x="44250" y="7754"/>
                    </a:lnTo>
                    <a:lnTo>
                      <a:pt x="34500" y="13200"/>
                    </a:lnTo>
                    <a:lnTo>
                      <a:pt x="26099" y="19939"/>
                    </a:lnTo>
                    <a:lnTo>
                      <a:pt x="19119" y="27903"/>
                    </a:lnTo>
                    <a:lnTo>
                      <a:pt x="13640" y="37151"/>
                    </a:lnTo>
                    <a:lnTo>
                      <a:pt x="9548" y="47595"/>
                    </a:lnTo>
                    <a:lnTo>
                      <a:pt x="6764" y="59032"/>
                    </a:lnTo>
                    <a:lnTo>
                      <a:pt x="5327" y="71233"/>
                    </a:lnTo>
                    <a:lnTo>
                      <a:pt x="5144" y="83986"/>
                    </a:lnTo>
                    <a:lnTo>
                      <a:pt x="6323" y="96803"/>
                    </a:lnTo>
                    <a:lnTo>
                      <a:pt x="9242" y="108948"/>
                    </a:lnTo>
                    <a:lnTo>
                      <a:pt x="13947" y="120071"/>
                    </a:lnTo>
                    <a:lnTo>
                      <a:pt x="20209" y="130013"/>
                    </a:lnTo>
                    <a:lnTo>
                      <a:pt x="27700" y="138627"/>
                    </a:lnTo>
                    <a:lnTo>
                      <a:pt x="36103" y="145963"/>
                    </a:lnTo>
                    <a:lnTo>
                      <a:pt x="44997" y="151738"/>
                    </a:lnTo>
                    <a:lnTo>
                      <a:pt x="53880" y="155271"/>
                    </a:lnTo>
                    <a:lnTo>
                      <a:pt x="62478" y="156389"/>
                    </a:lnTo>
                    <a:lnTo>
                      <a:pt x="70725" y="155360"/>
                    </a:lnTo>
                    <a:lnTo>
                      <a:pt x="78650" y="152620"/>
                    </a:lnTo>
                    <a:lnTo>
                      <a:pt x="86345" y="148573"/>
                    </a:lnTo>
                    <a:lnTo>
                      <a:pt x="94299" y="143537"/>
                    </a:lnTo>
                    <a:lnTo>
                      <a:pt x="103547" y="136747"/>
                    </a:lnTo>
                    <a:lnTo>
                      <a:pt x="115813" y="12691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5890368" y="1112014"/>
                <a:ext cx="108047" cy="130814"/>
              </a:xfrm>
              <a:custGeom>
                <a:avLst/>
                <a:gdLst/>
                <a:ahLst/>
                <a:cxnLst/>
                <a:rect l="0" t="0" r="0" b="0"/>
                <a:pathLst>
                  <a:path w="108047" h="130814">
                    <a:moveTo>
                      <a:pt x="13290" y="58557"/>
                    </a:moveTo>
                    <a:lnTo>
                      <a:pt x="16156" y="67426"/>
                    </a:lnTo>
                    <a:lnTo>
                      <a:pt x="18298" y="76413"/>
                    </a:lnTo>
                    <a:lnTo>
                      <a:pt x="19906" y="86403"/>
                    </a:lnTo>
                    <a:lnTo>
                      <a:pt x="21260" y="97211"/>
                    </a:lnTo>
                    <a:lnTo>
                      <a:pt x="22757" y="108374"/>
                    </a:lnTo>
                    <a:lnTo>
                      <a:pt x="24567" y="119510"/>
                    </a:lnTo>
                    <a:lnTo>
                      <a:pt x="25316" y="128046"/>
                    </a:lnTo>
                    <a:lnTo>
                      <a:pt x="23653" y="130813"/>
                    </a:lnTo>
                    <a:lnTo>
                      <a:pt x="20731" y="128695"/>
                    </a:lnTo>
                    <a:lnTo>
                      <a:pt x="17328" y="123366"/>
                    </a:lnTo>
                    <a:lnTo>
                      <a:pt x="13761" y="116061"/>
                    </a:lnTo>
                    <a:lnTo>
                      <a:pt x="10152" y="107553"/>
                    </a:lnTo>
                    <a:lnTo>
                      <a:pt x="6556" y="98305"/>
                    </a:lnTo>
                    <a:lnTo>
                      <a:pt x="3314" y="88597"/>
                    </a:lnTo>
                    <a:lnTo>
                      <a:pt x="1041" y="78600"/>
                    </a:lnTo>
                    <a:lnTo>
                      <a:pt x="0" y="68422"/>
                    </a:lnTo>
                    <a:lnTo>
                      <a:pt x="284" y="58293"/>
                    </a:lnTo>
                    <a:lnTo>
                      <a:pt x="1996" y="48562"/>
                    </a:lnTo>
                    <a:lnTo>
                      <a:pt x="5042" y="39390"/>
                    </a:lnTo>
                    <a:lnTo>
                      <a:pt x="9357" y="30925"/>
                    </a:lnTo>
                    <a:lnTo>
                      <a:pt x="14995" y="23384"/>
                    </a:lnTo>
                    <a:lnTo>
                      <a:pt x="21863" y="16798"/>
                    </a:lnTo>
                    <a:lnTo>
                      <a:pt x="29914" y="11205"/>
                    </a:lnTo>
                    <a:lnTo>
                      <a:pt x="39219" y="6739"/>
                    </a:lnTo>
                    <a:lnTo>
                      <a:pt x="49689" y="3367"/>
                    </a:lnTo>
                    <a:lnTo>
                      <a:pt x="60705" y="1108"/>
                    </a:lnTo>
                    <a:lnTo>
                      <a:pt x="72403" y="0"/>
                    </a:lnTo>
                    <a:lnTo>
                      <a:pt x="86926" y="1061"/>
                    </a:lnTo>
                    <a:lnTo>
                      <a:pt x="108046" y="591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6036268" y="889018"/>
                <a:ext cx="109546" cy="365782"/>
              </a:xfrm>
              <a:custGeom>
                <a:avLst/>
                <a:gdLst/>
                <a:ahLst/>
                <a:cxnLst/>
                <a:rect l="0" t="0" r="0" b="0"/>
                <a:pathLst>
                  <a:path w="109546" h="365782">
                    <a:moveTo>
                      <a:pt x="35845" y="365781"/>
                    </a:moveTo>
                    <a:lnTo>
                      <a:pt x="32978" y="353979"/>
                    </a:lnTo>
                    <a:lnTo>
                      <a:pt x="30836" y="342210"/>
                    </a:lnTo>
                    <a:lnTo>
                      <a:pt x="29229" y="329319"/>
                    </a:lnTo>
                    <a:lnTo>
                      <a:pt x="27875" y="315471"/>
                    </a:lnTo>
                    <a:lnTo>
                      <a:pt x="26378" y="301143"/>
                    </a:lnTo>
                    <a:lnTo>
                      <a:pt x="24532" y="286674"/>
                    </a:lnTo>
                    <a:lnTo>
                      <a:pt x="22466" y="272224"/>
                    </a:lnTo>
                    <a:lnTo>
                      <a:pt x="20533" y="257848"/>
                    </a:lnTo>
                    <a:lnTo>
                      <a:pt x="18932" y="243558"/>
                    </a:lnTo>
                    <a:lnTo>
                      <a:pt x="17536" y="229506"/>
                    </a:lnTo>
                    <a:lnTo>
                      <a:pt x="15992" y="215985"/>
                    </a:lnTo>
                    <a:lnTo>
                      <a:pt x="14105" y="203104"/>
                    </a:lnTo>
                    <a:lnTo>
                      <a:pt x="12008" y="190655"/>
                    </a:lnTo>
                    <a:lnTo>
                      <a:pt x="10054" y="178222"/>
                    </a:lnTo>
                    <a:lnTo>
                      <a:pt x="8438" y="165558"/>
                    </a:lnTo>
                    <a:lnTo>
                      <a:pt x="7030" y="152593"/>
                    </a:lnTo>
                    <a:lnTo>
                      <a:pt x="5478" y="139350"/>
                    </a:lnTo>
                    <a:lnTo>
                      <a:pt x="3592" y="125886"/>
                    </a:lnTo>
                    <a:lnTo>
                      <a:pt x="1663" y="112420"/>
                    </a:lnTo>
                    <a:lnTo>
                      <a:pt x="355" y="99305"/>
                    </a:lnTo>
                    <a:lnTo>
                      <a:pt x="0" y="86709"/>
                    </a:lnTo>
                    <a:lnTo>
                      <a:pt x="763" y="74625"/>
                    </a:lnTo>
                    <a:lnTo>
                      <a:pt x="2804" y="62970"/>
                    </a:lnTo>
                    <a:lnTo>
                      <a:pt x="6070" y="51651"/>
                    </a:lnTo>
                    <a:lnTo>
                      <a:pt x="10365" y="40743"/>
                    </a:lnTo>
                    <a:lnTo>
                      <a:pt x="15457" y="30484"/>
                    </a:lnTo>
                    <a:lnTo>
                      <a:pt x="21147" y="20965"/>
                    </a:lnTo>
                    <a:lnTo>
                      <a:pt x="27591" y="12605"/>
                    </a:lnTo>
                    <a:lnTo>
                      <a:pt x="35280" y="6201"/>
                    </a:lnTo>
                    <a:lnTo>
                      <a:pt x="44371" y="2013"/>
                    </a:lnTo>
                    <a:lnTo>
                      <a:pt x="54409" y="0"/>
                    </a:lnTo>
                    <a:lnTo>
                      <a:pt x="64532" y="78"/>
                    </a:lnTo>
                    <a:lnTo>
                      <a:pt x="74219" y="1972"/>
                    </a:lnTo>
                    <a:lnTo>
                      <a:pt x="83020" y="5003"/>
                    </a:lnTo>
                    <a:lnTo>
                      <a:pt x="91259" y="8486"/>
                    </a:lnTo>
                    <a:lnTo>
                      <a:pt x="99650" y="12721"/>
                    </a:lnTo>
                    <a:lnTo>
                      <a:pt x="109545" y="1834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987885" y="1117929"/>
                <a:ext cx="136872" cy="7816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7816">
                    <a:moveTo>
                      <a:pt x="136871" y="0"/>
                    </a:moveTo>
                    <a:lnTo>
                      <a:pt x="127935" y="2866"/>
                    </a:lnTo>
                    <a:lnTo>
                      <a:pt x="118308" y="5008"/>
                    </a:lnTo>
                    <a:lnTo>
                      <a:pt x="107025" y="6607"/>
                    </a:lnTo>
                    <a:lnTo>
                      <a:pt x="94531" y="7615"/>
                    </a:lnTo>
                    <a:lnTo>
                      <a:pt x="81700" y="7815"/>
                    </a:lnTo>
                    <a:lnTo>
                      <a:pt x="69086" y="7163"/>
                    </a:lnTo>
                    <a:lnTo>
                      <a:pt x="56950" y="5917"/>
                    </a:lnTo>
                    <a:lnTo>
                      <a:pt x="44022" y="4420"/>
                    </a:lnTo>
                    <a:lnTo>
                      <a:pt x="26936" y="254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6099162" y="1097082"/>
                <a:ext cx="109823" cy="148185"/>
              </a:xfrm>
              <a:custGeom>
                <a:avLst/>
                <a:gdLst/>
                <a:ahLst/>
                <a:cxnLst/>
                <a:rect l="0" t="0" r="0" b="0"/>
                <a:pathLst>
                  <a:path w="109823" h="148185">
                    <a:moveTo>
                      <a:pt x="36122" y="62961"/>
                    </a:moveTo>
                    <a:lnTo>
                      <a:pt x="47791" y="62827"/>
                    </a:lnTo>
                    <a:lnTo>
                      <a:pt x="58279" y="61546"/>
                    </a:lnTo>
                    <a:lnTo>
                      <a:pt x="68568" y="58944"/>
                    </a:lnTo>
                    <a:lnTo>
                      <a:pt x="78350" y="54879"/>
                    </a:lnTo>
                    <a:lnTo>
                      <a:pt x="86749" y="48949"/>
                    </a:lnTo>
                    <a:lnTo>
                      <a:pt x="93365" y="41124"/>
                    </a:lnTo>
                    <a:lnTo>
                      <a:pt x="97798" y="32144"/>
                    </a:lnTo>
                    <a:lnTo>
                      <a:pt x="99422" y="23281"/>
                    </a:lnTo>
                    <a:lnTo>
                      <a:pt x="98169" y="15267"/>
                    </a:lnTo>
                    <a:lnTo>
                      <a:pt x="94260" y="8605"/>
                    </a:lnTo>
                    <a:lnTo>
                      <a:pt x="87914" y="3813"/>
                    </a:lnTo>
                    <a:lnTo>
                      <a:pt x="79513" y="974"/>
                    </a:lnTo>
                    <a:lnTo>
                      <a:pt x="69826" y="0"/>
                    </a:lnTo>
                    <a:lnTo>
                      <a:pt x="59883" y="843"/>
                    </a:lnTo>
                    <a:lnTo>
                      <a:pt x="50279" y="3296"/>
                    </a:lnTo>
                    <a:lnTo>
                      <a:pt x="41208" y="7210"/>
                    </a:lnTo>
                    <a:lnTo>
                      <a:pt x="32656" y="12576"/>
                    </a:lnTo>
                    <a:lnTo>
                      <a:pt x="24542" y="19261"/>
                    </a:lnTo>
                    <a:lnTo>
                      <a:pt x="17092" y="27189"/>
                    </a:lnTo>
                    <a:lnTo>
                      <a:pt x="10832" y="36413"/>
                    </a:lnTo>
                    <a:lnTo>
                      <a:pt x="5956" y="46836"/>
                    </a:lnTo>
                    <a:lnTo>
                      <a:pt x="2510" y="58090"/>
                    </a:lnTo>
                    <a:lnTo>
                      <a:pt x="563" y="69635"/>
                    </a:lnTo>
                    <a:lnTo>
                      <a:pt x="0" y="81135"/>
                    </a:lnTo>
                    <a:lnTo>
                      <a:pt x="738" y="92295"/>
                    </a:lnTo>
                    <a:lnTo>
                      <a:pt x="2822" y="102790"/>
                    </a:lnTo>
                    <a:lnTo>
                      <a:pt x="6151" y="112509"/>
                    </a:lnTo>
                    <a:lnTo>
                      <a:pt x="10672" y="121358"/>
                    </a:lnTo>
                    <a:lnTo>
                      <a:pt x="16455" y="129163"/>
                    </a:lnTo>
                    <a:lnTo>
                      <a:pt x="23419" y="135925"/>
                    </a:lnTo>
                    <a:lnTo>
                      <a:pt x="31367" y="141468"/>
                    </a:lnTo>
                    <a:lnTo>
                      <a:pt x="40071" y="145369"/>
                    </a:lnTo>
                    <a:lnTo>
                      <a:pt x="49329" y="147549"/>
                    </a:lnTo>
                    <a:lnTo>
                      <a:pt x="58908" y="148184"/>
                    </a:lnTo>
                    <a:lnTo>
                      <a:pt x="69697" y="147495"/>
                    </a:lnTo>
                    <a:lnTo>
                      <a:pt x="84878" y="144303"/>
                    </a:lnTo>
                    <a:lnTo>
                      <a:pt x="109822" y="13666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6225806" y="1096872"/>
                <a:ext cx="98992" cy="140627"/>
              </a:xfrm>
              <a:custGeom>
                <a:avLst/>
                <a:gdLst/>
                <a:ahLst/>
                <a:cxnLst/>
                <a:rect l="0" t="0" r="0" b="0"/>
                <a:pathLst>
                  <a:path w="98992" h="140627">
                    <a:moveTo>
                      <a:pt x="88462" y="0"/>
                    </a:moveTo>
                    <a:lnTo>
                      <a:pt x="76795" y="133"/>
                    </a:lnTo>
                    <a:lnTo>
                      <a:pt x="66306" y="1414"/>
                    </a:lnTo>
                    <a:lnTo>
                      <a:pt x="56008" y="4007"/>
                    </a:lnTo>
                    <a:lnTo>
                      <a:pt x="45880" y="7727"/>
                    </a:lnTo>
                    <a:lnTo>
                      <a:pt x="36185" y="12360"/>
                    </a:lnTo>
                    <a:lnTo>
                      <a:pt x="27058" y="17702"/>
                    </a:lnTo>
                    <a:lnTo>
                      <a:pt x="18801" y="23895"/>
                    </a:lnTo>
                    <a:lnTo>
                      <a:pt x="11936" y="31405"/>
                    </a:lnTo>
                    <a:lnTo>
                      <a:pt x="6623" y="40383"/>
                    </a:lnTo>
                    <a:lnTo>
                      <a:pt x="2870" y="50682"/>
                    </a:lnTo>
                    <a:lnTo>
                      <a:pt x="710" y="62043"/>
                    </a:lnTo>
                    <a:lnTo>
                      <a:pt x="0" y="74197"/>
                    </a:lnTo>
                    <a:lnTo>
                      <a:pt x="641" y="86594"/>
                    </a:lnTo>
                    <a:lnTo>
                      <a:pt x="2657" y="98450"/>
                    </a:lnTo>
                    <a:lnTo>
                      <a:pt x="5945" y="109371"/>
                    </a:lnTo>
                    <a:lnTo>
                      <a:pt x="10608" y="119006"/>
                    </a:lnTo>
                    <a:lnTo>
                      <a:pt x="17019" y="126881"/>
                    </a:lnTo>
                    <a:lnTo>
                      <a:pt x="25219" y="132912"/>
                    </a:lnTo>
                    <a:lnTo>
                      <a:pt x="34809" y="137167"/>
                    </a:lnTo>
                    <a:lnTo>
                      <a:pt x="45157" y="139672"/>
                    </a:lnTo>
                    <a:lnTo>
                      <a:pt x="55803" y="140626"/>
                    </a:lnTo>
                    <a:lnTo>
                      <a:pt x="66071" y="140485"/>
                    </a:lnTo>
                    <a:lnTo>
                      <a:pt x="75984" y="139862"/>
                    </a:lnTo>
                    <a:lnTo>
                      <a:pt x="86404" y="138706"/>
                    </a:lnTo>
                    <a:lnTo>
                      <a:pt x="98991" y="1368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6388093" y="970530"/>
                <a:ext cx="10405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242156">
                    <a:moveTo>
                      <a:pt x="10404" y="0"/>
                    </a:moveTo>
                    <a:lnTo>
                      <a:pt x="7537" y="8935"/>
                    </a:lnTo>
                    <a:lnTo>
                      <a:pt x="5395" y="18562"/>
                    </a:lnTo>
                    <a:lnTo>
                      <a:pt x="3792" y="29849"/>
                    </a:lnTo>
                    <a:lnTo>
                      <a:pt x="2612" y="42517"/>
                    </a:lnTo>
                    <a:lnTo>
                      <a:pt x="1763" y="55996"/>
                    </a:lnTo>
                    <a:lnTo>
                      <a:pt x="1166" y="69868"/>
                    </a:lnTo>
                    <a:lnTo>
                      <a:pt x="751" y="83904"/>
                    </a:lnTo>
                    <a:lnTo>
                      <a:pt x="467" y="97995"/>
                    </a:lnTo>
                    <a:lnTo>
                      <a:pt x="274" y="112101"/>
                    </a:lnTo>
                    <a:lnTo>
                      <a:pt x="143" y="126368"/>
                    </a:lnTo>
                    <a:lnTo>
                      <a:pt x="55" y="141098"/>
                    </a:lnTo>
                    <a:lnTo>
                      <a:pt x="0" y="156408"/>
                    </a:lnTo>
                    <a:lnTo>
                      <a:pt x="162" y="171892"/>
                    </a:lnTo>
                    <a:lnTo>
                      <a:pt x="1032" y="188440"/>
                    </a:lnTo>
                    <a:lnTo>
                      <a:pt x="3805" y="209745"/>
                    </a:lnTo>
                    <a:lnTo>
                      <a:pt x="10404" y="24215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6293211" y="1044229"/>
                <a:ext cx="16845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68458" h="42115">
                    <a:moveTo>
                      <a:pt x="168457" y="42114"/>
                    </a:moveTo>
                    <a:lnTo>
                      <a:pt x="162523" y="36314"/>
                    </a:lnTo>
                    <a:lnTo>
                      <a:pt x="156318" y="31389"/>
                    </a:lnTo>
                    <a:lnTo>
                      <a:pt x="149217" y="26891"/>
                    </a:lnTo>
                    <a:lnTo>
                      <a:pt x="141104" y="22843"/>
                    </a:lnTo>
                    <a:lnTo>
                      <a:pt x="131809" y="19478"/>
                    </a:lnTo>
                    <a:lnTo>
                      <a:pt x="121361" y="16865"/>
                    </a:lnTo>
                    <a:lnTo>
                      <a:pt x="109936" y="14765"/>
                    </a:lnTo>
                    <a:lnTo>
                      <a:pt x="97750" y="12738"/>
                    </a:lnTo>
                    <a:lnTo>
                      <a:pt x="85005" y="10523"/>
                    </a:lnTo>
                    <a:lnTo>
                      <a:pt x="71892" y="8194"/>
                    </a:lnTo>
                    <a:lnTo>
                      <a:pt x="56990" y="5837"/>
                    </a:lnTo>
                    <a:lnTo>
                      <a:pt x="35639" y="324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4798165" y="1256124"/>
                <a:ext cx="1642447" cy="63634"/>
              </a:xfrm>
              <a:custGeom>
                <a:avLst/>
                <a:gdLst/>
                <a:ahLst/>
                <a:cxnLst/>
                <a:rect l="0" t="0" r="0" b="0"/>
                <a:pathLst>
                  <a:path w="1642447" h="63634">
                    <a:moveTo>
                      <a:pt x="1642446" y="30261"/>
                    </a:moveTo>
                    <a:lnTo>
                      <a:pt x="1633644" y="33262"/>
                    </a:lnTo>
                    <a:lnTo>
                      <a:pt x="1625297" y="36684"/>
                    </a:lnTo>
                    <a:lnTo>
                      <a:pt x="1616599" y="40875"/>
                    </a:lnTo>
                    <a:lnTo>
                      <a:pt x="1607478" y="45602"/>
                    </a:lnTo>
                    <a:lnTo>
                      <a:pt x="1597983" y="50435"/>
                    </a:lnTo>
                    <a:lnTo>
                      <a:pt x="1588187" y="55104"/>
                    </a:lnTo>
                    <a:lnTo>
                      <a:pt x="1578000" y="59194"/>
                    </a:lnTo>
                    <a:lnTo>
                      <a:pt x="1567178" y="62099"/>
                    </a:lnTo>
                    <a:lnTo>
                      <a:pt x="1555643" y="63597"/>
                    </a:lnTo>
                    <a:lnTo>
                      <a:pt x="1543626" y="63633"/>
                    </a:lnTo>
                    <a:lnTo>
                      <a:pt x="1531560" y="62144"/>
                    </a:lnTo>
                    <a:lnTo>
                      <a:pt x="1519703" y="59255"/>
                    </a:lnTo>
                    <a:lnTo>
                      <a:pt x="1508132" y="55215"/>
                    </a:lnTo>
                    <a:lnTo>
                      <a:pt x="1496829" y="50296"/>
                    </a:lnTo>
                    <a:lnTo>
                      <a:pt x="1485740" y="44737"/>
                    </a:lnTo>
                    <a:lnTo>
                      <a:pt x="1474649" y="38889"/>
                    </a:lnTo>
                    <a:lnTo>
                      <a:pt x="1463202" y="33198"/>
                    </a:lnTo>
                    <a:lnTo>
                      <a:pt x="1451236" y="27896"/>
                    </a:lnTo>
                    <a:lnTo>
                      <a:pt x="1438758" y="23185"/>
                    </a:lnTo>
                    <a:lnTo>
                      <a:pt x="1425847" y="19319"/>
                    </a:lnTo>
                    <a:lnTo>
                      <a:pt x="1412606" y="16358"/>
                    </a:lnTo>
                    <a:lnTo>
                      <a:pt x="1399121" y="14522"/>
                    </a:lnTo>
                    <a:lnTo>
                      <a:pt x="1385462" y="14263"/>
                    </a:lnTo>
                    <a:lnTo>
                      <a:pt x="1371687" y="15678"/>
                    </a:lnTo>
                    <a:lnTo>
                      <a:pt x="1357996" y="18406"/>
                    </a:lnTo>
                    <a:lnTo>
                      <a:pt x="1344725" y="21839"/>
                    </a:lnTo>
                    <a:lnTo>
                      <a:pt x="1332014" y="25546"/>
                    </a:lnTo>
                    <a:lnTo>
                      <a:pt x="1319682" y="29150"/>
                    </a:lnTo>
                    <a:lnTo>
                      <a:pt x="1307328" y="32256"/>
                    </a:lnTo>
                    <a:lnTo>
                      <a:pt x="1294721" y="34705"/>
                    </a:lnTo>
                    <a:lnTo>
                      <a:pt x="1281965" y="36363"/>
                    </a:lnTo>
                    <a:lnTo>
                      <a:pt x="1269393" y="37035"/>
                    </a:lnTo>
                    <a:lnTo>
                      <a:pt x="1257189" y="36706"/>
                    </a:lnTo>
                    <a:lnTo>
                      <a:pt x="1245214" y="35351"/>
                    </a:lnTo>
                    <a:lnTo>
                      <a:pt x="1233107" y="32846"/>
                    </a:lnTo>
                    <a:lnTo>
                      <a:pt x="1220669" y="29241"/>
                    </a:lnTo>
                    <a:lnTo>
                      <a:pt x="1208028" y="24873"/>
                    </a:lnTo>
                    <a:lnTo>
                      <a:pt x="1195535" y="20257"/>
                    </a:lnTo>
                    <a:lnTo>
                      <a:pt x="1183379" y="15716"/>
                    </a:lnTo>
                    <a:lnTo>
                      <a:pt x="1171265" y="11534"/>
                    </a:lnTo>
                    <a:lnTo>
                      <a:pt x="1158534" y="8032"/>
                    </a:lnTo>
                    <a:lnTo>
                      <a:pt x="1144859" y="5319"/>
                    </a:lnTo>
                    <a:lnTo>
                      <a:pt x="1130402" y="3650"/>
                    </a:lnTo>
                    <a:lnTo>
                      <a:pt x="1115620" y="3504"/>
                    </a:lnTo>
                    <a:lnTo>
                      <a:pt x="1100822" y="4995"/>
                    </a:lnTo>
                    <a:lnTo>
                      <a:pt x="1086139" y="7775"/>
                    </a:lnTo>
                    <a:lnTo>
                      <a:pt x="1071601" y="11242"/>
                    </a:lnTo>
                    <a:lnTo>
                      <a:pt x="1057200" y="14976"/>
                    </a:lnTo>
                    <a:lnTo>
                      <a:pt x="1043073" y="18768"/>
                    </a:lnTo>
                    <a:lnTo>
                      <a:pt x="1029500" y="22533"/>
                    </a:lnTo>
                    <a:lnTo>
                      <a:pt x="1016589" y="26237"/>
                    </a:lnTo>
                    <a:lnTo>
                      <a:pt x="1004290" y="29553"/>
                    </a:lnTo>
                    <a:lnTo>
                      <a:pt x="992490" y="31876"/>
                    </a:lnTo>
                    <a:lnTo>
                      <a:pt x="981064" y="32960"/>
                    </a:lnTo>
                    <a:lnTo>
                      <a:pt x="969745" y="33045"/>
                    </a:lnTo>
                    <a:lnTo>
                      <a:pt x="958146" y="32646"/>
                    </a:lnTo>
                    <a:lnTo>
                      <a:pt x="946081" y="32117"/>
                    </a:lnTo>
                    <a:lnTo>
                      <a:pt x="933706" y="31460"/>
                    </a:lnTo>
                    <a:lnTo>
                      <a:pt x="921398" y="30420"/>
                    </a:lnTo>
                    <a:lnTo>
                      <a:pt x="909379" y="28867"/>
                    </a:lnTo>
                    <a:lnTo>
                      <a:pt x="897699" y="26655"/>
                    </a:lnTo>
                    <a:lnTo>
                      <a:pt x="886323" y="23560"/>
                    </a:lnTo>
                    <a:lnTo>
                      <a:pt x="875185" y="19555"/>
                    </a:lnTo>
                    <a:lnTo>
                      <a:pt x="864061" y="15085"/>
                    </a:lnTo>
                    <a:lnTo>
                      <a:pt x="852593" y="10932"/>
                    </a:lnTo>
                    <a:lnTo>
                      <a:pt x="840617" y="7519"/>
                    </a:lnTo>
                    <a:lnTo>
                      <a:pt x="828301" y="5080"/>
                    </a:lnTo>
                    <a:lnTo>
                      <a:pt x="816033" y="3817"/>
                    </a:lnTo>
                    <a:lnTo>
                      <a:pt x="804031" y="3713"/>
                    </a:lnTo>
                    <a:lnTo>
                      <a:pt x="792024" y="4593"/>
                    </a:lnTo>
                    <a:lnTo>
                      <a:pt x="779363" y="6238"/>
                    </a:lnTo>
                    <a:lnTo>
                      <a:pt x="765741" y="8450"/>
                    </a:lnTo>
                    <a:lnTo>
                      <a:pt x="751489" y="11067"/>
                    </a:lnTo>
                    <a:lnTo>
                      <a:pt x="737376" y="13968"/>
                    </a:lnTo>
                    <a:lnTo>
                      <a:pt x="723845" y="17057"/>
                    </a:lnTo>
                    <a:lnTo>
                      <a:pt x="710997" y="19942"/>
                    </a:lnTo>
                    <a:lnTo>
                      <a:pt x="698763" y="21968"/>
                    </a:lnTo>
                    <a:lnTo>
                      <a:pt x="687014" y="22851"/>
                    </a:lnTo>
                    <a:lnTo>
                      <a:pt x="675462" y="22798"/>
                    </a:lnTo>
                    <a:lnTo>
                      <a:pt x="663699" y="22307"/>
                    </a:lnTo>
                    <a:lnTo>
                      <a:pt x="651517" y="21715"/>
                    </a:lnTo>
                    <a:lnTo>
                      <a:pt x="638891" y="21016"/>
                    </a:lnTo>
                    <a:lnTo>
                      <a:pt x="625882" y="19948"/>
                    </a:lnTo>
                    <a:lnTo>
                      <a:pt x="612579" y="18381"/>
                    </a:lnTo>
                    <a:lnTo>
                      <a:pt x="599222" y="16329"/>
                    </a:lnTo>
                    <a:lnTo>
                      <a:pt x="586182" y="13873"/>
                    </a:lnTo>
                    <a:lnTo>
                      <a:pt x="573631" y="11112"/>
                    </a:lnTo>
                    <a:lnTo>
                      <a:pt x="561407" y="8291"/>
                    </a:lnTo>
                    <a:lnTo>
                      <a:pt x="549126" y="5784"/>
                    </a:lnTo>
                    <a:lnTo>
                      <a:pt x="536564" y="3768"/>
                    </a:lnTo>
                    <a:lnTo>
                      <a:pt x="523669" y="2247"/>
                    </a:lnTo>
                    <a:lnTo>
                      <a:pt x="510471" y="1144"/>
                    </a:lnTo>
                    <a:lnTo>
                      <a:pt x="497034" y="368"/>
                    </a:lnTo>
                    <a:lnTo>
                      <a:pt x="483415" y="0"/>
                    </a:lnTo>
                    <a:lnTo>
                      <a:pt x="469666" y="276"/>
                    </a:lnTo>
                    <a:lnTo>
                      <a:pt x="455830" y="1276"/>
                    </a:lnTo>
                    <a:lnTo>
                      <a:pt x="442100" y="2930"/>
                    </a:lnTo>
                    <a:lnTo>
                      <a:pt x="428800" y="5111"/>
                    </a:lnTo>
                    <a:lnTo>
                      <a:pt x="416076" y="7689"/>
                    </a:lnTo>
                    <a:lnTo>
                      <a:pt x="403905" y="10555"/>
                    </a:lnTo>
                    <a:lnTo>
                      <a:pt x="392191" y="13625"/>
                    </a:lnTo>
                    <a:lnTo>
                      <a:pt x="380822" y="16836"/>
                    </a:lnTo>
                    <a:lnTo>
                      <a:pt x="369542" y="20143"/>
                    </a:lnTo>
                    <a:lnTo>
                      <a:pt x="357968" y="23517"/>
                    </a:lnTo>
                    <a:lnTo>
                      <a:pt x="345922" y="26926"/>
                    </a:lnTo>
                    <a:lnTo>
                      <a:pt x="333558" y="30029"/>
                    </a:lnTo>
                    <a:lnTo>
                      <a:pt x="321258" y="32201"/>
                    </a:lnTo>
                    <a:lnTo>
                      <a:pt x="309235" y="33181"/>
                    </a:lnTo>
                    <a:lnTo>
                      <a:pt x="297213" y="33194"/>
                    </a:lnTo>
                    <a:lnTo>
                      <a:pt x="284543" y="32747"/>
                    </a:lnTo>
                    <a:lnTo>
                      <a:pt x="270909" y="32189"/>
                    </a:lnTo>
                    <a:lnTo>
                      <a:pt x="256481" y="31682"/>
                    </a:lnTo>
                    <a:lnTo>
                      <a:pt x="241717" y="31276"/>
                    </a:lnTo>
                    <a:lnTo>
                      <a:pt x="226927" y="30971"/>
                    </a:lnTo>
                    <a:lnTo>
                      <a:pt x="212079" y="30750"/>
                    </a:lnTo>
                    <a:lnTo>
                      <a:pt x="196899" y="30595"/>
                    </a:lnTo>
                    <a:lnTo>
                      <a:pt x="181249" y="30487"/>
                    </a:lnTo>
                    <a:lnTo>
                      <a:pt x="165299" y="30414"/>
                    </a:lnTo>
                    <a:lnTo>
                      <a:pt x="149431" y="30364"/>
                    </a:lnTo>
                    <a:lnTo>
                      <a:pt x="133869" y="30334"/>
                    </a:lnTo>
                    <a:lnTo>
                      <a:pt x="118825" y="30484"/>
                    </a:lnTo>
                    <a:lnTo>
                      <a:pt x="104570" y="31117"/>
                    </a:lnTo>
                    <a:lnTo>
                      <a:pt x="91168" y="32360"/>
                    </a:lnTo>
                    <a:lnTo>
                      <a:pt x="78524" y="34179"/>
                    </a:lnTo>
                    <a:lnTo>
                      <a:pt x="66485" y="36471"/>
                    </a:lnTo>
                    <a:lnTo>
                      <a:pt x="54910" y="39119"/>
                    </a:lnTo>
                    <a:lnTo>
                      <a:pt x="43931" y="41874"/>
                    </a:lnTo>
                    <a:lnTo>
                      <a:pt x="32777" y="44627"/>
                    </a:lnTo>
                    <a:lnTo>
                      <a:pt x="19345" y="47618"/>
                    </a:lnTo>
                    <a:lnTo>
                      <a:pt x="0" y="5131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6566953" y="1128457"/>
                <a:ext cx="631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1" h="21058">
                    <a:moveTo>
                      <a:pt x="63170" y="0"/>
                    </a:moveTo>
                    <a:lnTo>
                      <a:pt x="54369" y="2934"/>
                    </a:lnTo>
                    <a:lnTo>
                      <a:pt x="46023" y="5716"/>
                    </a:lnTo>
                    <a:lnTo>
                      <a:pt x="37337" y="8611"/>
                    </a:lnTo>
                    <a:lnTo>
                      <a:pt x="28702" y="11490"/>
                    </a:lnTo>
                    <a:lnTo>
                      <a:pt x="20216" y="14318"/>
                    </a:lnTo>
                    <a:lnTo>
                      <a:pt x="11129" y="1734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4707423" y="1632025"/>
              <a:ext cx="2347855" cy="493305"/>
              <a:chOff x="4707423" y="1632025"/>
              <a:chExt cx="2347855" cy="493305"/>
            </a:xfrm>
          </p:grpSpPr>
          <p:sp>
            <p:nvSpPr>
              <p:cNvPr id="153" name="Freeform 152"/>
              <p:cNvSpPr/>
              <p:nvPr/>
            </p:nvSpPr>
            <p:spPr>
              <a:xfrm>
                <a:off x="4781122" y="1697522"/>
                <a:ext cx="20621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0621" h="284271">
                    <a:moveTo>
                      <a:pt x="0" y="0"/>
                    </a:moveTo>
                    <a:lnTo>
                      <a:pt x="2866" y="8869"/>
                    </a:lnTo>
                    <a:lnTo>
                      <a:pt x="5009" y="17856"/>
                    </a:lnTo>
                    <a:lnTo>
                      <a:pt x="6617" y="27860"/>
                    </a:lnTo>
                    <a:lnTo>
                      <a:pt x="7970" y="39186"/>
                    </a:lnTo>
                    <a:lnTo>
                      <a:pt x="9466" y="52295"/>
                    </a:lnTo>
                    <a:lnTo>
                      <a:pt x="11312" y="67255"/>
                    </a:lnTo>
                    <a:lnTo>
                      <a:pt x="13380" y="83671"/>
                    </a:lnTo>
                    <a:lnTo>
                      <a:pt x="15312" y="100896"/>
                    </a:lnTo>
                    <a:lnTo>
                      <a:pt x="16908" y="118472"/>
                    </a:lnTo>
                    <a:lnTo>
                      <a:pt x="18132" y="135999"/>
                    </a:lnTo>
                    <a:lnTo>
                      <a:pt x="19028" y="153065"/>
                    </a:lnTo>
                    <a:lnTo>
                      <a:pt x="19665" y="169503"/>
                    </a:lnTo>
                    <a:lnTo>
                      <a:pt x="20110" y="185337"/>
                    </a:lnTo>
                    <a:lnTo>
                      <a:pt x="20417" y="200671"/>
                    </a:lnTo>
                    <a:lnTo>
                      <a:pt x="20620" y="215608"/>
                    </a:lnTo>
                    <a:lnTo>
                      <a:pt x="20561" y="229839"/>
                    </a:lnTo>
                    <a:lnTo>
                      <a:pt x="19770" y="244143"/>
                    </a:lnTo>
                    <a:lnTo>
                      <a:pt x="17063" y="260898"/>
                    </a:lnTo>
                    <a:lnTo>
                      <a:pt x="10528" y="2842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4707423" y="1632025"/>
                <a:ext cx="230282" cy="202369"/>
              </a:xfrm>
              <a:custGeom>
                <a:avLst/>
                <a:gdLst/>
                <a:ahLst/>
                <a:cxnLst/>
                <a:rect l="0" t="0" r="0" b="0"/>
                <a:pathLst>
                  <a:path w="230282" h="202369">
                    <a:moveTo>
                      <a:pt x="0" y="65497"/>
                    </a:moveTo>
                    <a:lnTo>
                      <a:pt x="5934" y="56763"/>
                    </a:lnTo>
                    <a:lnTo>
                      <a:pt x="12139" y="49057"/>
                    </a:lnTo>
                    <a:lnTo>
                      <a:pt x="19235" y="41659"/>
                    </a:lnTo>
                    <a:lnTo>
                      <a:pt x="27175" y="34571"/>
                    </a:lnTo>
                    <a:lnTo>
                      <a:pt x="35821" y="28040"/>
                    </a:lnTo>
                    <a:lnTo>
                      <a:pt x="45016" y="22168"/>
                    </a:lnTo>
                    <a:lnTo>
                      <a:pt x="54615" y="16903"/>
                    </a:lnTo>
                    <a:lnTo>
                      <a:pt x="64505" y="12133"/>
                    </a:lnTo>
                    <a:lnTo>
                      <a:pt x="74598" y="7747"/>
                    </a:lnTo>
                    <a:lnTo>
                      <a:pt x="84832" y="3971"/>
                    </a:lnTo>
                    <a:lnTo>
                      <a:pt x="95160" y="1339"/>
                    </a:lnTo>
                    <a:lnTo>
                      <a:pt x="105560" y="51"/>
                    </a:lnTo>
                    <a:lnTo>
                      <a:pt x="116172" y="0"/>
                    </a:lnTo>
                    <a:lnTo>
                      <a:pt x="127288" y="954"/>
                    </a:lnTo>
                    <a:lnTo>
                      <a:pt x="139021" y="2674"/>
                    </a:lnTo>
                    <a:lnTo>
                      <a:pt x="151002" y="5115"/>
                    </a:lnTo>
                    <a:lnTo>
                      <a:pt x="162513" y="8424"/>
                    </a:lnTo>
                    <a:lnTo>
                      <a:pt x="173179" y="12610"/>
                    </a:lnTo>
                    <a:lnTo>
                      <a:pt x="182966" y="17555"/>
                    </a:lnTo>
                    <a:lnTo>
                      <a:pt x="192001" y="23098"/>
                    </a:lnTo>
                    <a:lnTo>
                      <a:pt x="200443" y="29092"/>
                    </a:lnTo>
                    <a:lnTo>
                      <a:pt x="208283" y="35574"/>
                    </a:lnTo>
                    <a:lnTo>
                      <a:pt x="215337" y="42758"/>
                    </a:lnTo>
                    <a:lnTo>
                      <a:pt x="221554" y="50702"/>
                    </a:lnTo>
                    <a:lnTo>
                      <a:pt x="226545" y="59325"/>
                    </a:lnTo>
                    <a:lnTo>
                      <a:pt x="229535" y="68491"/>
                    </a:lnTo>
                    <a:lnTo>
                      <a:pt x="230281" y="78066"/>
                    </a:lnTo>
                    <a:lnTo>
                      <a:pt x="229001" y="87936"/>
                    </a:lnTo>
                    <a:lnTo>
                      <a:pt x="226090" y="98015"/>
                    </a:lnTo>
                    <a:lnTo>
                      <a:pt x="221946" y="108234"/>
                    </a:lnTo>
                    <a:lnTo>
                      <a:pt x="216742" y="118383"/>
                    </a:lnTo>
                    <a:lnTo>
                      <a:pt x="210435" y="128124"/>
                    </a:lnTo>
                    <a:lnTo>
                      <a:pt x="203086" y="137306"/>
                    </a:lnTo>
                    <a:lnTo>
                      <a:pt x="194865" y="145947"/>
                    </a:lnTo>
                    <a:lnTo>
                      <a:pt x="185970" y="154137"/>
                    </a:lnTo>
                    <a:lnTo>
                      <a:pt x="176576" y="161977"/>
                    </a:lnTo>
                    <a:lnTo>
                      <a:pt x="166828" y="169396"/>
                    </a:lnTo>
                    <a:lnTo>
                      <a:pt x="156831" y="176159"/>
                    </a:lnTo>
                    <a:lnTo>
                      <a:pt x="146667" y="182187"/>
                    </a:lnTo>
                    <a:lnTo>
                      <a:pt x="136460" y="187405"/>
                    </a:lnTo>
                    <a:lnTo>
                      <a:pt x="125172" y="192169"/>
                    </a:lnTo>
                    <a:lnTo>
                      <a:pt x="109577" y="196899"/>
                    </a:lnTo>
                    <a:lnTo>
                      <a:pt x="84227" y="20236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4890039" y="1834393"/>
                <a:ext cx="112183" cy="139673"/>
              </a:xfrm>
              <a:custGeom>
                <a:avLst/>
                <a:gdLst/>
                <a:ahLst/>
                <a:cxnLst/>
                <a:rect l="0" t="0" r="0" b="0"/>
                <a:pathLst>
                  <a:path w="112183" h="139673">
                    <a:moveTo>
                      <a:pt x="17425" y="73699"/>
                    </a:moveTo>
                    <a:lnTo>
                      <a:pt x="14625" y="82501"/>
                    </a:lnTo>
                    <a:lnTo>
                      <a:pt x="13123" y="90848"/>
                    </a:lnTo>
                    <a:lnTo>
                      <a:pt x="12816" y="99546"/>
                    </a:lnTo>
                    <a:lnTo>
                      <a:pt x="13496" y="108667"/>
                    </a:lnTo>
                    <a:lnTo>
                      <a:pt x="14964" y="118162"/>
                    </a:lnTo>
                    <a:lnTo>
                      <a:pt x="16993" y="127905"/>
                    </a:lnTo>
                    <a:lnTo>
                      <a:pt x="18043" y="136057"/>
                    </a:lnTo>
                    <a:lnTo>
                      <a:pt x="16680" y="139672"/>
                    </a:lnTo>
                    <a:lnTo>
                      <a:pt x="13976" y="138311"/>
                    </a:lnTo>
                    <a:lnTo>
                      <a:pt x="10715" y="132997"/>
                    </a:lnTo>
                    <a:lnTo>
                      <a:pt x="7405" y="124867"/>
                    </a:lnTo>
                    <a:lnTo>
                      <a:pt x="4496" y="114802"/>
                    </a:lnTo>
                    <a:lnTo>
                      <a:pt x="2180" y="103432"/>
                    </a:lnTo>
                    <a:lnTo>
                      <a:pt x="611" y="91350"/>
                    </a:lnTo>
                    <a:lnTo>
                      <a:pt x="0" y="79152"/>
                    </a:lnTo>
                    <a:lnTo>
                      <a:pt x="374" y="67167"/>
                    </a:lnTo>
                    <a:lnTo>
                      <a:pt x="1929" y="55659"/>
                    </a:lnTo>
                    <a:lnTo>
                      <a:pt x="5099" y="44920"/>
                    </a:lnTo>
                    <a:lnTo>
                      <a:pt x="9979" y="35038"/>
                    </a:lnTo>
                    <a:lnTo>
                      <a:pt x="16527" y="26247"/>
                    </a:lnTo>
                    <a:lnTo>
                      <a:pt x="24742" y="19012"/>
                    </a:lnTo>
                    <a:lnTo>
                      <a:pt x="34448" y="13441"/>
                    </a:lnTo>
                    <a:lnTo>
                      <a:pt x="45331" y="9334"/>
                    </a:lnTo>
                    <a:lnTo>
                      <a:pt x="58405" y="5958"/>
                    </a:lnTo>
                    <a:lnTo>
                      <a:pt x="78168" y="3016"/>
                    </a:lnTo>
                    <a:lnTo>
                      <a:pt x="112182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5008120" y="1832974"/>
                <a:ext cx="102603" cy="146598"/>
              </a:xfrm>
              <a:custGeom>
                <a:avLst/>
                <a:gdLst/>
                <a:ahLst/>
                <a:cxnLst/>
                <a:rect l="0" t="0" r="0" b="0"/>
                <a:pathLst>
                  <a:path w="102603" h="146598">
                    <a:moveTo>
                      <a:pt x="15157" y="64590"/>
                    </a:moveTo>
                    <a:lnTo>
                      <a:pt x="26893" y="61656"/>
                    </a:lnTo>
                    <a:lnTo>
                      <a:pt x="38022" y="58874"/>
                    </a:lnTo>
                    <a:lnTo>
                      <a:pt x="49611" y="55970"/>
                    </a:lnTo>
                    <a:lnTo>
                      <a:pt x="61427" y="52757"/>
                    </a:lnTo>
                    <a:lnTo>
                      <a:pt x="72790" y="48943"/>
                    </a:lnTo>
                    <a:lnTo>
                      <a:pt x="83321" y="44426"/>
                    </a:lnTo>
                    <a:lnTo>
                      <a:pt x="92330" y="39263"/>
                    </a:lnTo>
                    <a:lnTo>
                      <a:pt x="98709" y="33575"/>
                    </a:lnTo>
                    <a:lnTo>
                      <a:pt x="102094" y="27494"/>
                    </a:lnTo>
                    <a:lnTo>
                      <a:pt x="102602" y="21294"/>
                    </a:lnTo>
                    <a:lnTo>
                      <a:pt x="100449" y="15366"/>
                    </a:lnTo>
                    <a:lnTo>
                      <a:pt x="96042" y="9909"/>
                    </a:lnTo>
                    <a:lnTo>
                      <a:pt x="89867" y="5264"/>
                    </a:lnTo>
                    <a:lnTo>
                      <a:pt x="82378" y="1975"/>
                    </a:lnTo>
                    <a:lnTo>
                      <a:pt x="73948" y="215"/>
                    </a:lnTo>
                    <a:lnTo>
                      <a:pt x="65023" y="0"/>
                    </a:lnTo>
                    <a:lnTo>
                      <a:pt x="56111" y="1368"/>
                    </a:lnTo>
                    <a:lnTo>
                      <a:pt x="47490" y="4180"/>
                    </a:lnTo>
                    <a:lnTo>
                      <a:pt x="39227" y="8338"/>
                    </a:lnTo>
                    <a:lnTo>
                      <a:pt x="31291" y="13869"/>
                    </a:lnTo>
                    <a:lnTo>
                      <a:pt x="23625" y="20670"/>
                    </a:lnTo>
                    <a:lnTo>
                      <a:pt x="16493" y="28845"/>
                    </a:lnTo>
                    <a:lnTo>
                      <a:pt x="10454" y="38767"/>
                    </a:lnTo>
                    <a:lnTo>
                      <a:pt x="5730" y="50473"/>
                    </a:lnTo>
                    <a:lnTo>
                      <a:pt x="2388" y="63401"/>
                    </a:lnTo>
                    <a:lnTo>
                      <a:pt x="511" y="76610"/>
                    </a:lnTo>
                    <a:lnTo>
                      <a:pt x="0" y="89522"/>
                    </a:lnTo>
                    <a:lnTo>
                      <a:pt x="944" y="101782"/>
                    </a:lnTo>
                    <a:lnTo>
                      <a:pt x="3696" y="113089"/>
                    </a:lnTo>
                    <a:lnTo>
                      <a:pt x="8288" y="123380"/>
                    </a:lnTo>
                    <a:lnTo>
                      <a:pt x="14472" y="132290"/>
                    </a:lnTo>
                    <a:lnTo>
                      <a:pt x="21910" y="139079"/>
                    </a:lnTo>
                    <a:lnTo>
                      <a:pt x="30277" y="143536"/>
                    </a:lnTo>
                    <a:lnTo>
                      <a:pt x="39238" y="145875"/>
                    </a:lnTo>
                    <a:lnTo>
                      <a:pt x="49539" y="146597"/>
                    </a:lnTo>
                    <a:lnTo>
                      <a:pt x="64312" y="144648"/>
                    </a:lnTo>
                    <a:lnTo>
                      <a:pt x="88857" y="13828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5166916" y="1819256"/>
                <a:ext cx="120337" cy="163922"/>
              </a:xfrm>
              <a:custGeom>
                <a:avLst/>
                <a:gdLst/>
                <a:ahLst/>
                <a:cxnLst/>
                <a:rect l="0" t="0" r="0" b="0"/>
                <a:pathLst>
                  <a:path w="120337" h="163922">
                    <a:moveTo>
                      <a:pt x="109045" y="4608"/>
                    </a:moveTo>
                    <a:lnTo>
                      <a:pt x="100244" y="1809"/>
                    </a:lnTo>
                    <a:lnTo>
                      <a:pt x="91898" y="307"/>
                    </a:lnTo>
                    <a:lnTo>
                      <a:pt x="83199" y="0"/>
                    </a:lnTo>
                    <a:lnTo>
                      <a:pt x="74078" y="680"/>
                    </a:lnTo>
                    <a:lnTo>
                      <a:pt x="64583" y="2147"/>
                    </a:lnTo>
                    <a:lnTo>
                      <a:pt x="54795" y="4221"/>
                    </a:lnTo>
                    <a:lnTo>
                      <a:pt x="44955" y="6903"/>
                    </a:lnTo>
                    <a:lnTo>
                      <a:pt x="35429" y="10374"/>
                    </a:lnTo>
                    <a:lnTo>
                      <a:pt x="26400" y="14674"/>
                    </a:lnTo>
                    <a:lnTo>
                      <a:pt x="18034" y="19865"/>
                    </a:lnTo>
                    <a:lnTo>
                      <a:pt x="10561" y="26106"/>
                    </a:lnTo>
                    <a:lnTo>
                      <a:pt x="4061" y="33384"/>
                    </a:lnTo>
                    <a:lnTo>
                      <a:pt x="0" y="41591"/>
                    </a:lnTo>
                    <a:lnTo>
                      <a:pt x="305" y="49558"/>
                    </a:lnTo>
                    <a:lnTo>
                      <a:pt x="4483" y="55604"/>
                    </a:lnTo>
                    <a:lnTo>
                      <a:pt x="11600" y="59737"/>
                    </a:lnTo>
                    <a:lnTo>
                      <a:pt x="20848" y="62479"/>
                    </a:lnTo>
                    <a:lnTo>
                      <a:pt x="31438" y="64453"/>
                    </a:lnTo>
                    <a:lnTo>
                      <a:pt x="42602" y="66286"/>
                    </a:lnTo>
                    <a:lnTo>
                      <a:pt x="53883" y="68326"/>
                    </a:lnTo>
                    <a:lnTo>
                      <a:pt x="65082" y="70841"/>
                    </a:lnTo>
                    <a:lnTo>
                      <a:pt x="76143" y="74128"/>
                    </a:lnTo>
                    <a:lnTo>
                      <a:pt x="87055" y="78273"/>
                    </a:lnTo>
                    <a:lnTo>
                      <a:pt x="97351" y="83514"/>
                    </a:lnTo>
                    <a:lnTo>
                      <a:pt x="106136" y="90312"/>
                    </a:lnTo>
                    <a:lnTo>
                      <a:pt x="113034" y="98766"/>
                    </a:lnTo>
                    <a:lnTo>
                      <a:pt x="117836" y="108358"/>
                    </a:lnTo>
                    <a:lnTo>
                      <a:pt x="120243" y="118172"/>
                    </a:lnTo>
                    <a:lnTo>
                      <a:pt x="120336" y="127652"/>
                    </a:lnTo>
                    <a:lnTo>
                      <a:pt x="118315" y="136454"/>
                    </a:lnTo>
                    <a:lnTo>
                      <a:pt x="114309" y="144286"/>
                    </a:lnTo>
                    <a:lnTo>
                      <a:pt x="108579" y="151096"/>
                    </a:lnTo>
                    <a:lnTo>
                      <a:pt x="101312" y="156684"/>
                    </a:lnTo>
                    <a:lnTo>
                      <a:pt x="92540" y="160622"/>
                    </a:lnTo>
                    <a:lnTo>
                      <a:pt x="82432" y="162834"/>
                    </a:lnTo>
                    <a:lnTo>
                      <a:pt x="71661" y="163692"/>
                    </a:lnTo>
                    <a:lnTo>
                      <a:pt x="60154" y="163921"/>
                    </a:lnTo>
                    <a:lnTo>
                      <a:pt x="45788" y="163542"/>
                    </a:lnTo>
                    <a:lnTo>
                      <a:pt x="24817" y="16253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5307655" y="1865298"/>
                <a:ext cx="99417" cy="127110"/>
              </a:xfrm>
              <a:custGeom>
                <a:avLst/>
                <a:gdLst/>
                <a:ahLst/>
                <a:cxnLst/>
                <a:rect l="0" t="0" r="0" b="0"/>
                <a:pathLst>
                  <a:path w="99417" h="127110">
                    <a:moveTo>
                      <a:pt x="10420" y="42794"/>
                    </a:moveTo>
                    <a:lnTo>
                      <a:pt x="19288" y="45661"/>
                    </a:lnTo>
                    <a:lnTo>
                      <a:pt x="28275" y="47803"/>
                    </a:lnTo>
                    <a:lnTo>
                      <a:pt x="38266" y="49397"/>
                    </a:lnTo>
                    <a:lnTo>
                      <a:pt x="49074" y="50232"/>
                    </a:lnTo>
                    <a:lnTo>
                      <a:pt x="60237" y="49784"/>
                    </a:lnTo>
                    <a:lnTo>
                      <a:pt x="71424" y="47871"/>
                    </a:lnTo>
                    <a:lnTo>
                      <a:pt x="81845" y="44461"/>
                    </a:lnTo>
                    <a:lnTo>
                      <a:pt x="90236" y="39504"/>
                    </a:lnTo>
                    <a:lnTo>
                      <a:pt x="96079" y="33141"/>
                    </a:lnTo>
                    <a:lnTo>
                      <a:pt x="99201" y="25955"/>
                    </a:lnTo>
                    <a:lnTo>
                      <a:pt x="99416" y="18835"/>
                    </a:lnTo>
                    <a:lnTo>
                      <a:pt x="96926" y="12285"/>
                    </a:lnTo>
                    <a:lnTo>
                      <a:pt x="92038" y="6757"/>
                    </a:lnTo>
                    <a:lnTo>
                      <a:pt x="84961" y="2801"/>
                    </a:lnTo>
                    <a:lnTo>
                      <a:pt x="76030" y="557"/>
                    </a:lnTo>
                    <a:lnTo>
                      <a:pt x="65800" y="0"/>
                    </a:lnTo>
                    <a:lnTo>
                      <a:pt x="54952" y="1131"/>
                    </a:lnTo>
                    <a:lnTo>
                      <a:pt x="43929" y="3781"/>
                    </a:lnTo>
                    <a:lnTo>
                      <a:pt x="33259" y="7827"/>
                    </a:lnTo>
                    <a:lnTo>
                      <a:pt x="23626" y="13284"/>
                    </a:lnTo>
                    <a:lnTo>
                      <a:pt x="15309" y="20030"/>
                    </a:lnTo>
                    <a:lnTo>
                      <a:pt x="8555" y="27998"/>
                    </a:lnTo>
                    <a:lnTo>
                      <a:pt x="3758" y="37249"/>
                    </a:lnTo>
                    <a:lnTo>
                      <a:pt x="944" y="47686"/>
                    </a:lnTo>
                    <a:lnTo>
                      <a:pt x="0" y="58779"/>
                    </a:lnTo>
                    <a:lnTo>
                      <a:pt x="871" y="69684"/>
                    </a:lnTo>
                    <a:lnTo>
                      <a:pt x="3346" y="79940"/>
                    </a:lnTo>
                    <a:lnTo>
                      <a:pt x="7276" y="89452"/>
                    </a:lnTo>
                    <a:lnTo>
                      <a:pt x="12653" y="98301"/>
                    </a:lnTo>
                    <a:lnTo>
                      <a:pt x="19346" y="106610"/>
                    </a:lnTo>
                    <a:lnTo>
                      <a:pt x="27280" y="114021"/>
                    </a:lnTo>
                    <a:lnTo>
                      <a:pt x="36508" y="119722"/>
                    </a:lnTo>
                    <a:lnTo>
                      <a:pt x="46920" y="123414"/>
                    </a:lnTo>
                    <a:lnTo>
                      <a:pt x="57700" y="125419"/>
                    </a:lnTo>
                    <a:lnTo>
                      <a:pt x="68469" y="126616"/>
                    </a:lnTo>
                    <a:lnTo>
                      <a:pt x="80171" y="127109"/>
                    </a:lnTo>
                    <a:lnTo>
                      <a:pt x="94648" y="12702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5444417" y="1881752"/>
                <a:ext cx="97154" cy="110569"/>
              </a:xfrm>
              <a:custGeom>
                <a:avLst/>
                <a:gdLst/>
                <a:ahLst/>
                <a:cxnLst/>
                <a:rect l="0" t="0" r="0" b="0"/>
                <a:pathLst>
                  <a:path w="97154" h="110569">
                    <a:moveTo>
                      <a:pt x="0" y="68454"/>
                    </a:moveTo>
                    <a:lnTo>
                      <a:pt x="2867" y="77323"/>
                    </a:lnTo>
                    <a:lnTo>
                      <a:pt x="5009" y="86310"/>
                    </a:lnTo>
                    <a:lnTo>
                      <a:pt x="6615" y="96200"/>
                    </a:lnTo>
                    <a:lnTo>
                      <a:pt x="7892" y="103278"/>
                    </a:lnTo>
                    <a:lnTo>
                      <a:pt x="8921" y="103258"/>
                    </a:lnTo>
                    <a:lnTo>
                      <a:pt x="9594" y="98036"/>
                    </a:lnTo>
                    <a:lnTo>
                      <a:pt x="9989" y="89602"/>
                    </a:lnTo>
                    <a:lnTo>
                      <a:pt x="10214" y="79168"/>
                    </a:lnTo>
                    <a:lnTo>
                      <a:pt x="10346" y="67474"/>
                    </a:lnTo>
                    <a:lnTo>
                      <a:pt x="10593" y="55137"/>
                    </a:lnTo>
                    <a:lnTo>
                      <a:pt x="11284" y="42751"/>
                    </a:lnTo>
                    <a:lnTo>
                      <a:pt x="12577" y="30646"/>
                    </a:lnTo>
                    <a:lnTo>
                      <a:pt x="14938" y="19562"/>
                    </a:lnTo>
                    <a:lnTo>
                      <a:pt x="19189" y="10704"/>
                    </a:lnTo>
                    <a:lnTo>
                      <a:pt x="25602" y="4531"/>
                    </a:lnTo>
                    <a:lnTo>
                      <a:pt x="33655" y="1014"/>
                    </a:lnTo>
                    <a:lnTo>
                      <a:pt x="42355" y="0"/>
                    </a:lnTo>
                    <a:lnTo>
                      <a:pt x="51048" y="1134"/>
                    </a:lnTo>
                    <a:lnTo>
                      <a:pt x="59304" y="4129"/>
                    </a:lnTo>
                    <a:lnTo>
                      <a:pt x="66761" y="8863"/>
                    </a:lnTo>
                    <a:lnTo>
                      <a:pt x="73323" y="15113"/>
                    </a:lnTo>
                    <a:lnTo>
                      <a:pt x="79084" y="22575"/>
                    </a:lnTo>
                    <a:lnTo>
                      <a:pt x="84202" y="30954"/>
                    </a:lnTo>
                    <a:lnTo>
                      <a:pt x="88829" y="39996"/>
                    </a:lnTo>
                    <a:lnTo>
                      <a:pt x="92770" y="49507"/>
                    </a:lnTo>
                    <a:lnTo>
                      <a:pt x="95514" y="59345"/>
                    </a:lnTo>
                    <a:lnTo>
                      <a:pt x="96882" y="69393"/>
                    </a:lnTo>
                    <a:lnTo>
                      <a:pt x="97153" y="79125"/>
                    </a:lnTo>
                    <a:lnTo>
                      <a:pt x="96915" y="88553"/>
                    </a:lnTo>
                    <a:lnTo>
                      <a:pt x="96147" y="98506"/>
                    </a:lnTo>
                    <a:lnTo>
                      <a:pt x="94757" y="11056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5591816" y="1665937"/>
                <a:ext cx="42115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15856">
                    <a:moveTo>
                      <a:pt x="0" y="0"/>
                    </a:moveTo>
                    <a:lnTo>
                      <a:pt x="5734" y="11869"/>
                    </a:lnTo>
                    <a:lnTo>
                      <a:pt x="10018" y="24278"/>
                    </a:lnTo>
                    <a:lnTo>
                      <a:pt x="13224" y="38470"/>
                    </a:lnTo>
                    <a:lnTo>
                      <a:pt x="15585" y="54351"/>
                    </a:lnTo>
                    <a:lnTo>
                      <a:pt x="17282" y="71643"/>
                    </a:lnTo>
                    <a:lnTo>
                      <a:pt x="18481" y="90028"/>
                    </a:lnTo>
                    <a:lnTo>
                      <a:pt x="19483" y="109054"/>
                    </a:lnTo>
                    <a:lnTo>
                      <a:pt x="20699" y="128185"/>
                    </a:lnTo>
                    <a:lnTo>
                      <a:pt x="22335" y="147113"/>
                    </a:lnTo>
                    <a:lnTo>
                      <a:pt x="24250" y="165582"/>
                    </a:lnTo>
                    <a:lnTo>
                      <a:pt x="26074" y="183296"/>
                    </a:lnTo>
                    <a:lnTo>
                      <a:pt x="27596" y="200176"/>
                    </a:lnTo>
                    <a:lnTo>
                      <a:pt x="28768" y="216310"/>
                    </a:lnTo>
                    <a:lnTo>
                      <a:pt x="29629" y="231845"/>
                    </a:lnTo>
                    <a:lnTo>
                      <a:pt x="30248" y="246918"/>
                    </a:lnTo>
                    <a:lnTo>
                      <a:pt x="30879" y="261240"/>
                    </a:lnTo>
                    <a:lnTo>
                      <a:pt x="32123" y="275615"/>
                    </a:lnTo>
                    <a:lnTo>
                      <a:pt x="35209" y="292428"/>
                    </a:lnTo>
                    <a:lnTo>
                      <a:pt x="42114" y="31585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5528645" y="1782804"/>
                <a:ext cx="189514" cy="947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9476">
                    <a:moveTo>
                      <a:pt x="189513" y="9475"/>
                    </a:moveTo>
                    <a:lnTo>
                      <a:pt x="180644" y="6608"/>
                    </a:lnTo>
                    <a:lnTo>
                      <a:pt x="171657" y="4466"/>
                    </a:lnTo>
                    <a:lnTo>
                      <a:pt x="161658" y="2863"/>
                    </a:lnTo>
                    <a:lnTo>
                      <a:pt x="150505" y="1683"/>
                    </a:lnTo>
                    <a:lnTo>
                      <a:pt x="138045" y="834"/>
                    </a:lnTo>
                    <a:lnTo>
                      <a:pt x="124338" y="241"/>
                    </a:lnTo>
                    <a:lnTo>
                      <a:pt x="109747" y="0"/>
                    </a:lnTo>
                    <a:lnTo>
                      <a:pt x="94818" y="364"/>
                    </a:lnTo>
                    <a:lnTo>
                      <a:pt x="79903" y="1419"/>
                    </a:lnTo>
                    <a:lnTo>
                      <a:pt x="65359" y="2949"/>
                    </a:lnTo>
                    <a:lnTo>
                      <a:pt x="50003" y="4673"/>
                    </a:lnTo>
                    <a:lnTo>
                      <a:pt x="30255" y="6744"/>
                    </a:lnTo>
                    <a:lnTo>
                      <a:pt x="0" y="947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5970843" y="1781750"/>
                <a:ext cx="21058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42157">
                    <a:moveTo>
                      <a:pt x="0" y="0"/>
                    </a:moveTo>
                    <a:lnTo>
                      <a:pt x="0" y="11803"/>
                    </a:lnTo>
                    <a:lnTo>
                      <a:pt x="0" y="23572"/>
                    </a:lnTo>
                    <a:lnTo>
                      <a:pt x="4" y="36467"/>
                    </a:lnTo>
                    <a:lnTo>
                      <a:pt x="178" y="50487"/>
                    </a:lnTo>
                    <a:lnTo>
                      <a:pt x="826" y="65464"/>
                    </a:lnTo>
                    <a:lnTo>
                      <a:pt x="2074" y="81186"/>
                    </a:lnTo>
                    <a:lnTo>
                      <a:pt x="3727" y="97462"/>
                    </a:lnTo>
                    <a:lnTo>
                      <a:pt x="5375" y="114134"/>
                    </a:lnTo>
                    <a:lnTo>
                      <a:pt x="6783" y="131076"/>
                    </a:lnTo>
                    <a:lnTo>
                      <a:pt x="8048" y="147873"/>
                    </a:lnTo>
                    <a:lnTo>
                      <a:pt x="9505" y="163851"/>
                    </a:lnTo>
                    <a:lnTo>
                      <a:pt x="11331" y="178699"/>
                    </a:lnTo>
                    <a:lnTo>
                      <a:pt x="13397" y="192199"/>
                    </a:lnTo>
                    <a:lnTo>
                      <a:pt x="15548" y="205475"/>
                    </a:lnTo>
                    <a:lnTo>
                      <a:pt x="17975" y="220809"/>
                    </a:lnTo>
                    <a:lnTo>
                      <a:pt x="21057" y="24215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5876086" y="1686320"/>
                <a:ext cx="233101" cy="169131"/>
              </a:xfrm>
              <a:custGeom>
                <a:avLst/>
                <a:gdLst/>
                <a:ahLst/>
                <a:cxnLst/>
                <a:rect l="0" t="0" r="0" b="0"/>
                <a:pathLst>
                  <a:path w="233101" h="169131">
                    <a:moveTo>
                      <a:pt x="0" y="74373"/>
                    </a:moveTo>
                    <a:lnTo>
                      <a:pt x="5934" y="68506"/>
                    </a:lnTo>
                    <a:lnTo>
                      <a:pt x="12139" y="62941"/>
                    </a:lnTo>
                    <a:lnTo>
                      <a:pt x="19225" y="57138"/>
                    </a:lnTo>
                    <a:lnTo>
                      <a:pt x="26820" y="50884"/>
                    </a:lnTo>
                    <a:lnTo>
                      <a:pt x="34170" y="43906"/>
                    </a:lnTo>
                    <a:lnTo>
                      <a:pt x="40872" y="36134"/>
                    </a:lnTo>
                    <a:lnTo>
                      <a:pt x="47339" y="27978"/>
                    </a:lnTo>
                    <a:lnTo>
                      <a:pt x="54581" y="20195"/>
                    </a:lnTo>
                    <a:lnTo>
                      <a:pt x="63117" y="13198"/>
                    </a:lnTo>
                    <a:lnTo>
                      <a:pt x="72817" y="7367"/>
                    </a:lnTo>
                    <a:lnTo>
                      <a:pt x="83179" y="3206"/>
                    </a:lnTo>
                    <a:lnTo>
                      <a:pt x="93820" y="821"/>
                    </a:lnTo>
                    <a:lnTo>
                      <a:pt x="104542" y="0"/>
                    </a:lnTo>
                    <a:lnTo>
                      <a:pt x="115259" y="422"/>
                    </a:lnTo>
                    <a:lnTo>
                      <a:pt x="125952" y="1773"/>
                    </a:lnTo>
                    <a:lnTo>
                      <a:pt x="136945" y="3794"/>
                    </a:lnTo>
                    <a:lnTo>
                      <a:pt x="148856" y="6287"/>
                    </a:lnTo>
                    <a:lnTo>
                      <a:pt x="161939" y="9116"/>
                    </a:lnTo>
                    <a:lnTo>
                      <a:pt x="175642" y="12505"/>
                    </a:lnTo>
                    <a:lnTo>
                      <a:pt x="188848" y="16998"/>
                    </a:lnTo>
                    <a:lnTo>
                      <a:pt x="200940" y="22809"/>
                    </a:lnTo>
                    <a:lnTo>
                      <a:pt x="211496" y="30001"/>
                    </a:lnTo>
                    <a:lnTo>
                      <a:pt x="220057" y="38658"/>
                    </a:lnTo>
                    <a:lnTo>
                      <a:pt x="226576" y="48665"/>
                    </a:lnTo>
                    <a:lnTo>
                      <a:pt x="231003" y="59622"/>
                    </a:lnTo>
                    <a:lnTo>
                      <a:pt x="233100" y="70960"/>
                    </a:lnTo>
                    <a:lnTo>
                      <a:pt x="232950" y="82317"/>
                    </a:lnTo>
                    <a:lnTo>
                      <a:pt x="230583" y="93381"/>
                    </a:lnTo>
                    <a:lnTo>
                      <a:pt x="225805" y="103809"/>
                    </a:lnTo>
                    <a:lnTo>
                      <a:pt x="218740" y="113484"/>
                    </a:lnTo>
                    <a:lnTo>
                      <a:pt x="209761" y="122302"/>
                    </a:lnTo>
                    <a:lnTo>
                      <a:pt x="199300" y="130088"/>
                    </a:lnTo>
                    <a:lnTo>
                      <a:pt x="187759" y="136846"/>
                    </a:lnTo>
                    <a:lnTo>
                      <a:pt x="175672" y="142772"/>
                    </a:lnTo>
                    <a:lnTo>
                      <a:pt x="162321" y="148841"/>
                    </a:lnTo>
                    <a:lnTo>
                      <a:pt x="144306" y="156707"/>
                    </a:lnTo>
                    <a:lnTo>
                      <a:pt x="115813" y="16913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6065658" y="1861686"/>
                <a:ext cx="102203" cy="142418"/>
              </a:xfrm>
              <a:custGeom>
                <a:avLst/>
                <a:gdLst/>
                <a:ahLst/>
                <a:cxnLst/>
                <a:rect l="0" t="0" r="0" b="0"/>
                <a:pathLst>
                  <a:path w="102203" h="142418">
                    <a:moveTo>
                      <a:pt x="10469" y="56935"/>
                    </a:moveTo>
                    <a:lnTo>
                      <a:pt x="16470" y="62669"/>
                    </a:lnTo>
                    <a:lnTo>
                      <a:pt x="23316" y="66952"/>
                    </a:lnTo>
                    <a:lnTo>
                      <a:pt x="31703" y="70154"/>
                    </a:lnTo>
                    <a:lnTo>
                      <a:pt x="41330" y="72342"/>
                    </a:lnTo>
                    <a:lnTo>
                      <a:pt x="51645" y="73391"/>
                    </a:lnTo>
                    <a:lnTo>
                      <a:pt x="62244" y="73324"/>
                    </a:lnTo>
                    <a:lnTo>
                      <a:pt x="72596" y="71981"/>
                    </a:lnTo>
                    <a:lnTo>
                      <a:pt x="82000" y="68956"/>
                    </a:lnTo>
                    <a:lnTo>
                      <a:pt x="90151" y="64181"/>
                    </a:lnTo>
                    <a:lnTo>
                      <a:pt x="96621" y="57873"/>
                    </a:lnTo>
                    <a:lnTo>
                      <a:pt x="100692" y="50352"/>
                    </a:lnTo>
                    <a:lnTo>
                      <a:pt x="102202" y="41929"/>
                    </a:lnTo>
                    <a:lnTo>
                      <a:pt x="101284" y="33021"/>
                    </a:lnTo>
                    <a:lnTo>
                      <a:pt x="98094" y="24129"/>
                    </a:lnTo>
                    <a:lnTo>
                      <a:pt x="92951" y="15543"/>
                    </a:lnTo>
                    <a:lnTo>
                      <a:pt x="86266" y="7984"/>
                    </a:lnTo>
                    <a:lnTo>
                      <a:pt x="78425" y="2650"/>
                    </a:lnTo>
                    <a:lnTo>
                      <a:pt x="69750" y="0"/>
                    </a:lnTo>
                    <a:lnTo>
                      <a:pt x="60488" y="1"/>
                    </a:lnTo>
                    <a:lnTo>
                      <a:pt x="50820" y="2504"/>
                    </a:lnTo>
                    <a:lnTo>
                      <a:pt x="40882" y="7152"/>
                    </a:lnTo>
                    <a:lnTo>
                      <a:pt x="31090" y="13660"/>
                    </a:lnTo>
                    <a:lnTo>
                      <a:pt x="22120" y="21905"/>
                    </a:lnTo>
                    <a:lnTo>
                      <a:pt x="14283" y="31666"/>
                    </a:lnTo>
                    <a:lnTo>
                      <a:pt x="7868" y="42640"/>
                    </a:lnTo>
                    <a:lnTo>
                      <a:pt x="3308" y="54528"/>
                    </a:lnTo>
                    <a:lnTo>
                      <a:pt x="660" y="67071"/>
                    </a:lnTo>
                    <a:lnTo>
                      <a:pt x="0" y="79746"/>
                    </a:lnTo>
                    <a:lnTo>
                      <a:pt x="1593" y="91797"/>
                    </a:lnTo>
                    <a:lnTo>
                      <a:pt x="5367" y="102858"/>
                    </a:lnTo>
                    <a:lnTo>
                      <a:pt x="10983" y="112757"/>
                    </a:lnTo>
                    <a:lnTo>
                      <a:pt x="18032" y="121343"/>
                    </a:lnTo>
                    <a:lnTo>
                      <a:pt x="26139" y="128665"/>
                    </a:lnTo>
                    <a:lnTo>
                      <a:pt x="35002" y="134600"/>
                    </a:lnTo>
                    <a:lnTo>
                      <a:pt x="44396" y="138773"/>
                    </a:lnTo>
                    <a:lnTo>
                      <a:pt x="54142" y="141143"/>
                    </a:lnTo>
                    <a:lnTo>
                      <a:pt x="63670" y="142106"/>
                    </a:lnTo>
                    <a:lnTo>
                      <a:pt x="72939" y="142417"/>
                    </a:lnTo>
                    <a:lnTo>
                      <a:pt x="82761" y="142106"/>
                    </a:lnTo>
                    <a:lnTo>
                      <a:pt x="94697" y="14116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6210729" y="1865978"/>
                <a:ext cx="75969" cy="115746"/>
              </a:xfrm>
              <a:custGeom>
                <a:avLst/>
                <a:gdLst/>
                <a:ahLst/>
                <a:cxnLst/>
                <a:rect l="0" t="0" r="0" b="0"/>
                <a:pathLst>
                  <a:path w="75969" h="115746">
                    <a:moveTo>
                      <a:pt x="12797" y="73700"/>
                    </a:moveTo>
                    <a:lnTo>
                      <a:pt x="12863" y="85368"/>
                    </a:lnTo>
                    <a:lnTo>
                      <a:pt x="13504" y="95857"/>
                    </a:lnTo>
                    <a:lnTo>
                      <a:pt x="14803" y="106087"/>
                    </a:lnTo>
                    <a:lnTo>
                      <a:pt x="16737" y="113745"/>
                    </a:lnTo>
                    <a:lnTo>
                      <a:pt x="18540" y="115745"/>
                    </a:lnTo>
                    <a:lnTo>
                      <a:pt x="18858" y="113097"/>
                    </a:lnTo>
                    <a:lnTo>
                      <a:pt x="17404" y="107436"/>
                    </a:lnTo>
                    <a:lnTo>
                      <a:pt x="14578" y="99760"/>
                    </a:lnTo>
                    <a:lnTo>
                      <a:pt x="11038" y="90483"/>
                    </a:lnTo>
                    <a:lnTo>
                      <a:pt x="7243" y="79914"/>
                    </a:lnTo>
                    <a:lnTo>
                      <a:pt x="3738" y="68508"/>
                    </a:lnTo>
                    <a:lnTo>
                      <a:pt x="1225" y="56834"/>
                    </a:lnTo>
                    <a:lnTo>
                      <a:pt x="0" y="45244"/>
                    </a:lnTo>
                    <a:lnTo>
                      <a:pt x="484" y="34356"/>
                    </a:lnTo>
                    <a:lnTo>
                      <a:pt x="3387" y="25106"/>
                    </a:lnTo>
                    <a:lnTo>
                      <a:pt x="8856" y="17852"/>
                    </a:lnTo>
                    <a:lnTo>
                      <a:pt x="16549" y="12446"/>
                    </a:lnTo>
                    <a:lnTo>
                      <a:pt x="26970" y="7976"/>
                    </a:lnTo>
                    <a:lnTo>
                      <a:pt x="44389" y="4052"/>
                    </a:lnTo>
                    <a:lnTo>
                      <a:pt x="75968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6321216" y="1680884"/>
                <a:ext cx="91824" cy="343023"/>
              </a:xfrm>
              <a:custGeom>
                <a:avLst/>
                <a:gdLst/>
                <a:ahLst/>
                <a:cxnLst/>
                <a:rect l="0" t="0" r="0" b="0"/>
                <a:pathLst>
                  <a:path w="91824" h="343023">
                    <a:moveTo>
                      <a:pt x="60237" y="343022"/>
                    </a:moveTo>
                    <a:lnTo>
                      <a:pt x="54437" y="331287"/>
                    </a:lnTo>
                    <a:lnTo>
                      <a:pt x="49513" y="320158"/>
                    </a:lnTo>
                    <a:lnTo>
                      <a:pt x="45011" y="308560"/>
                    </a:lnTo>
                    <a:lnTo>
                      <a:pt x="40790" y="296398"/>
                    </a:lnTo>
                    <a:lnTo>
                      <a:pt x="36776" y="283738"/>
                    </a:lnTo>
                    <a:lnTo>
                      <a:pt x="32915" y="270687"/>
                    </a:lnTo>
                    <a:lnTo>
                      <a:pt x="29163" y="257508"/>
                    </a:lnTo>
                    <a:lnTo>
                      <a:pt x="25486" y="244591"/>
                    </a:lnTo>
                    <a:lnTo>
                      <a:pt x="21869" y="232124"/>
                    </a:lnTo>
                    <a:lnTo>
                      <a:pt x="18456" y="219958"/>
                    </a:lnTo>
                    <a:lnTo>
                      <a:pt x="15544" y="207716"/>
                    </a:lnTo>
                    <a:lnTo>
                      <a:pt x="13249" y="195176"/>
                    </a:lnTo>
                    <a:lnTo>
                      <a:pt x="11369" y="182125"/>
                    </a:lnTo>
                    <a:lnTo>
                      <a:pt x="9492" y="168291"/>
                    </a:lnTo>
                    <a:lnTo>
                      <a:pt x="7379" y="153608"/>
                    </a:lnTo>
                    <a:lnTo>
                      <a:pt x="5128" y="138169"/>
                    </a:lnTo>
                    <a:lnTo>
                      <a:pt x="3071" y="122128"/>
                    </a:lnTo>
                    <a:lnTo>
                      <a:pt x="1394" y="105638"/>
                    </a:lnTo>
                    <a:lnTo>
                      <a:pt x="286" y="88990"/>
                    </a:lnTo>
                    <a:lnTo>
                      <a:pt x="0" y="72588"/>
                    </a:lnTo>
                    <a:lnTo>
                      <a:pt x="603" y="56649"/>
                    </a:lnTo>
                    <a:lnTo>
                      <a:pt x="2485" y="41846"/>
                    </a:lnTo>
                    <a:lnTo>
                      <a:pt x="6409" y="29341"/>
                    </a:lnTo>
                    <a:lnTo>
                      <a:pt x="12608" y="19565"/>
                    </a:lnTo>
                    <a:lnTo>
                      <a:pt x="20856" y="12307"/>
                    </a:lnTo>
                    <a:lnTo>
                      <a:pt x="30751" y="7097"/>
                    </a:lnTo>
                    <a:lnTo>
                      <a:pt x="41867" y="3443"/>
                    </a:lnTo>
                    <a:lnTo>
                      <a:pt x="53255" y="1110"/>
                    </a:lnTo>
                    <a:lnTo>
                      <a:pt x="64564" y="0"/>
                    </a:lnTo>
                    <a:lnTo>
                      <a:pt x="76779" y="1126"/>
                    </a:lnTo>
                    <a:lnTo>
                      <a:pt x="91823" y="611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6297226" y="1834393"/>
                <a:ext cx="1263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31586">
                    <a:moveTo>
                      <a:pt x="126342" y="0"/>
                    </a:moveTo>
                    <a:lnTo>
                      <a:pt x="117541" y="2934"/>
                    </a:lnTo>
                    <a:lnTo>
                      <a:pt x="109194" y="5716"/>
                    </a:lnTo>
                    <a:lnTo>
                      <a:pt x="100490" y="8611"/>
                    </a:lnTo>
                    <a:lnTo>
                      <a:pt x="91197" y="11479"/>
                    </a:lnTo>
                    <a:lnTo>
                      <a:pt x="81054" y="13995"/>
                    </a:lnTo>
                    <a:lnTo>
                      <a:pt x="70018" y="16010"/>
                    </a:lnTo>
                    <a:lnTo>
                      <a:pt x="58422" y="17728"/>
                    </a:lnTo>
                    <a:lnTo>
                      <a:pt x="45529" y="19890"/>
                    </a:lnTo>
                    <a:lnTo>
                      <a:pt x="27969" y="2380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6391982" y="1878508"/>
                <a:ext cx="105286" cy="113813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13813">
                    <a:moveTo>
                      <a:pt x="0" y="61170"/>
                    </a:moveTo>
                    <a:lnTo>
                      <a:pt x="11735" y="61170"/>
                    </a:lnTo>
                    <a:lnTo>
                      <a:pt x="22865" y="61170"/>
                    </a:lnTo>
                    <a:lnTo>
                      <a:pt x="34454" y="61161"/>
                    </a:lnTo>
                    <a:lnTo>
                      <a:pt x="46269" y="60815"/>
                    </a:lnTo>
                    <a:lnTo>
                      <a:pt x="57632" y="59518"/>
                    </a:lnTo>
                    <a:lnTo>
                      <a:pt x="68177" y="57007"/>
                    </a:lnTo>
                    <a:lnTo>
                      <a:pt x="77706" y="53183"/>
                    </a:lnTo>
                    <a:lnTo>
                      <a:pt x="86030" y="47942"/>
                    </a:lnTo>
                    <a:lnTo>
                      <a:pt x="93165" y="41382"/>
                    </a:lnTo>
                    <a:lnTo>
                      <a:pt x="98804" y="33892"/>
                    </a:lnTo>
                    <a:lnTo>
                      <a:pt x="102244" y="26035"/>
                    </a:lnTo>
                    <a:lnTo>
                      <a:pt x="103294" y="18178"/>
                    </a:lnTo>
                    <a:lnTo>
                      <a:pt x="102051" y="10957"/>
                    </a:lnTo>
                    <a:lnTo>
                      <a:pt x="98633" y="5326"/>
                    </a:lnTo>
                    <a:lnTo>
                      <a:pt x="93340" y="1662"/>
                    </a:lnTo>
                    <a:lnTo>
                      <a:pt x="86721" y="0"/>
                    </a:lnTo>
                    <a:lnTo>
                      <a:pt x="79457" y="315"/>
                    </a:lnTo>
                    <a:lnTo>
                      <a:pt x="71992" y="2386"/>
                    </a:lnTo>
                    <a:lnTo>
                      <a:pt x="64695" y="6197"/>
                    </a:lnTo>
                    <a:lnTo>
                      <a:pt x="57949" y="12020"/>
                    </a:lnTo>
                    <a:lnTo>
                      <a:pt x="51906" y="19817"/>
                    </a:lnTo>
                    <a:lnTo>
                      <a:pt x="46847" y="29135"/>
                    </a:lnTo>
                    <a:lnTo>
                      <a:pt x="43273" y="39297"/>
                    </a:lnTo>
                    <a:lnTo>
                      <a:pt x="41316" y="49829"/>
                    </a:lnTo>
                    <a:lnTo>
                      <a:pt x="40968" y="60321"/>
                    </a:lnTo>
                    <a:lnTo>
                      <a:pt x="42246" y="70360"/>
                    </a:lnTo>
                    <a:lnTo>
                      <a:pt x="45003" y="79764"/>
                    </a:lnTo>
                    <a:lnTo>
                      <a:pt x="49293" y="88230"/>
                    </a:lnTo>
                    <a:lnTo>
                      <a:pt x="55445" y="95246"/>
                    </a:lnTo>
                    <a:lnTo>
                      <a:pt x="63453" y="100670"/>
                    </a:lnTo>
                    <a:lnTo>
                      <a:pt x="72445" y="104678"/>
                    </a:lnTo>
                    <a:lnTo>
                      <a:pt x="81737" y="107977"/>
                    </a:lnTo>
                    <a:lnTo>
                      <a:pt x="92144" y="110856"/>
                    </a:lnTo>
                    <a:lnTo>
                      <a:pt x="105285" y="11381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6538099" y="1876507"/>
                <a:ext cx="74982" cy="139713"/>
              </a:xfrm>
              <a:custGeom>
                <a:avLst/>
                <a:gdLst/>
                <a:ahLst/>
                <a:cxnLst/>
                <a:rect l="0" t="0" r="0" b="0"/>
                <a:pathLst>
                  <a:path w="74982" h="139713">
                    <a:moveTo>
                      <a:pt x="74981" y="0"/>
                    </a:moveTo>
                    <a:lnTo>
                      <a:pt x="66247" y="3001"/>
                    </a:lnTo>
                    <a:lnTo>
                      <a:pt x="58540" y="6423"/>
                    </a:lnTo>
                    <a:lnTo>
                      <a:pt x="51139" y="10619"/>
                    </a:lnTo>
                    <a:lnTo>
                      <a:pt x="43877" y="15519"/>
                    </a:lnTo>
                    <a:lnTo>
                      <a:pt x="36698" y="21001"/>
                    </a:lnTo>
                    <a:lnTo>
                      <a:pt x="29578" y="26936"/>
                    </a:lnTo>
                    <a:lnTo>
                      <a:pt x="22661" y="33370"/>
                    </a:lnTo>
                    <a:lnTo>
                      <a:pt x="16242" y="40517"/>
                    </a:lnTo>
                    <a:lnTo>
                      <a:pt x="10453" y="48435"/>
                    </a:lnTo>
                    <a:lnTo>
                      <a:pt x="5584" y="57039"/>
                    </a:lnTo>
                    <a:lnTo>
                      <a:pt x="2144" y="66192"/>
                    </a:lnTo>
                    <a:lnTo>
                      <a:pt x="283" y="75758"/>
                    </a:lnTo>
                    <a:lnTo>
                      <a:pt x="0" y="85622"/>
                    </a:lnTo>
                    <a:lnTo>
                      <a:pt x="1322" y="95697"/>
                    </a:lnTo>
                    <a:lnTo>
                      <a:pt x="4110" y="105904"/>
                    </a:lnTo>
                    <a:lnTo>
                      <a:pt x="8420" y="115705"/>
                    </a:lnTo>
                    <a:lnTo>
                      <a:pt x="14585" y="124149"/>
                    </a:lnTo>
                    <a:lnTo>
                      <a:pt x="22607" y="130819"/>
                    </a:lnTo>
                    <a:lnTo>
                      <a:pt x="31807" y="135617"/>
                    </a:lnTo>
                    <a:lnTo>
                      <a:pt x="42005" y="138861"/>
                    </a:lnTo>
                    <a:lnTo>
                      <a:pt x="55214" y="139712"/>
                    </a:lnTo>
                    <a:lnTo>
                      <a:pt x="74981" y="1368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6697309" y="1708051"/>
                <a:ext cx="2105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1057" h="315856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0" y="43083"/>
                    </a:lnTo>
                    <a:lnTo>
                      <a:pt x="0" y="58457"/>
                    </a:lnTo>
                    <a:lnTo>
                      <a:pt x="0" y="74930"/>
                    </a:lnTo>
                    <a:lnTo>
                      <a:pt x="4" y="92503"/>
                    </a:lnTo>
                    <a:lnTo>
                      <a:pt x="177" y="111019"/>
                    </a:lnTo>
                    <a:lnTo>
                      <a:pt x="825" y="130272"/>
                    </a:lnTo>
                    <a:lnTo>
                      <a:pt x="2075" y="150067"/>
                    </a:lnTo>
                    <a:lnTo>
                      <a:pt x="3726" y="170086"/>
                    </a:lnTo>
                    <a:lnTo>
                      <a:pt x="5375" y="189905"/>
                    </a:lnTo>
                    <a:lnTo>
                      <a:pt x="6782" y="209300"/>
                    </a:lnTo>
                    <a:lnTo>
                      <a:pt x="8049" y="227916"/>
                    </a:lnTo>
                    <a:lnTo>
                      <a:pt x="9504" y="245199"/>
                    </a:lnTo>
                    <a:lnTo>
                      <a:pt x="11331" y="260958"/>
                    </a:lnTo>
                    <a:lnTo>
                      <a:pt x="13397" y="274890"/>
                    </a:lnTo>
                    <a:lnTo>
                      <a:pt x="15549" y="287768"/>
                    </a:lnTo>
                    <a:lnTo>
                      <a:pt x="17975" y="300721"/>
                    </a:lnTo>
                    <a:lnTo>
                      <a:pt x="21056" y="31585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6623609" y="1844921"/>
                <a:ext cx="157929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31587">
                    <a:moveTo>
                      <a:pt x="157928" y="0"/>
                    </a:moveTo>
                    <a:lnTo>
                      <a:pt x="146125" y="2934"/>
                    </a:lnTo>
                    <a:lnTo>
                      <a:pt x="134356" y="5716"/>
                    </a:lnTo>
                    <a:lnTo>
                      <a:pt x="121461" y="8616"/>
                    </a:lnTo>
                    <a:lnTo>
                      <a:pt x="107441" y="11656"/>
                    </a:lnTo>
                    <a:lnTo>
                      <a:pt x="92464" y="14821"/>
                    </a:lnTo>
                    <a:lnTo>
                      <a:pt x="76759" y="18081"/>
                    </a:lnTo>
                    <a:lnTo>
                      <a:pt x="61088" y="21258"/>
                    </a:lnTo>
                    <a:lnTo>
                      <a:pt x="45077" y="24346"/>
                    </a:lnTo>
                    <a:lnTo>
                      <a:pt x="26207" y="27615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4760065" y="2013417"/>
                <a:ext cx="1947773" cy="111913"/>
              </a:xfrm>
              <a:custGeom>
                <a:avLst/>
                <a:gdLst/>
                <a:ahLst/>
                <a:cxnLst/>
                <a:rect l="0" t="0" r="0" b="0"/>
                <a:pathLst>
                  <a:path w="1947773" h="111913">
                    <a:moveTo>
                      <a:pt x="1947772" y="84188"/>
                    </a:moveTo>
                    <a:lnTo>
                      <a:pt x="1941838" y="89989"/>
                    </a:lnTo>
                    <a:lnTo>
                      <a:pt x="1935634" y="94913"/>
                    </a:lnTo>
                    <a:lnTo>
                      <a:pt x="1928533" y="99411"/>
                    </a:lnTo>
                    <a:lnTo>
                      <a:pt x="1920420" y="103459"/>
                    </a:lnTo>
                    <a:lnTo>
                      <a:pt x="1911126" y="106824"/>
                    </a:lnTo>
                    <a:lnTo>
                      <a:pt x="1900678" y="109428"/>
                    </a:lnTo>
                    <a:lnTo>
                      <a:pt x="1889253" y="111182"/>
                    </a:lnTo>
                    <a:lnTo>
                      <a:pt x="1877066" y="111912"/>
                    </a:lnTo>
                    <a:lnTo>
                      <a:pt x="1864316" y="111625"/>
                    </a:lnTo>
                    <a:lnTo>
                      <a:pt x="1851165" y="110467"/>
                    </a:lnTo>
                    <a:lnTo>
                      <a:pt x="1837731" y="108627"/>
                    </a:lnTo>
                    <a:lnTo>
                      <a:pt x="1824102" y="106285"/>
                    </a:lnTo>
                    <a:lnTo>
                      <a:pt x="1810340" y="103749"/>
                    </a:lnTo>
                    <a:lnTo>
                      <a:pt x="1796488" y="101434"/>
                    </a:lnTo>
                    <a:lnTo>
                      <a:pt x="1782579" y="99552"/>
                    </a:lnTo>
                    <a:lnTo>
                      <a:pt x="1768796" y="98291"/>
                    </a:lnTo>
                    <a:lnTo>
                      <a:pt x="1755462" y="97894"/>
                    </a:lnTo>
                    <a:lnTo>
                      <a:pt x="1742706" y="98402"/>
                    </a:lnTo>
                    <a:lnTo>
                      <a:pt x="1730172" y="99539"/>
                    </a:lnTo>
                    <a:lnTo>
                      <a:pt x="1717152" y="100833"/>
                    </a:lnTo>
                    <a:lnTo>
                      <a:pt x="1703279" y="101994"/>
                    </a:lnTo>
                    <a:lnTo>
                      <a:pt x="1688687" y="102923"/>
                    </a:lnTo>
                    <a:lnTo>
                      <a:pt x="1673815" y="103620"/>
                    </a:lnTo>
                    <a:lnTo>
                      <a:pt x="1658960" y="104115"/>
                    </a:lnTo>
                    <a:lnTo>
                      <a:pt x="1644409" y="104125"/>
                    </a:lnTo>
                    <a:lnTo>
                      <a:pt x="1630492" y="103074"/>
                    </a:lnTo>
                    <a:lnTo>
                      <a:pt x="1617322" y="100741"/>
                    </a:lnTo>
                    <a:lnTo>
                      <a:pt x="1604835" y="97377"/>
                    </a:lnTo>
                    <a:lnTo>
                      <a:pt x="1592902" y="93510"/>
                    </a:lnTo>
                    <a:lnTo>
                      <a:pt x="1581388" y="89504"/>
                    </a:lnTo>
                    <a:lnTo>
                      <a:pt x="1570178" y="85528"/>
                    </a:lnTo>
                    <a:lnTo>
                      <a:pt x="1559184" y="81639"/>
                    </a:lnTo>
                    <a:lnTo>
                      <a:pt x="1548334" y="77847"/>
                    </a:lnTo>
                    <a:lnTo>
                      <a:pt x="1537419" y="74302"/>
                    </a:lnTo>
                    <a:lnTo>
                      <a:pt x="1526098" y="71294"/>
                    </a:lnTo>
                    <a:lnTo>
                      <a:pt x="1514220" y="68936"/>
                    </a:lnTo>
                    <a:lnTo>
                      <a:pt x="1501801" y="67182"/>
                    </a:lnTo>
                    <a:lnTo>
                      <a:pt x="1488933" y="65921"/>
                    </a:lnTo>
                    <a:lnTo>
                      <a:pt x="1475719" y="65035"/>
                    </a:lnTo>
                    <a:lnTo>
                      <a:pt x="1462253" y="64423"/>
                    </a:lnTo>
                    <a:lnTo>
                      <a:pt x="1448607" y="64003"/>
                    </a:lnTo>
                    <a:lnTo>
                      <a:pt x="1434836" y="63713"/>
                    </a:lnTo>
                    <a:lnTo>
                      <a:pt x="1420979" y="63347"/>
                    </a:lnTo>
                    <a:lnTo>
                      <a:pt x="1407062" y="62569"/>
                    </a:lnTo>
                    <a:lnTo>
                      <a:pt x="1393111" y="61228"/>
                    </a:lnTo>
                    <a:lnTo>
                      <a:pt x="1379300" y="59345"/>
                    </a:lnTo>
                    <a:lnTo>
                      <a:pt x="1365947" y="57009"/>
                    </a:lnTo>
                    <a:lnTo>
                      <a:pt x="1353183" y="54327"/>
                    </a:lnTo>
                    <a:lnTo>
                      <a:pt x="1340813" y="51391"/>
                    </a:lnTo>
                    <a:lnTo>
                      <a:pt x="1328434" y="48275"/>
                    </a:lnTo>
                    <a:lnTo>
                      <a:pt x="1315811" y="45033"/>
                    </a:lnTo>
                    <a:lnTo>
                      <a:pt x="1303043" y="41705"/>
                    </a:lnTo>
                    <a:lnTo>
                      <a:pt x="1290465" y="38317"/>
                    </a:lnTo>
                    <a:lnTo>
                      <a:pt x="1278251" y="34894"/>
                    </a:lnTo>
                    <a:lnTo>
                      <a:pt x="1266100" y="31612"/>
                    </a:lnTo>
                    <a:lnTo>
                      <a:pt x="1253342" y="28788"/>
                    </a:lnTo>
                    <a:lnTo>
                      <a:pt x="1239654" y="26561"/>
                    </a:lnTo>
                    <a:lnTo>
                      <a:pt x="1225360" y="25066"/>
                    </a:lnTo>
                    <a:lnTo>
                      <a:pt x="1211218" y="24512"/>
                    </a:lnTo>
                    <a:lnTo>
                      <a:pt x="1197668" y="24920"/>
                    </a:lnTo>
                    <a:lnTo>
                      <a:pt x="1184807" y="26159"/>
                    </a:lnTo>
                    <a:lnTo>
                      <a:pt x="1172564" y="28054"/>
                    </a:lnTo>
                    <a:lnTo>
                      <a:pt x="1160813" y="30437"/>
                    </a:lnTo>
                    <a:lnTo>
                      <a:pt x="1149430" y="33170"/>
                    </a:lnTo>
                    <a:lnTo>
                      <a:pt x="1138312" y="36150"/>
                    </a:lnTo>
                    <a:lnTo>
                      <a:pt x="1127377" y="39296"/>
                    </a:lnTo>
                    <a:lnTo>
                      <a:pt x="1116403" y="42390"/>
                    </a:lnTo>
                    <a:lnTo>
                      <a:pt x="1105042" y="45088"/>
                    </a:lnTo>
                    <a:lnTo>
                      <a:pt x="1093136" y="47235"/>
                    </a:lnTo>
                    <a:lnTo>
                      <a:pt x="1080699" y="48846"/>
                    </a:lnTo>
                    <a:lnTo>
                      <a:pt x="1067818" y="50010"/>
                    </a:lnTo>
                    <a:lnTo>
                      <a:pt x="1054601" y="50826"/>
                    </a:lnTo>
                    <a:lnTo>
                      <a:pt x="1041302" y="51222"/>
                    </a:lnTo>
                    <a:lnTo>
                      <a:pt x="1028300" y="50965"/>
                    </a:lnTo>
                    <a:lnTo>
                      <a:pt x="1015775" y="49972"/>
                    </a:lnTo>
                    <a:lnTo>
                      <a:pt x="1003569" y="48154"/>
                    </a:lnTo>
                    <a:lnTo>
                      <a:pt x="991300" y="45330"/>
                    </a:lnTo>
                    <a:lnTo>
                      <a:pt x="978745" y="41511"/>
                    </a:lnTo>
                    <a:lnTo>
                      <a:pt x="965855" y="37168"/>
                    </a:lnTo>
                    <a:lnTo>
                      <a:pt x="952660" y="33100"/>
                    </a:lnTo>
                    <a:lnTo>
                      <a:pt x="939225" y="29736"/>
                    </a:lnTo>
                    <a:lnTo>
                      <a:pt x="925608" y="26989"/>
                    </a:lnTo>
                    <a:lnTo>
                      <a:pt x="911861" y="24456"/>
                    </a:lnTo>
                    <a:lnTo>
                      <a:pt x="898021" y="21872"/>
                    </a:lnTo>
                    <a:lnTo>
                      <a:pt x="884118" y="19458"/>
                    </a:lnTo>
                    <a:lnTo>
                      <a:pt x="870171" y="17814"/>
                    </a:lnTo>
                    <a:lnTo>
                      <a:pt x="856189" y="17225"/>
                    </a:lnTo>
                    <a:lnTo>
                      <a:pt x="842020" y="17661"/>
                    </a:lnTo>
                    <a:lnTo>
                      <a:pt x="827361" y="18948"/>
                    </a:lnTo>
                    <a:lnTo>
                      <a:pt x="812092" y="20891"/>
                    </a:lnTo>
                    <a:lnTo>
                      <a:pt x="796414" y="23314"/>
                    </a:lnTo>
                    <a:lnTo>
                      <a:pt x="780737" y="26078"/>
                    </a:lnTo>
                    <a:lnTo>
                      <a:pt x="765296" y="29076"/>
                    </a:lnTo>
                    <a:lnTo>
                      <a:pt x="749996" y="32069"/>
                    </a:lnTo>
                    <a:lnTo>
                      <a:pt x="734505" y="34699"/>
                    </a:lnTo>
                    <a:lnTo>
                      <a:pt x="718641" y="36796"/>
                    </a:lnTo>
                    <a:lnTo>
                      <a:pt x="702547" y="38203"/>
                    </a:lnTo>
                    <a:lnTo>
                      <a:pt x="686582" y="38698"/>
                    </a:lnTo>
                    <a:lnTo>
                      <a:pt x="670950" y="38251"/>
                    </a:lnTo>
                    <a:lnTo>
                      <a:pt x="655690" y="36986"/>
                    </a:lnTo>
                    <a:lnTo>
                      <a:pt x="640756" y="35074"/>
                    </a:lnTo>
                    <a:lnTo>
                      <a:pt x="626081" y="32679"/>
                    </a:lnTo>
                    <a:lnTo>
                      <a:pt x="611599" y="29937"/>
                    </a:lnTo>
                    <a:lnTo>
                      <a:pt x="597255" y="26953"/>
                    </a:lnTo>
                    <a:lnTo>
                      <a:pt x="583009" y="23798"/>
                    </a:lnTo>
                    <a:lnTo>
                      <a:pt x="568829" y="20529"/>
                    </a:lnTo>
                    <a:lnTo>
                      <a:pt x="554695" y="17181"/>
                    </a:lnTo>
                    <a:lnTo>
                      <a:pt x="540593" y="13784"/>
                    </a:lnTo>
                    <a:lnTo>
                      <a:pt x="526512" y="10520"/>
                    </a:lnTo>
                    <a:lnTo>
                      <a:pt x="512445" y="7708"/>
                    </a:lnTo>
                    <a:lnTo>
                      <a:pt x="498388" y="5489"/>
                    </a:lnTo>
                    <a:lnTo>
                      <a:pt x="484337" y="3999"/>
                    </a:lnTo>
                    <a:lnTo>
                      <a:pt x="470290" y="3449"/>
                    </a:lnTo>
                    <a:lnTo>
                      <a:pt x="456242" y="3854"/>
                    </a:lnTo>
                    <a:lnTo>
                      <a:pt x="442027" y="4922"/>
                    </a:lnTo>
                    <a:lnTo>
                      <a:pt x="427338" y="6169"/>
                    </a:lnTo>
                    <a:lnTo>
                      <a:pt x="412050" y="7299"/>
                    </a:lnTo>
                    <a:lnTo>
                      <a:pt x="396358" y="8208"/>
                    </a:lnTo>
                    <a:lnTo>
                      <a:pt x="380671" y="8891"/>
                    </a:lnTo>
                    <a:lnTo>
                      <a:pt x="365225" y="9381"/>
                    </a:lnTo>
                    <a:lnTo>
                      <a:pt x="349922" y="9557"/>
                    </a:lnTo>
                    <a:lnTo>
                      <a:pt x="334427" y="9151"/>
                    </a:lnTo>
                    <a:lnTo>
                      <a:pt x="318562" y="8069"/>
                    </a:lnTo>
                    <a:lnTo>
                      <a:pt x="302466" y="6529"/>
                    </a:lnTo>
                    <a:lnTo>
                      <a:pt x="286500" y="4957"/>
                    </a:lnTo>
                    <a:lnTo>
                      <a:pt x="270864" y="3606"/>
                    </a:lnTo>
                    <a:lnTo>
                      <a:pt x="255431" y="2548"/>
                    </a:lnTo>
                    <a:lnTo>
                      <a:pt x="239849" y="1763"/>
                    </a:lnTo>
                    <a:lnTo>
                      <a:pt x="223920" y="1201"/>
                    </a:lnTo>
                    <a:lnTo>
                      <a:pt x="207612" y="806"/>
                    </a:lnTo>
                    <a:lnTo>
                      <a:pt x="190972" y="533"/>
                    </a:lnTo>
                    <a:lnTo>
                      <a:pt x="174073" y="347"/>
                    </a:lnTo>
                    <a:lnTo>
                      <a:pt x="157148" y="221"/>
                    </a:lnTo>
                    <a:lnTo>
                      <a:pt x="140558" y="135"/>
                    </a:lnTo>
                    <a:lnTo>
                      <a:pt x="124475" y="77"/>
                    </a:lnTo>
                    <a:lnTo>
                      <a:pt x="108897" y="38"/>
                    </a:lnTo>
                    <a:lnTo>
                      <a:pt x="93742" y="13"/>
                    </a:lnTo>
                    <a:lnTo>
                      <a:pt x="78924" y="0"/>
                    </a:lnTo>
                    <a:lnTo>
                      <a:pt x="64576" y="190"/>
                    </a:lnTo>
                    <a:lnTo>
                      <a:pt x="49438" y="1083"/>
                    </a:lnTo>
                    <a:lnTo>
                      <a:pt x="29941" y="3874"/>
                    </a:lnTo>
                    <a:lnTo>
                      <a:pt x="0" y="1048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6960521" y="1918621"/>
                <a:ext cx="947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">
                    <a:moveTo>
                      <a:pt x="94756" y="0"/>
                    </a:moveTo>
                    <a:lnTo>
                      <a:pt x="80154" y="0"/>
                    </a:lnTo>
                    <a:lnTo>
                      <a:pt x="66884" y="0"/>
                    </a:lnTo>
                    <a:lnTo>
                      <a:pt x="53701" y="0"/>
                    </a:lnTo>
                    <a:lnTo>
                      <a:pt x="41003" y="0"/>
                    </a:lnTo>
                    <a:lnTo>
                      <a:pt x="28710" y="0"/>
                    </a:lnTo>
                    <a:lnTo>
                      <a:pt x="1573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4624726" y="2456759"/>
              <a:ext cx="758035" cy="517237"/>
              <a:chOff x="4624726" y="2456759"/>
              <a:chExt cx="758035" cy="517237"/>
            </a:xfrm>
          </p:grpSpPr>
          <p:sp>
            <p:nvSpPr>
              <p:cNvPr id="175" name="Freeform 174"/>
              <p:cNvSpPr/>
              <p:nvPr/>
            </p:nvSpPr>
            <p:spPr>
              <a:xfrm>
                <a:off x="4624726" y="2456759"/>
                <a:ext cx="221081" cy="517237"/>
              </a:xfrm>
              <a:custGeom>
                <a:avLst/>
                <a:gdLst/>
                <a:ahLst/>
                <a:cxnLst/>
                <a:rect l="0" t="0" r="0" b="0"/>
                <a:pathLst>
                  <a:path w="221081" h="517237">
                    <a:moveTo>
                      <a:pt x="10510" y="221098"/>
                    </a:moveTo>
                    <a:lnTo>
                      <a:pt x="10510" y="232968"/>
                    </a:lnTo>
                    <a:lnTo>
                      <a:pt x="10510" y="245377"/>
                    </a:lnTo>
                    <a:lnTo>
                      <a:pt x="10510" y="259573"/>
                    </a:lnTo>
                    <a:lnTo>
                      <a:pt x="10510" y="275626"/>
                    </a:lnTo>
                    <a:lnTo>
                      <a:pt x="10510" y="293567"/>
                    </a:lnTo>
                    <a:lnTo>
                      <a:pt x="10515" y="313205"/>
                    </a:lnTo>
                    <a:lnTo>
                      <a:pt x="10688" y="334057"/>
                    </a:lnTo>
                    <a:lnTo>
                      <a:pt x="11336" y="355485"/>
                    </a:lnTo>
                    <a:lnTo>
                      <a:pt x="12585" y="377069"/>
                    </a:lnTo>
                    <a:lnTo>
                      <a:pt x="14237" y="398456"/>
                    </a:lnTo>
                    <a:lnTo>
                      <a:pt x="15886" y="419274"/>
                    </a:lnTo>
                    <a:lnTo>
                      <a:pt x="17284" y="439383"/>
                    </a:lnTo>
                    <a:lnTo>
                      <a:pt x="18204" y="458668"/>
                    </a:lnTo>
                    <a:lnTo>
                      <a:pt x="18364" y="476939"/>
                    </a:lnTo>
                    <a:lnTo>
                      <a:pt x="17677" y="494157"/>
                    </a:lnTo>
                    <a:lnTo>
                      <a:pt x="15831" y="508977"/>
                    </a:lnTo>
                    <a:lnTo>
                      <a:pt x="12582" y="517236"/>
                    </a:lnTo>
                    <a:lnTo>
                      <a:pt x="8939" y="516926"/>
                    </a:lnTo>
                    <a:lnTo>
                      <a:pt x="6045" y="510703"/>
                    </a:lnTo>
                    <a:lnTo>
                      <a:pt x="4023" y="500692"/>
                    </a:lnTo>
                    <a:lnTo>
                      <a:pt x="2665" y="488184"/>
                    </a:lnTo>
                    <a:lnTo>
                      <a:pt x="1762" y="474005"/>
                    </a:lnTo>
                    <a:lnTo>
                      <a:pt x="1164" y="458540"/>
                    </a:lnTo>
                    <a:lnTo>
                      <a:pt x="768" y="441852"/>
                    </a:lnTo>
                    <a:lnTo>
                      <a:pt x="505" y="424068"/>
                    </a:lnTo>
                    <a:lnTo>
                      <a:pt x="330" y="405713"/>
                    </a:lnTo>
                    <a:lnTo>
                      <a:pt x="214" y="387615"/>
                    </a:lnTo>
                    <a:lnTo>
                      <a:pt x="137" y="370213"/>
                    </a:lnTo>
                    <a:lnTo>
                      <a:pt x="85" y="353425"/>
                    </a:lnTo>
                    <a:lnTo>
                      <a:pt x="51" y="336851"/>
                    </a:lnTo>
                    <a:lnTo>
                      <a:pt x="28" y="320222"/>
                    </a:lnTo>
                    <a:lnTo>
                      <a:pt x="12" y="303594"/>
                    </a:lnTo>
                    <a:lnTo>
                      <a:pt x="2" y="287263"/>
                    </a:lnTo>
                    <a:lnTo>
                      <a:pt x="0" y="271386"/>
                    </a:lnTo>
                    <a:lnTo>
                      <a:pt x="169" y="256130"/>
                    </a:lnTo>
                    <a:lnTo>
                      <a:pt x="814" y="241731"/>
                    </a:lnTo>
                    <a:lnTo>
                      <a:pt x="2065" y="228233"/>
                    </a:lnTo>
                    <a:lnTo>
                      <a:pt x="3889" y="215525"/>
                    </a:lnTo>
                    <a:lnTo>
                      <a:pt x="6185" y="203443"/>
                    </a:lnTo>
                    <a:lnTo>
                      <a:pt x="8845" y="191829"/>
                    </a:lnTo>
                    <a:lnTo>
                      <a:pt x="11936" y="180552"/>
                    </a:lnTo>
                    <a:lnTo>
                      <a:pt x="15688" y="169513"/>
                    </a:lnTo>
                    <a:lnTo>
                      <a:pt x="20175" y="158637"/>
                    </a:lnTo>
                    <a:lnTo>
                      <a:pt x="25324" y="147875"/>
                    </a:lnTo>
                    <a:lnTo>
                      <a:pt x="31004" y="137189"/>
                    </a:lnTo>
                    <a:lnTo>
                      <a:pt x="37090" y="126555"/>
                    </a:lnTo>
                    <a:lnTo>
                      <a:pt x="43634" y="115956"/>
                    </a:lnTo>
                    <a:lnTo>
                      <a:pt x="50858" y="105380"/>
                    </a:lnTo>
                    <a:lnTo>
                      <a:pt x="58830" y="94824"/>
                    </a:lnTo>
                    <a:lnTo>
                      <a:pt x="67471" y="84447"/>
                    </a:lnTo>
                    <a:lnTo>
                      <a:pt x="76650" y="74553"/>
                    </a:lnTo>
                    <a:lnTo>
                      <a:pt x="86233" y="65269"/>
                    </a:lnTo>
                    <a:lnTo>
                      <a:pt x="96109" y="56560"/>
                    </a:lnTo>
                    <a:lnTo>
                      <a:pt x="106191" y="48324"/>
                    </a:lnTo>
                    <a:lnTo>
                      <a:pt x="116422" y="40453"/>
                    </a:lnTo>
                    <a:lnTo>
                      <a:pt x="126918" y="33013"/>
                    </a:lnTo>
                    <a:lnTo>
                      <a:pt x="137957" y="26236"/>
                    </a:lnTo>
                    <a:lnTo>
                      <a:pt x="149638" y="20199"/>
                    </a:lnTo>
                    <a:lnTo>
                      <a:pt x="161687" y="14975"/>
                    </a:lnTo>
                    <a:lnTo>
                      <a:pt x="174943" y="10206"/>
                    </a:lnTo>
                    <a:lnTo>
                      <a:pt x="192808" y="5472"/>
                    </a:lnTo>
                    <a:lnTo>
                      <a:pt x="22108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4635236" y="2762085"/>
                <a:ext cx="11581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42115">
                    <a:moveTo>
                      <a:pt x="115814" y="0"/>
                    </a:moveTo>
                    <a:lnTo>
                      <a:pt x="107012" y="2934"/>
                    </a:lnTo>
                    <a:lnTo>
                      <a:pt x="98666" y="5716"/>
                    </a:lnTo>
                    <a:lnTo>
                      <a:pt x="89967" y="8615"/>
                    </a:lnTo>
                    <a:lnTo>
                      <a:pt x="80846" y="11656"/>
                    </a:lnTo>
                    <a:lnTo>
                      <a:pt x="71351" y="14821"/>
                    </a:lnTo>
                    <a:lnTo>
                      <a:pt x="61564" y="18085"/>
                    </a:lnTo>
                    <a:lnTo>
                      <a:pt x="51629" y="21464"/>
                    </a:lnTo>
                    <a:lnTo>
                      <a:pt x="40563" y="25454"/>
                    </a:lnTo>
                    <a:lnTo>
                      <a:pt x="25158" y="31521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4765472" y="2783142"/>
                <a:ext cx="118650" cy="184243"/>
              </a:xfrm>
              <a:custGeom>
                <a:avLst/>
                <a:gdLst/>
                <a:ahLst/>
                <a:cxnLst/>
                <a:rect l="0" t="0" r="0" b="0"/>
                <a:pathLst>
                  <a:path w="118650" h="184243">
                    <a:moveTo>
                      <a:pt x="17163" y="52643"/>
                    </a:moveTo>
                    <a:lnTo>
                      <a:pt x="14230" y="61511"/>
                    </a:lnTo>
                    <a:lnTo>
                      <a:pt x="11448" y="70498"/>
                    </a:lnTo>
                    <a:lnTo>
                      <a:pt x="8553" y="80494"/>
                    </a:lnTo>
                    <a:lnTo>
                      <a:pt x="5685" y="91474"/>
                    </a:lnTo>
                    <a:lnTo>
                      <a:pt x="3169" y="103286"/>
                    </a:lnTo>
                    <a:lnTo>
                      <a:pt x="1167" y="115739"/>
                    </a:lnTo>
                    <a:lnTo>
                      <a:pt x="0" y="128504"/>
                    </a:lnTo>
                    <a:lnTo>
                      <a:pt x="202" y="141137"/>
                    </a:lnTo>
                    <a:lnTo>
                      <a:pt x="1945" y="153387"/>
                    </a:lnTo>
                    <a:lnTo>
                      <a:pt x="5405" y="164559"/>
                    </a:lnTo>
                    <a:lnTo>
                      <a:pt x="10926" y="173470"/>
                    </a:lnTo>
                    <a:lnTo>
                      <a:pt x="18485" y="179676"/>
                    </a:lnTo>
                    <a:lnTo>
                      <a:pt x="27458" y="183214"/>
                    </a:lnTo>
                    <a:lnTo>
                      <a:pt x="36849" y="184242"/>
                    </a:lnTo>
                    <a:lnTo>
                      <a:pt x="46046" y="183121"/>
                    </a:lnTo>
                    <a:lnTo>
                      <a:pt x="54826" y="180305"/>
                    </a:lnTo>
                    <a:lnTo>
                      <a:pt x="63176" y="176223"/>
                    </a:lnTo>
                    <a:lnTo>
                      <a:pt x="71155" y="171221"/>
                    </a:lnTo>
                    <a:lnTo>
                      <a:pt x="78683" y="165239"/>
                    </a:lnTo>
                    <a:lnTo>
                      <a:pt x="85526" y="157862"/>
                    </a:lnTo>
                    <a:lnTo>
                      <a:pt x="91617" y="148974"/>
                    </a:lnTo>
                    <a:lnTo>
                      <a:pt x="97031" y="138904"/>
                    </a:lnTo>
                    <a:lnTo>
                      <a:pt x="101904" y="128226"/>
                    </a:lnTo>
                    <a:lnTo>
                      <a:pt x="106363" y="117335"/>
                    </a:lnTo>
                    <a:lnTo>
                      <a:pt x="110359" y="106261"/>
                    </a:lnTo>
                    <a:lnTo>
                      <a:pt x="113670" y="94767"/>
                    </a:lnTo>
                    <a:lnTo>
                      <a:pt x="116228" y="82744"/>
                    </a:lnTo>
                    <a:lnTo>
                      <a:pt x="117945" y="70383"/>
                    </a:lnTo>
                    <a:lnTo>
                      <a:pt x="118649" y="58077"/>
                    </a:lnTo>
                    <a:lnTo>
                      <a:pt x="118347" y="46069"/>
                    </a:lnTo>
                    <a:lnTo>
                      <a:pt x="117341" y="34866"/>
                    </a:lnTo>
                    <a:lnTo>
                      <a:pt x="116033" y="24214"/>
                    </a:lnTo>
                    <a:lnTo>
                      <a:pt x="114310" y="13182"/>
                    </a:lnTo>
                    <a:lnTo>
                      <a:pt x="11192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4961660" y="2625215"/>
                <a:ext cx="10489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0489" h="326384">
                    <a:moveTo>
                      <a:pt x="10488" y="0"/>
                    </a:moveTo>
                    <a:lnTo>
                      <a:pt x="7621" y="8935"/>
                    </a:lnTo>
                    <a:lnTo>
                      <a:pt x="5479" y="18562"/>
                    </a:lnTo>
                    <a:lnTo>
                      <a:pt x="3876" y="29849"/>
                    </a:lnTo>
                    <a:lnTo>
                      <a:pt x="2696" y="42517"/>
                    </a:lnTo>
                    <a:lnTo>
                      <a:pt x="1847" y="55997"/>
                    </a:lnTo>
                    <a:lnTo>
                      <a:pt x="1250" y="69877"/>
                    </a:lnTo>
                    <a:lnTo>
                      <a:pt x="836" y="84259"/>
                    </a:lnTo>
                    <a:lnTo>
                      <a:pt x="551" y="99647"/>
                    </a:lnTo>
                    <a:lnTo>
                      <a:pt x="358" y="116255"/>
                    </a:lnTo>
                    <a:lnTo>
                      <a:pt x="227" y="133999"/>
                    </a:lnTo>
                    <a:lnTo>
                      <a:pt x="139" y="152674"/>
                    </a:lnTo>
                    <a:lnTo>
                      <a:pt x="80" y="172048"/>
                    </a:lnTo>
                    <a:lnTo>
                      <a:pt x="40" y="191600"/>
                    </a:lnTo>
                    <a:lnTo>
                      <a:pt x="13" y="210567"/>
                    </a:lnTo>
                    <a:lnTo>
                      <a:pt x="0" y="228573"/>
                    </a:lnTo>
                    <a:lnTo>
                      <a:pt x="161" y="245442"/>
                    </a:lnTo>
                    <a:lnTo>
                      <a:pt x="801" y="261011"/>
                    </a:lnTo>
                    <a:lnTo>
                      <a:pt x="2045" y="275324"/>
                    </a:lnTo>
                    <a:lnTo>
                      <a:pt x="3702" y="288132"/>
                    </a:lnTo>
                    <a:lnTo>
                      <a:pt x="5527" y="300059"/>
                    </a:lnTo>
                    <a:lnTo>
                      <a:pt x="7679" y="312155"/>
                    </a:lnTo>
                    <a:lnTo>
                      <a:pt x="10488" y="32638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4898449" y="2719971"/>
                <a:ext cx="1579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">
                    <a:moveTo>
                      <a:pt x="157928" y="0"/>
                    </a:moveTo>
                    <a:lnTo>
                      <a:pt x="143259" y="0"/>
                    </a:lnTo>
                    <a:lnTo>
                      <a:pt x="129347" y="0"/>
                    </a:lnTo>
                    <a:lnTo>
                      <a:pt x="114850" y="0"/>
                    </a:lnTo>
                    <a:lnTo>
                      <a:pt x="99649" y="0"/>
                    </a:lnTo>
                    <a:lnTo>
                      <a:pt x="83824" y="0"/>
                    </a:lnTo>
                    <a:lnTo>
                      <a:pt x="67526" y="0"/>
                    </a:lnTo>
                    <a:lnTo>
                      <a:pt x="51641" y="0"/>
                    </a:lnTo>
                    <a:lnTo>
                      <a:pt x="36202" y="0"/>
                    </a:lnTo>
                    <a:lnTo>
                      <a:pt x="19855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5027504" y="2814728"/>
                <a:ext cx="92044" cy="151574"/>
              </a:xfrm>
              <a:custGeom>
                <a:avLst/>
                <a:gdLst/>
                <a:ahLst/>
                <a:cxnLst/>
                <a:rect l="0" t="0" r="0" b="0"/>
                <a:pathLst>
                  <a:path w="92044" h="151574">
                    <a:moveTo>
                      <a:pt x="7815" y="0"/>
                    </a:moveTo>
                    <a:lnTo>
                      <a:pt x="4949" y="11735"/>
                    </a:lnTo>
                    <a:lnTo>
                      <a:pt x="2806" y="22864"/>
                    </a:lnTo>
                    <a:lnTo>
                      <a:pt x="1208" y="34457"/>
                    </a:lnTo>
                    <a:lnTo>
                      <a:pt x="201" y="46445"/>
                    </a:lnTo>
                    <a:lnTo>
                      <a:pt x="0" y="58457"/>
                    </a:lnTo>
                    <a:lnTo>
                      <a:pt x="651" y="70265"/>
                    </a:lnTo>
                    <a:lnTo>
                      <a:pt x="1890" y="81964"/>
                    </a:lnTo>
                    <a:lnTo>
                      <a:pt x="3253" y="93881"/>
                    </a:lnTo>
                    <a:lnTo>
                      <a:pt x="4477" y="106180"/>
                    </a:lnTo>
                    <a:lnTo>
                      <a:pt x="5957" y="118388"/>
                    </a:lnTo>
                    <a:lnTo>
                      <a:pt x="8621" y="129525"/>
                    </a:lnTo>
                    <a:lnTo>
                      <a:pt x="12896" y="139107"/>
                    </a:lnTo>
                    <a:lnTo>
                      <a:pt x="18565" y="146506"/>
                    </a:lnTo>
                    <a:lnTo>
                      <a:pt x="25059" y="150737"/>
                    </a:lnTo>
                    <a:lnTo>
                      <a:pt x="31947" y="151573"/>
                    </a:lnTo>
                    <a:lnTo>
                      <a:pt x="38995" y="149404"/>
                    </a:lnTo>
                    <a:lnTo>
                      <a:pt x="46091" y="144841"/>
                    </a:lnTo>
                    <a:lnTo>
                      <a:pt x="53186" y="138485"/>
                    </a:lnTo>
                    <a:lnTo>
                      <a:pt x="60102" y="130834"/>
                    </a:lnTo>
                    <a:lnTo>
                      <a:pt x="66525" y="122272"/>
                    </a:lnTo>
                    <a:lnTo>
                      <a:pt x="72325" y="113073"/>
                    </a:lnTo>
                    <a:lnTo>
                      <a:pt x="77373" y="103272"/>
                    </a:lnTo>
                    <a:lnTo>
                      <a:pt x="81466" y="92702"/>
                    </a:lnTo>
                    <a:lnTo>
                      <a:pt x="84589" y="81336"/>
                    </a:lnTo>
                    <a:lnTo>
                      <a:pt x="86878" y="69497"/>
                    </a:lnTo>
                    <a:lnTo>
                      <a:pt x="88754" y="56406"/>
                    </a:lnTo>
                    <a:lnTo>
                      <a:pt x="90381" y="38674"/>
                    </a:lnTo>
                    <a:lnTo>
                      <a:pt x="92043" y="105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5161661" y="2772614"/>
                <a:ext cx="115815" cy="199612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99612">
                    <a:moveTo>
                      <a:pt x="0" y="94756"/>
                    </a:moveTo>
                    <a:lnTo>
                      <a:pt x="2934" y="106424"/>
                    </a:lnTo>
                    <a:lnTo>
                      <a:pt x="5716" y="116913"/>
                    </a:lnTo>
                    <a:lnTo>
                      <a:pt x="8616" y="127215"/>
                    </a:lnTo>
                    <a:lnTo>
                      <a:pt x="11656" y="137516"/>
                    </a:lnTo>
                    <a:lnTo>
                      <a:pt x="14821" y="147860"/>
                    </a:lnTo>
                    <a:lnTo>
                      <a:pt x="18086" y="158250"/>
                    </a:lnTo>
                    <a:lnTo>
                      <a:pt x="21423" y="168677"/>
                    </a:lnTo>
                    <a:lnTo>
                      <a:pt x="24814" y="179136"/>
                    </a:lnTo>
                    <a:lnTo>
                      <a:pt x="28227" y="189545"/>
                    </a:lnTo>
                    <a:lnTo>
                      <a:pt x="31069" y="197414"/>
                    </a:lnTo>
                    <a:lnTo>
                      <a:pt x="32426" y="199611"/>
                    </a:lnTo>
                    <a:lnTo>
                      <a:pt x="32250" y="197101"/>
                    </a:lnTo>
                    <a:lnTo>
                      <a:pt x="30937" y="191526"/>
                    </a:lnTo>
                    <a:lnTo>
                      <a:pt x="29030" y="183902"/>
                    </a:lnTo>
                    <a:lnTo>
                      <a:pt x="27102" y="174658"/>
                    </a:lnTo>
                    <a:lnTo>
                      <a:pt x="25452" y="164108"/>
                    </a:lnTo>
                    <a:lnTo>
                      <a:pt x="23997" y="152714"/>
                    </a:lnTo>
                    <a:lnTo>
                      <a:pt x="22401" y="141047"/>
                    </a:lnTo>
                    <a:lnTo>
                      <a:pt x="20470" y="129449"/>
                    </a:lnTo>
                    <a:lnTo>
                      <a:pt x="18170" y="118045"/>
                    </a:lnTo>
                    <a:lnTo>
                      <a:pt x="15545" y="106852"/>
                    </a:lnTo>
                    <a:lnTo>
                      <a:pt x="12679" y="95841"/>
                    </a:lnTo>
                    <a:lnTo>
                      <a:pt x="10126" y="84970"/>
                    </a:lnTo>
                    <a:lnTo>
                      <a:pt x="8864" y="74204"/>
                    </a:lnTo>
                    <a:lnTo>
                      <a:pt x="9325" y="63516"/>
                    </a:lnTo>
                    <a:lnTo>
                      <a:pt x="11605" y="53049"/>
                    </a:lnTo>
                    <a:lnTo>
                      <a:pt x="15728" y="43094"/>
                    </a:lnTo>
                    <a:lnTo>
                      <a:pt x="21507" y="33777"/>
                    </a:lnTo>
                    <a:lnTo>
                      <a:pt x="28794" y="25386"/>
                    </a:lnTo>
                    <a:lnTo>
                      <a:pt x="37571" y="18427"/>
                    </a:lnTo>
                    <a:lnTo>
                      <a:pt x="47683" y="13046"/>
                    </a:lnTo>
                    <a:lnTo>
                      <a:pt x="58655" y="9068"/>
                    </a:lnTo>
                    <a:lnTo>
                      <a:pt x="71061" y="5793"/>
                    </a:lnTo>
                    <a:lnTo>
                      <a:pt x="88224" y="2935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5256333" y="2810374"/>
                <a:ext cx="126428" cy="134894"/>
              </a:xfrm>
              <a:custGeom>
                <a:avLst/>
                <a:gdLst/>
                <a:ahLst/>
                <a:cxnLst/>
                <a:rect l="0" t="0" r="0" b="0"/>
                <a:pathLst>
                  <a:path w="126428" h="134894">
                    <a:moveTo>
                      <a:pt x="21142" y="46468"/>
                    </a:moveTo>
                    <a:lnTo>
                      <a:pt x="27144" y="52201"/>
                    </a:lnTo>
                    <a:lnTo>
                      <a:pt x="33989" y="56485"/>
                    </a:lnTo>
                    <a:lnTo>
                      <a:pt x="42372" y="59682"/>
                    </a:lnTo>
                    <a:lnTo>
                      <a:pt x="51826" y="61698"/>
                    </a:lnTo>
                    <a:lnTo>
                      <a:pt x="61492" y="62098"/>
                    </a:lnTo>
                    <a:lnTo>
                      <a:pt x="70838" y="60777"/>
                    </a:lnTo>
                    <a:lnTo>
                      <a:pt x="79364" y="57609"/>
                    </a:lnTo>
                    <a:lnTo>
                      <a:pt x="86472" y="52288"/>
                    </a:lnTo>
                    <a:lnTo>
                      <a:pt x="91968" y="44870"/>
                    </a:lnTo>
                    <a:lnTo>
                      <a:pt x="95519" y="36163"/>
                    </a:lnTo>
                    <a:lnTo>
                      <a:pt x="96486" y="27482"/>
                    </a:lnTo>
                    <a:lnTo>
                      <a:pt x="94761" y="19585"/>
                    </a:lnTo>
                    <a:lnTo>
                      <a:pt x="90520" y="12831"/>
                    </a:lnTo>
                    <a:lnTo>
                      <a:pt x="83945" y="7444"/>
                    </a:lnTo>
                    <a:lnTo>
                      <a:pt x="75382" y="3391"/>
                    </a:lnTo>
                    <a:lnTo>
                      <a:pt x="65416" y="789"/>
                    </a:lnTo>
                    <a:lnTo>
                      <a:pt x="54752" y="0"/>
                    </a:lnTo>
                    <a:lnTo>
                      <a:pt x="43856" y="1066"/>
                    </a:lnTo>
                    <a:lnTo>
                      <a:pt x="33273" y="4067"/>
                    </a:lnTo>
                    <a:lnTo>
                      <a:pt x="23699" y="9278"/>
                    </a:lnTo>
                    <a:lnTo>
                      <a:pt x="15421" y="16632"/>
                    </a:lnTo>
                    <a:lnTo>
                      <a:pt x="8694" y="25638"/>
                    </a:lnTo>
                    <a:lnTo>
                      <a:pt x="3915" y="35583"/>
                    </a:lnTo>
                    <a:lnTo>
                      <a:pt x="1107" y="45970"/>
                    </a:lnTo>
                    <a:lnTo>
                      <a:pt x="0" y="56534"/>
                    </a:lnTo>
                    <a:lnTo>
                      <a:pt x="227" y="67152"/>
                    </a:lnTo>
                    <a:lnTo>
                      <a:pt x="1452" y="77768"/>
                    </a:lnTo>
                    <a:lnTo>
                      <a:pt x="3559" y="88201"/>
                    </a:lnTo>
                    <a:lnTo>
                      <a:pt x="6642" y="98141"/>
                    </a:lnTo>
                    <a:lnTo>
                      <a:pt x="10685" y="107451"/>
                    </a:lnTo>
                    <a:lnTo>
                      <a:pt x="15873" y="115840"/>
                    </a:lnTo>
                    <a:lnTo>
                      <a:pt x="22645" y="122797"/>
                    </a:lnTo>
                    <a:lnTo>
                      <a:pt x="31091" y="128173"/>
                    </a:lnTo>
                    <a:lnTo>
                      <a:pt x="40849" y="131970"/>
                    </a:lnTo>
                    <a:lnTo>
                      <a:pt x="51307" y="134160"/>
                    </a:lnTo>
                    <a:lnTo>
                      <a:pt x="62038" y="134893"/>
                    </a:lnTo>
                    <a:lnTo>
                      <a:pt x="72760" y="134404"/>
                    </a:lnTo>
                    <a:lnTo>
                      <a:pt x="84516" y="132765"/>
                    </a:lnTo>
                    <a:lnTo>
                      <a:pt x="100565" y="128717"/>
                    </a:lnTo>
                    <a:lnTo>
                      <a:pt x="126427" y="12016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6" name="Group 195"/>
            <p:cNvGrpSpPr/>
            <p:nvPr/>
          </p:nvGrpSpPr>
          <p:grpSpPr>
            <a:xfrm>
              <a:off x="4487838" y="2563128"/>
              <a:ext cx="2326798" cy="567455"/>
              <a:chOff x="4487838" y="2563128"/>
              <a:chExt cx="2326798" cy="567455"/>
            </a:xfrm>
          </p:grpSpPr>
          <p:sp>
            <p:nvSpPr>
              <p:cNvPr id="184" name="Freeform 183"/>
              <p:cNvSpPr/>
              <p:nvPr/>
            </p:nvSpPr>
            <p:spPr>
              <a:xfrm>
                <a:off x="5656501" y="2667329"/>
                <a:ext cx="1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" h="379027">
                    <a:moveTo>
                      <a:pt x="0" y="0"/>
                    </a:moveTo>
                    <a:lnTo>
                      <a:pt x="0" y="8682"/>
                    </a:lnTo>
                    <a:lnTo>
                      <a:pt x="0" y="21376"/>
                    </a:lnTo>
                    <a:lnTo>
                      <a:pt x="0" y="36850"/>
                    </a:lnTo>
                    <a:lnTo>
                      <a:pt x="0" y="54607"/>
                    </a:lnTo>
                    <a:lnTo>
                      <a:pt x="0" y="73725"/>
                    </a:lnTo>
                    <a:lnTo>
                      <a:pt x="0" y="92854"/>
                    </a:lnTo>
                    <a:lnTo>
                      <a:pt x="0" y="111230"/>
                    </a:lnTo>
                    <a:lnTo>
                      <a:pt x="0" y="128649"/>
                    </a:lnTo>
                    <a:lnTo>
                      <a:pt x="0" y="145186"/>
                    </a:lnTo>
                    <a:lnTo>
                      <a:pt x="0" y="161022"/>
                    </a:lnTo>
                    <a:lnTo>
                      <a:pt x="0" y="176659"/>
                    </a:lnTo>
                    <a:lnTo>
                      <a:pt x="0" y="192858"/>
                    </a:lnTo>
                    <a:lnTo>
                      <a:pt x="0" y="209989"/>
                    </a:lnTo>
                    <a:lnTo>
                      <a:pt x="0" y="227906"/>
                    </a:lnTo>
                    <a:lnTo>
                      <a:pt x="0" y="246160"/>
                    </a:lnTo>
                    <a:lnTo>
                      <a:pt x="0" y="264435"/>
                    </a:lnTo>
                    <a:lnTo>
                      <a:pt x="0" y="282433"/>
                    </a:lnTo>
                    <a:lnTo>
                      <a:pt x="0" y="299818"/>
                    </a:lnTo>
                    <a:lnTo>
                      <a:pt x="0" y="316451"/>
                    </a:lnTo>
                    <a:lnTo>
                      <a:pt x="0" y="331790"/>
                    </a:lnTo>
                    <a:lnTo>
                      <a:pt x="0" y="346295"/>
                    </a:lnTo>
                    <a:lnTo>
                      <a:pt x="0" y="361238"/>
                    </a:lnTo>
                    <a:lnTo>
                      <a:pt x="0" y="37902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5582801" y="2563128"/>
                <a:ext cx="181624" cy="262129"/>
              </a:xfrm>
              <a:custGeom>
                <a:avLst/>
                <a:gdLst/>
                <a:ahLst/>
                <a:cxnLst/>
                <a:rect l="0" t="0" r="0" b="0"/>
                <a:pathLst>
                  <a:path w="181624" h="262129">
                    <a:moveTo>
                      <a:pt x="0" y="62087"/>
                    </a:moveTo>
                    <a:lnTo>
                      <a:pt x="3001" y="53352"/>
                    </a:lnTo>
                    <a:lnTo>
                      <a:pt x="6424" y="45646"/>
                    </a:lnTo>
                    <a:lnTo>
                      <a:pt x="10629" y="38244"/>
                    </a:lnTo>
                    <a:lnTo>
                      <a:pt x="15874" y="30982"/>
                    </a:lnTo>
                    <a:lnTo>
                      <a:pt x="22652" y="23804"/>
                    </a:lnTo>
                    <a:lnTo>
                      <a:pt x="31085" y="16692"/>
                    </a:lnTo>
                    <a:lnTo>
                      <a:pt x="40825" y="10120"/>
                    </a:lnTo>
                    <a:lnTo>
                      <a:pt x="51268" y="4998"/>
                    </a:lnTo>
                    <a:lnTo>
                      <a:pt x="61991" y="1707"/>
                    </a:lnTo>
                    <a:lnTo>
                      <a:pt x="72780" y="143"/>
                    </a:lnTo>
                    <a:lnTo>
                      <a:pt x="83550" y="0"/>
                    </a:lnTo>
                    <a:lnTo>
                      <a:pt x="94267" y="944"/>
                    </a:lnTo>
                    <a:lnTo>
                      <a:pt x="104769" y="2846"/>
                    </a:lnTo>
                    <a:lnTo>
                      <a:pt x="114754" y="5785"/>
                    </a:lnTo>
                    <a:lnTo>
                      <a:pt x="124099" y="9723"/>
                    </a:lnTo>
                    <a:lnTo>
                      <a:pt x="132680" y="14671"/>
                    </a:lnTo>
                    <a:lnTo>
                      <a:pt x="140299" y="20747"/>
                    </a:lnTo>
                    <a:lnTo>
                      <a:pt x="146943" y="27912"/>
                    </a:lnTo>
                    <a:lnTo>
                      <a:pt x="152743" y="35995"/>
                    </a:lnTo>
                    <a:lnTo>
                      <a:pt x="157882" y="44792"/>
                    </a:lnTo>
                    <a:lnTo>
                      <a:pt x="162527" y="54116"/>
                    </a:lnTo>
                    <a:lnTo>
                      <a:pt x="166819" y="63816"/>
                    </a:lnTo>
                    <a:lnTo>
                      <a:pt x="170863" y="73780"/>
                    </a:lnTo>
                    <a:lnTo>
                      <a:pt x="174725" y="83926"/>
                    </a:lnTo>
                    <a:lnTo>
                      <a:pt x="178133" y="94197"/>
                    </a:lnTo>
                    <a:lnTo>
                      <a:pt x="180510" y="104552"/>
                    </a:lnTo>
                    <a:lnTo>
                      <a:pt x="181623" y="114968"/>
                    </a:lnTo>
                    <a:lnTo>
                      <a:pt x="181556" y="125592"/>
                    </a:lnTo>
                    <a:lnTo>
                      <a:pt x="180522" y="136717"/>
                    </a:lnTo>
                    <a:lnTo>
                      <a:pt x="178748" y="148459"/>
                    </a:lnTo>
                    <a:lnTo>
                      <a:pt x="176269" y="160616"/>
                    </a:lnTo>
                    <a:lnTo>
                      <a:pt x="172936" y="172778"/>
                    </a:lnTo>
                    <a:lnTo>
                      <a:pt x="168730" y="184694"/>
                    </a:lnTo>
                    <a:lnTo>
                      <a:pt x="163601" y="196136"/>
                    </a:lnTo>
                    <a:lnTo>
                      <a:pt x="157402" y="206820"/>
                    </a:lnTo>
                    <a:lnTo>
                      <a:pt x="150155" y="216665"/>
                    </a:lnTo>
                    <a:lnTo>
                      <a:pt x="142016" y="225598"/>
                    </a:lnTo>
                    <a:lnTo>
                      <a:pt x="133183" y="233460"/>
                    </a:lnTo>
                    <a:lnTo>
                      <a:pt x="123844" y="240265"/>
                    </a:lnTo>
                    <a:lnTo>
                      <a:pt x="114409" y="246023"/>
                    </a:lnTo>
                    <a:lnTo>
                      <a:pt x="104475" y="251218"/>
                    </a:lnTo>
                    <a:lnTo>
                      <a:pt x="92056" y="256307"/>
                    </a:lnTo>
                    <a:lnTo>
                      <a:pt x="73700" y="2621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5713798" y="2796665"/>
                <a:ext cx="132217" cy="167947"/>
              </a:xfrm>
              <a:custGeom>
                <a:avLst/>
                <a:gdLst/>
                <a:ahLst/>
                <a:cxnLst/>
                <a:rect l="0" t="0" r="0" b="0"/>
                <a:pathLst>
                  <a:path w="132217" h="167947">
                    <a:moveTo>
                      <a:pt x="37459" y="81234"/>
                    </a:moveTo>
                    <a:lnTo>
                      <a:pt x="46193" y="83966"/>
                    </a:lnTo>
                    <a:lnTo>
                      <a:pt x="53900" y="84828"/>
                    </a:lnTo>
                    <a:lnTo>
                      <a:pt x="61302" y="83838"/>
                    </a:lnTo>
                    <a:lnTo>
                      <a:pt x="68563" y="81298"/>
                    </a:lnTo>
                    <a:lnTo>
                      <a:pt x="75742" y="77514"/>
                    </a:lnTo>
                    <a:lnTo>
                      <a:pt x="82853" y="72770"/>
                    </a:lnTo>
                    <a:lnTo>
                      <a:pt x="89426" y="66991"/>
                    </a:lnTo>
                    <a:lnTo>
                      <a:pt x="94547" y="59765"/>
                    </a:lnTo>
                    <a:lnTo>
                      <a:pt x="97829" y="50991"/>
                    </a:lnTo>
                    <a:lnTo>
                      <a:pt x="99047" y="41168"/>
                    </a:lnTo>
                    <a:lnTo>
                      <a:pt x="97894" y="31191"/>
                    </a:lnTo>
                    <a:lnTo>
                      <a:pt x="94449" y="21607"/>
                    </a:lnTo>
                    <a:lnTo>
                      <a:pt x="89068" y="13073"/>
                    </a:lnTo>
                    <a:lnTo>
                      <a:pt x="82185" y="6486"/>
                    </a:lnTo>
                    <a:lnTo>
                      <a:pt x="74196" y="2144"/>
                    </a:lnTo>
                    <a:lnTo>
                      <a:pt x="65584" y="10"/>
                    </a:lnTo>
                    <a:lnTo>
                      <a:pt x="56891" y="0"/>
                    </a:lnTo>
                    <a:lnTo>
                      <a:pt x="48425" y="1845"/>
                    </a:lnTo>
                    <a:lnTo>
                      <a:pt x="40438" y="5334"/>
                    </a:lnTo>
                    <a:lnTo>
                      <a:pt x="33219" y="10407"/>
                    </a:lnTo>
                    <a:lnTo>
                      <a:pt x="26845" y="16887"/>
                    </a:lnTo>
                    <a:lnTo>
                      <a:pt x="21224" y="24506"/>
                    </a:lnTo>
                    <a:lnTo>
                      <a:pt x="16206" y="32990"/>
                    </a:lnTo>
                    <a:lnTo>
                      <a:pt x="11645" y="42108"/>
                    </a:lnTo>
                    <a:lnTo>
                      <a:pt x="7580" y="51839"/>
                    </a:lnTo>
                    <a:lnTo>
                      <a:pt x="4221" y="62357"/>
                    </a:lnTo>
                    <a:lnTo>
                      <a:pt x="1636" y="73689"/>
                    </a:lnTo>
                    <a:lnTo>
                      <a:pt x="70" y="85570"/>
                    </a:lnTo>
                    <a:lnTo>
                      <a:pt x="0" y="97545"/>
                    </a:lnTo>
                    <a:lnTo>
                      <a:pt x="1554" y="109337"/>
                    </a:lnTo>
                    <a:lnTo>
                      <a:pt x="4717" y="120695"/>
                    </a:lnTo>
                    <a:lnTo>
                      <a:pt x="9508" y="131322"/>
                    </a:lnTo>
                    <a:lnTo>
                      <a:pt x="15772" y="141126"/>
                    </a:lnTo>
                    <a:lnTo>
                      <a:pt x="23399" y="149861"/>
                    </a:lnTo>
                    <a:lnTo>
                      <a:pt x="32414" y="157058"/>
                    </a:lnTo>
                    <a:lnTo>
                      <a:pt x="42694" y="162594"/>
                    </a:lnTo>
                    <a:lnTo>
                      <a:pt x="53848" y="166330"/>
                    </a:lnTo>
                    <a:lnTo>
                      <a:pt x="65327" y="167946"/>
                    </a:lnTo>
                    <a:lnTo>
                      <a:pt x="76778" y="167482"/>
                    </a:lnTo>
                    <a:lnTo>
                      <a:pt x="87803" y="165366"/>
                    </a:lnTo>
                    <a:lnTo>
                      <a:pt x="99058" y="161926"/>
                    </a:lnTo>
                    <a:lnTo>
                      <a:pt x="112645" y="155745"/>
                    </a:lnTo>
                    <a:lnTo>
                      <a:pt x="132216" y="14440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5870440" y="2835026"/>
                <a:ext cx="80860" cy="136971"/>
              </a:xfrm>
              <a:custGeom>
                <a:avLst/>
                <a:gdLst/>
                <a:ahLst/>
                <a:cxnLst/>
                <a:rect l="0" t="0" r="0" b="0"/>
                <a:pathLst>
                  <a:path w="80860" h="136971">
                    <a:moveTo>
                      <a:pt x="7160" y="63929"/>
                    </a:moveTo>
                    <a:lnTo>
                      <a:pt x="7226" y="75597"/>
                    </a:lnTo>
                    <a:lnTo>
                      <a:pt x="7867" y="86086"/>
                    </a:lnTo>
                    <a:lnTo>
                      <a:pt x="9164" y="96388"/>
                    </a:lnTo>
                    <a:lnTo>
                      <a:pt x="11023" y="106689"/>
                    </a:lnTo>
                    <a:lnTo>
                      <a:pt x="13340" y="117033"/>
                    </a:lnTo>
                    <a:lnTo>
                      <a:pt x="15980" y="127349"/>
                    </a:lnTo>
                    <a:lnTo>
                      <a:pt x="17953" y="135037"/>
                    </a:lnTo>
                    <a:lnTo>
                      <a:pt x="18147" y="136970"/>
                    </a:lnTo>
                    <a:lnTo>
                      <a:pt x="16981" y="134336"/>
                    </a:lnTo>
                    <a:lnTo>
                      <a:pt x="14958" y="128765"/>
                    </a:lnTo>
                    <a:lnTo>
                      <a:pt x="12398" y="121370"/>
                    </a:lnTo>
                    <a:lnTo>
                      <a:pt x="9506" y="112837"/>
                    </a:lnTo>
                    <a:lnTo>
                      <a:pt x="6569" y="103423"/>
                    </a:lnTo>
                    <a:lnTo>
                      <a:pt x="3969" y="93082"/>
                    </a:lnTo>
                    <a:lnTo>
                      <a:pt x="1889" y="81852"/>
                    </a:lnTo>
                    <a:lnTo>
                      <a:pt x="490" y="70029"/>
                    </a:lnTo>
                    <a:lnTo>
                      <a:pt x="0" y="58089"/>
                    </a:lnTo>
                    <a:lnTo>
                      <a:pt x="459" y="46323"/>
                    </a:lnTo>
                    <a:lnTo>
                      <a:pt x="2072" y="35151"/>
                    </a:lnTo>
                    <a:lnTo>
                      <a:pt x="5282" y="25180"/>
                    </a:lnTo>
                    <a:lnTo>
                      <a:pt x="10183" y="16635"/>
                    </a:lnTo>
                    <a:lnTo>
                      <a:pt x="16576" y="9728"/>
                    </a:lnTo>
                    <a:lnTo>
                      <a:pt x="24155" y="4830"/>
                    </a:lnTo>
                    <a:lnTo>
                      <a:pt x="32612" y="1938"/>
                    </a:lnTo>
                    <a:lnTo>
                      <a:pt x="41436" y="606"/>
                    </a:lnTo>
                    <a:lnTo>
                      <a:pt x="50884" y="0"/>
                    </a:lnTo>
                    <a:lnTo>
                      <a:pt x="62898" y="63"/>
                    </a:lnTo>
                    <a:lnTo>
                      <a:pt x="80859" y="75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6035544" y="2628780"/>
                <a:ext cx="94740" cy="396519"/>
              </a:xfrm>
              <a:custGeom>
                <a:avLst/>
                <a:gdLst/>
                <a:ahLst/>
                <a:cxnLst/>
                <a:rect l="0" t="0" r="0" b="0"/>
                <a:pathLst>
                  <a:path w="94740" h="396519">
                    <a:moveTo>
                      <a:pt x="10511" y="396518"/>
                    </a:moveTo>
                    <a:lnTo>
                      <a:pt x="10512" y="384715"/>
                    </a:lnTo>
                    <a:lnTo>
                      <a:pt x="10512" y="372946"/>
                    </a:lnTo>
                    <a:lnTo>
                      <a:pt x="10507" y="360056"/>
                    </a:lnTo>
                    <a:lnTo>
                      <a:pt x="10334" y="346208"/>
                    </a:lnTo>
                    <a:lnTo>
                      <a:pt x="9686" y="331880"/>
                    </a:lnTo>
                    <a:lnTo>
                      <a:pt x="8437" y="317411"/>
                    </a:lnTo>
                    <a:lnTo>
                      <a:pt x="6784" y="302961"/>
                    </a:lnTo>
                    <a:lnTo>
                      <a:pt x="5136" y="288585"/>
                    </a:lnTo>
                    <a:lnTo>
                      <a:pt x="3733" y="274290"/>
                    </a:lnTo>
                    <a:lnTo>
                      <a:pt x="2641" y="260065"/>
                    </a:lnTo>
                    <a:lnTo>
                      <a:pt x="1833" y="245896"/>
                    </a:lnTo>
                    <a:lnTo>
                      <a:pt x="1254" y="231766"/>
                    </a:lnTo>
                    <a:lnTo>
                      <a:pt x="849" y="217665"/>
                    </a:lnTo>
                    <a:lnTo>
                      <a:pt x="570" y="203584"/>
                    </a:lnTo>
                    <a:lnTo>
                      <a:pt x="379" y="189517"/>
                    </a:lnTo>
                    <a:lnTo>
                      <a:pt x="249" y="175459"/>
                    </a:lnTo>
                    <a:lnTo>
                      <a:pt x="162" y="161408"/>
                    </a:lnTo>
                    <a:lnTo>
                      <a:pt x="103" y="147361"/>
                    </a:lnTo>
                    <a:lnTo>
                      <a:pt x="63" y="133317"/>
                    </a:lnTo>
                    <a:lnTo>
                      <a:pt x="37" y="119275"/>
                    </a:lnTo>
                    <a:lnTo>
                      <a:pt x="19" y="105235"/>
                    </a:lnTo>
                    <a:lnTo>
                      <a:pt x="7" y="91195"/>
                    </a:lnTo>
                    <a:lnTo>
                      <a:pt x="0" y="77155"/>
                    </a:lnTo>
                    <a:lnTo>
                      <a:pt x="3" y="63126"/>
                    </a:lnTo>
                    <a:lnTo>
                      <a:pt x="345" y="49433"/>
                    </a:lnTo>
                    <a:lnTo>
                      <a:pt x="1639" y="36691"/>
                    </a:lnTo>
                    <a:lnTo>
                      <a:pt x="4154" y="25173"/>
                    </a:lnTo>
                    <a:lnTo>
                      <a:pt x="8149" y="15305"/>
                    </a:lnTo>
                    <a:lnTo>
                      <a:pt x="14038" y="7804"/>
                    </a:lnTo>
                    <a:lnTo>
                      <a:pt x="21851" y="2843"/>
                    </a:lnTo>
                    <a:lnTo>
                      <a:pt x="31165" y="291"/>
                    </a:lnTo>
                    <a:lnTo>
                      <a:pt x="41319" y="0"/>
                    </a:lnTo>
                    <a:lnTo>
                      <a:pt x="51832" y="1643"/>
                    </a:lnTo>
                    <a:lnTo>
                      <a:pt x="62009" y="4502"/>
                    </a:lnTo>
                    <a:lnTo>
                      <a:pt x="71849" y="7852"/>
                    </a:lnTo>
                    <a:lnTo>
                      <a:pt x="82210" y="11977"/>
                    </a:lnTo>
                    <a:lnTo>
                      <a:pt x="94739" y="1749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5993413" y="2835785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96416" y="2866"/>
                    </a:lnTo>
                    <a:lnTo>
                      <a:pt x="87429" y="5009"/>
                    </a:lnTo>
                    <a:lnTo>
                      <a:pt x="77438" y="6616"/>
                    </a:lnTo>
                    <a:lnTo>
                      <a:pt x="66631" y="7969"/>
                    </a:lnTo>
                    <a:lnTo>
                      <a:pt x="55468" y="9466"/>
                    </a:lnTo>
                    <a:lnTo>
                      <a:pt x="44276" y="11312"/>
                    </a:lnTo>
                    <a:lnTo>
                      <a:pt x="33644" y="13389"/>
                    </a:lnTo>
                    <a:lnTo>
                      <a:pt x="23450" y="15545"/>
                    </a:lnTo>
                    <a:lnTo>
                      <a:pt x="12802" y="179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6088169" y="2840036"/>
                <a:ext cx="94757" cy="130567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30567">
                    <a:moveTo>
                      <a:pt x="0" y="101034"/>
                    </a:moveTo>
                    <a:lnTo>
                      <a:pt x="5934" y="95233"/>
                    </a:lnTo>
                    <a:lnTo>
                      <a:pt x="12140" y="90309"/>
                    </a:lnTo>
                    <a:lnTo>
                      <a:pt x="19235" y="85802"/>
                    </a:lnTo>
                    <a:lnTo>
                      <a:pt x="27175" y="81408"/>
                    </a:lnTo>
                    <a:lnTo>
                      <a:pt x="35822" y="76747"/>
                    </a:lnTo>
                    <a:lnTo>
                      <a:pt x="45007" y="71627"/>
                    </a:lnTo>
                    <a:lnTo>
                      <a:pt x="54261" y="65876"/>
                    </a:lnTo>
                    <a:lnTo>
                      <a:pt x="62854" y="59256"/>
                    </a:lnTo>
                    <a:lnTo>
                      <a:pt x="70431" y="51725"/>
                    </a:lnTo>
                    <a:lnTo>
                      <a:pt x="76668" y="43395"/>
                    </a:lnTo>
                    <a:lnTo>
                      <a:pt x="81107" y="34433"/>
                    </a:lnTo>
                    <a:lnTo>
                      <a:pt x="83675" y="25017"/>
                    </a:lnTo>
                    <a:lnTo>
                      <a:pt x="84280" y="15935"/>
                    </a:lnTo>
                    <a:lnTo>
                      <a:pt x="82650" y="8514"/>
                    </a:lnTo>
                    <a:lnTo>
                      <a:pt x="78856" y="3353"/>
                    </a:lnTo>
                    <a:lnTo>
                      <a:pt x="73395" y="535"/>
                    </a:lnTo>
                    <a:lnTo>
                      <a:pt x="66984" y="0"/>
                    </a:lnTo>
                    <a:lnTo>
                      <a:pt x="60124" y="1459"/>
                    </a:lnTo>
                    <a:lnTo>
                      <a:pt x="53081" y="4674"/>
                    </a:lnTo>
                    <a:lnTo>
                      <a:pt x="45980" y="9556"/>
                    </a:lnTo>
                    <a:lnTo>
                      <a:pt x="38883" y="15910"/>
                    </a:lnTo>
                    <a:lnTo>
                      <a:pt x="32136" y="23612"/>
                    </a:lnTo>
                    <a:lnTo>
                      <a:pt x="26356" y="32683"/>
                    </a:lnTo>
                    <a:lnTo>
                      <a:pt x="21805" y="43004"/>
                    </a:lnTo>
                    <a:lnTo>
                      <a:pt x="18580" y="54188"/>
                    </a:lnTo>
                    <a:lnTo>
                      <a:pt x="16782" y="65687"/>
                    </a:lnTo>
                    <a:lnTo>
                      <a:pt x="16323" y="77156"/>
                    </a:lnTo>
                    <a:lnTo>
                      <a:pt x="17302" y="88296"/>
                    </a:lnTo>
                    <a:lnTo>
                      <a:pt x="20078" y="98777"/>
                    </a:lnTo>
                    <a:lnTo>
                      <a:pt x="24685" y="108478"/>
                    </a:lnTo>
                    <a:lnTo>
                      <a:pt x="30879" y="116974"/>
                    </a:lnTo>
                    <a:lnTo>
                      <a:pt x="38323" y="123479"/>
                    </a:lnTo>
                    <a:lnTo>
                      <a:pt x="46690" y="127741"/>
                    </a:lnTo>
                    <a:lnTo>
                      <a:pt x="55454" y="129948"/>
                    </a:lnTo>
                    <a:lnTo>
                      <a:pt x="64855" y="130566"/>
                    </a:lnTo>
                    <a:lnTo>
                      <a:pt x="76832" y="128531"/>
                    </a:lnTo>
                    <a:lnTo>
                      <a:pt x="94756" y="12209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6243825" y="2804199"/>
                <a:ext cx="75972" cy="148295"/>
              </a:xfrm>
              <a:custGeom>
                <a:avLst/>
                <a:gdLst/>
                <a:ahLst/>
                <a:cxnLst/>
                <a:rect l="0" t="0" r="0" b="0"/>
                <a:pathLst>
                  <a:path w="75972" h="148295">
                    <a:moveTo>
                      <a:pt x="65443" y="0"/>
                    </a:moveTo>
                    <a:lnTo>
                      <a:pt x="56709" y="3001"/>
                    </a:lnTo>
                    <a:lnTo>
                      <a:pt x="49001" y="6424"/>
                    </a:lnTo>
                    <a:lnTo>
                      <a:pt x="41603" y="10624"/>
                    </a:lnTo>
                    <a:lnTo>
                      <a:pt x="34516" y="15697"/>
                    </a:lnTo>
                    <a:lnTo>
                      <a:pt x="27986" y="21827"/>
                    </a:lnTo>
                    <a:lnTo>
                      <a:pt x="22114" y="29011"/>
                    </a:lnTo>
                    <a:lnTo>
                      <a:pt x="16849" y="37098"/>
                    </a:lnTo>
                    <a:lnTo>
                      <a:pt x="12079" y="45893"/>
                    </a:lnTo>
                    <a:lnTo>
                      <a:pt x="7693" y="55213"/>
                    </a:lnTo>
                    <a:lnTo>
                      <a:pt x="3916" y="64910"/>
                    </a:lnTo>
                    <a:lnTo>
                      <a:pt x="1284" y="74871"/>
                    </a:lnTo>
                    <a:lnTo>
                      <a:pt x="0" y="85011"/>
                    </a:lnTo>
                    <a:lnTo>
                      <a:pt x="122" y="95107"/>
                    </a:lnTo>
                    <a:lnTo>
                      <a:pt x="1724" y="104813"/>
                    </a:lnTo>
                    <a:lnTo>
                      <a:pt x="4697" y="113966"/>
                    </a:lnTo>
                    <a:lnTo>
                      <a:pt x="8965" y="122418"/>
                    </a:lnTo>
                    <a:lnTo>
                      <a:pt x="14569" y="129950"/>
                    </a:lnTo>
                    <a:lnTo>
                      <a:pt x="21406" y="136525"/>
                    </a:lnTo>
                    <a:lnTo>
                      <a:pt x="29187" y="141928"/>
                    </a:lnTo>
                    <a:lnTo>
                      <a:pt x="38491" y="146101"/>
                    </a:lnTo>
                    <a:lnTo>
                      <a:pt x="52369" y="148294"/>
                    </a:lnTo>
                    <a:lnTo>
                      <a:pt x="75971" y="14739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6388883" y="2635743"/>
                <a:ext cx="25671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326384">
                    <a:moveTo>
                      <a:pt x="4612" y="0"/>
                    </a:moveTo>
                    <a:lnTo>
                      <a:pt x="1812" y="14535"/>
                    </a:lnTo>
                    <a:lnTo>
                      <a:pt x="312" y="27166"/>
                    </a:lnTo>
                    <a:lnTo>
                      <a:pt x="0" y="39080"/>
                    </a:lnTo>
                    <a:lnTo>
                      <a:pt x="506" y="50907"/>
                    </a:lnTo>
                    <a:lnTo>
                      <a:pt x="1326" y="63396"/>
                    </a:lnTo>
                    <a:lnTo>
                      <a:pt x="2142" y="76889"/>
                    </a:lnTo>
                    <a:lnTo>
                      <a:pt x="2826" y="91383"/>
                    </a:lnTo>
                    <a:lnTo>
                      <a:pt x="3352" y="106719"/>
                    </a:lnTo>
                    <a:lnTo>
                      <a:pt x="3743" y="122708"/>
                    </a:lnTo>
                    <a:lnTo>
                      <a:pt x="4190" y="139344"/>
                    </a:lnTo>
                    <a:lnTo>
                      <a:pt x="5030" y="156795"/>
                    </a:lnTo>
                    <a:lnTo>
                      <a:pt x="6411" y="175080"/>
                    </a:lnTo>
                    <a:lnTo>
                      <a:pt x="8154" y="193764"/>
                    </a:lnTo>
                    <a:lnTo>
                      <a:pt x="9863" y="212080"/>
                    </a:lnTo>
                    <a:lnTo>
                      <a:pt x="11311" y="229617"/>
                    </a:lnTo>
                    <a:lnTo>
                      <a:pt x="12605" y="246155"/>
                    </a:lnTo>
                    <a:lnTo>
                      <a:pt x="14079" y="261496"/>
                    </a:lnTo>
                    <a:lnTo>
                      <a:pt x="15919" y="275651"/>
                    </a:lnTo>
                    <a:lnTo>
                      <a:pt x="17994" y="288352"/>
                    </a:lnTo>
                    <a:lnTo>
                      <a:pt x="20152" y="300195"/>
                    </a:lnTo>
                    <a:lnTo>
                      <a:pt x="22583" y="312222"/>
                    </a:lnTo>
                    <a:lnTo>
                      <a:pt x="25670" y="32638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6330325" y="2751557"/>
                <a:ext cx="14739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399" h="21058">
                    <a:moveTo>
                      <a:pt x="147398" y="0"/>
                    </a:moveTo>
                    <a:lnTo>
                      <a:pt x="135730" y="67"/>
                    </a:lnTo>
                    <a:lnTo>
                      <a:pt x="125242" y="707"/>
                    </a:lnTo>
                    <a:lnTo>
                      <a:pt x="114931" y="1999"/>
                    </a:lnTo>
                    <a:lnTo>
                      <a:pt x="104284" y="3686"/>
                    </a:lnTo>
                    <a:lnTo>
                      <a:pt x="92644" y="5354"/>
                    </a:lnTo>
                    <a:lnTo>
                      <a:pt x="79762" y="6772"/>
                    </a:lnTo>
                    <a:lnTo>
                      <a:pt x="66089" y="8074"/>
                    </a:lnTo>
                    <a:lnTo>
                      <a:pt x="51040" y="9907"/>
                    </a:lnTo>
                    <a:lnTo>
                      <a:pt x="31051" y="1354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4487838" y="3025298"/>
                <a:ext cx="1958301" cy="105285"/>
              </a:xfrm>
              <a:custGeom>
                <a:avLst/>
                <a:gdLst/>
                <a:ahLst/>
                <a:cxnLst/>
                <a:rect l="0" t="0" r="0" b="0"/>
                <a:pathLst>
                  <a:path w="1958301" h="105285">
                    <a:moveTo>
                      <a:pt x="1958300" y="0"/>
                    </a:moveTo>
                    <a:lnTo>
                      <a:pt x="1952433" y="5867"/>
                    </a:lnTo>
                    <a:lnTo>
                      <a:pt x="1946869" y="11432"/>
                    </a:lnTo>
                    <a:lnTo>
                      <a:pt x="1941068" y="17236"/>
                    </a:lnTo>
                    <a:lnTo>
                      <a:pt x="1934988" y="23489"/>
                    </a:lnTo>
                    <a:lnTo>
                      <a:pt x="1928658" y="30467"/>
                    </a:lnTo>
                    <a:lnTo>
                      <a:pt x="1922125" y="38239"/>
                    </a:lnTo>
                    <a:lnTo>
                      <a:pt x="1915277" y="46395"/>
                    </a:lnTo>
                    <a:lnTo>
                      <a:pt x="1907846" y="54178"/>
                    </a:lnTo>
                    <a:lnTo>
                      <a:pt x="1899731" y="61181"/>
                    </a:lnTo>
                    <a:lnTo>
                      <a:pt x="1890823" y="67184"/>
                    </a:lnTo>
                    <a:lnTo>
                      <a:pt x="1880932" y="71992"/>
                    </a:lnTo>
                    <a:lnTo>
                      <a:pt x="1870054" y="75626"/>
                    </a:lnTo>
                    <a:lnTo>
                      <a:pt x="1858325" y="78100"/>
                    </a:lnTo>
                    <a:lnTo>
                      <a:pt x="1845928" y="79327"/>
                    </a:lnTo>
                    <a:lnTo>
                      <a:pt x="1833038" y="79374"/>
                    </a:lnTo>
                    <a:lnTo>
                      <a:pt x="1819960" y="78273"/>
                    </a:lnTo>
                    <a:lnTo>
                      <a:pt x="1807108" y="75939"/>
                    </a:lnTo>
                    <a:lnTo>
                      <a:pt x="1794683" y="72444"/>
                    </a:lnTo>
                    <a:lnTo>
                      <a:pt x="1782544" y="67980"/>
                    </a:lnTo>
                    <a:lnTo>
                      <a:pt x="1770319" y="62766"/>
                    </a:lnTo>
                    <a:lnTo>
                      <a:pt x="1757799" y="57007"/>
                    </a:lnTo>
                    <a:lnTo>
                      <a:pt x="1745100" y="51022"/>
                    </a:lnTo>
                    <a:lnTo>
                      <a:pt x="1732569" y="45239"/>
                    </a:lnTo>
                    <a:lnTo>
                      <a:pt x="1720391" y="39875"/>
                    </a:lnTo>
                    <a:lnTo>
                      <a:pt x="1708433" y="35123"/>
                    </a:lnTo>
                    <a:lnTo>
                      <a:pt x="1696338" y="31228"/>
                    </a:lnTo>
                    <a:lnTo>
                      <a:pt x="1683907" y="28249"/>
                    </a:lnTo>
                    <a:lnTo>
                      <a:pt x="1671271" y="26400"/>
                    </a:lnTo>
                    <a:lnTo>
                      <a:pt x="1658781" y="26133"/>
                    </a:lnTo>
                    <a:lnTo>
                      <a:pt x="1646637" y="27542"/>
                    </a:lnTo>
                    <a:lnTo>
                      <a:pt x="1634871" y="30267"/>
                    </a:lnTo>
                    <a:lnTo>
                      <a:pt x="1623437" y="33697"/>
                    </a:lnTo>
                    <a:lnTo>
                      <a:pt x="1612264" y="37412"/>
                    </a:lnTo>
                    <a:lnTo>
                      <a:pt x="1601287" y="41360"/>
                    </a:lnTo>
                    <a:lnTo>
                      <a:pt x="1590449" y="45762"/>
                    </a:lnTo>
                    <a:lnTo>
                      <a:pt x="1579710" y="50716"/>
                    </a:lnTo>
                    <a:lnTo>
                      <a:pt x="1569038" y="56026"/>
                    </a:lnTo>
                    <a:lnTo>
                      <a:pt x="1558413" y="61290"/>
                    </a:lnTo>
                    <a:lnTo>
                      <a:pt x="1547816" y="66273"/>
                    </a:lnTo>
                    <a:lnTo>
                      <a:pt x="1537071" y="70754"/>
                    </a:lnTo>
                    <a:lnTo>
                      <a:pt x="1525865" y="74459"/>
                    </a:lnTo>
                    <a:lnTo>
                      <a:pt x="1514068" y="77308"/>
                    </a:lnTo>
                    <a:lnTo>
                      <a:pt x="1501874" y="79068"/>
                    </a:lnTo>
                    <a:lnTo>
                      <a:pt x="1489688" y="79275"/>
                    </a:lnTo>
                    <a:lnTo>
                      <a:pt x="1477751" y="77825"/>
                    </a:lnTo>
                    <a:lnTo>
                      <a:pt x="1466126" y="75072"/>
                    </a:lnTo>
                    <a:lnTo>
                      <a:pt x="1454787" y="71624"/>
                    </a:lnTo>
                    <a:lnTo>
                      <a:pt x="1443674" y="67906"/>
                    </a:lnTo>
                    <a:lnTo>
                      <a:pt x="1432567" y="64296"/>
                    </a:lnTo>
                    <a:lnTo>
                      <a:pt x="1421110" y="61185"/>
                    </a:lnTo>
                    <a:lnTo>
                      <a:pt x="1409136" y="58728"/>
                    </a:lnTo>
                    <a:lnTo>
                      <a:pt x="1396653" y="56894"/>
                    </a:lnTo>
                    <a:lnTo>
                      <a:pt x="1383740" y="55574"/>
                    </a:lnTo>
                    <a:lnTo>
                      <a:pt x="1370500" y="54653"/>
                    </a:lnTo>
                    <a:lnTo>
                      <a:pt x="1357187" y="54355"/>
                    </a:lnTo>
                    <a:lnTo>
                      <a:pt x="1344175" y="55210"/>
                    </a:lnTo>
                    <a:lnTo>
                      <a:pt x="1331648" y="57412"/>
                    </a:lnTo>
                    <a:lnTo>
                      <a:pt x="1319610" y="60688"/>
                    </a:lnTo>
                    <a:lnTo>
                      <a:pt x="1307985" y="64496"/>
                    </a:lnTo>
                    <a:lnTo>
                      <a:pt x="1296682" y="68463"/>
                    </a:lnTo>
                    <a:lnTo>
                      <a:pt x="1285616" y="72412"/>
                    </a:lnTo>
                    <a:lnTo>
                      <a:pt x="1274718" y="76284"/>
                    </a:lnTo>
                    <a:lnTo>
                      <a:pt x="1263938" y="80068"/>
                    </a:lnTo>
                    <a:lnTo>
                      <a:pt x="1253239" y="83778"/>
                    </a:lnTo>
                    <a:lnTo>
                      <a:pt x="1242596" y="87429"/>
                    </a:lnTo>
                    <a:lnTo>
                      <a:pt x="1231990" y="91028"/>
                    </a:lnTo>
                    <a:lnTo>
                      <a:pt x="1221410" y="94260"/>
                    </a:lnTo>
                    <a:lnTo>
                      <a:pt x="1210847" y="96519"/>
                    </a:lnTo>
                    <a:lnTo>
                      <a:pt x="1200295" y="97549"/>
                    </a:lnTo>
                    <a:lnTo>
                      <a:pt x="1189751" y="97255"/>
                    </a:lnTo>
                    <a:lnTo>
                      <a:pt x="1179212" y="95537"/>
                    </a:lnTo>
                    <a:lnTo>
                      <a:pt x="1168677" y="92496"/>
                    </a:lnTo>
                    <a:lnTo>
                      <a:pt x="1158143" y="88523"/>
                    </a:lnTo>
                    <a:lnTo>
                      <a:pt x="1147612" y="84180"/>
                    </a:lnTo>
                    <a:lnTo>
                      <a:pt x="1137077" y="79816"/>
                    </a:lnTo>
                    <a:lnTo>
                      <a:pt x="1126374" y="75415"/>
                    </a:lnTo>
                    <a:lnTo>
                      <a:pt x="1115196" y="70702"/>
                    </a:lnTo>
                    <a:lnTo>
                      <a:pt x="1103414" y="65539"/>
                    </a:lnTo>
                    <a:lnTo>
                      <a:pt x="1091060" y="60259"/>
                    </a:lnTo>
                    <a:lnTo>
                      <a:pt x="1078235" y="55546"/>
                    </a:lnTo>
                    <a:lnTo>
                      <a:pt x="1065050" y="51746"/>
                    </a:lnTo>
                    <a:lnTo>
                      <a:pt x="1051603" y="48874"/>
                    </a:lnTo>
                    <a:lnTo>
                      <a:pt x="1037970" y="46788"/>
                    </a:lnTo>
                    <a:lnTo>
                      <a:pt x="1024206" y="45317"/>
                    </a:lnTo>
                    <a:lnTo>
                      <a:pt x="1010355" y="44464"/>
                    </a:lnTo>
                    <a:lnTo>
                      <a:pt x="996443" y="44408"/>
                    </a:lnTo>
                    <a:lnTo>
                      <a:pt x="982489" y="45177"/>
                    </a:lnTo>
                    <a:lnTo>
                      <a:pt x="968508" y="46505"/>
                    </a:lnTo>
                    <a:lnTo>
                      <a:pt x="954508" y="47934"/>
                    </a:lnTo>
                    <a:lnTo>
                      <a:pt x="940499" y="49194"/>
                    </a:lnTo>
                    <a:lnTo>
                      <a:pt x="926651" y="50361"/>
                    </a:lnTo>
                    <a:lnTo>
                      <a:pt x="913272" y="51751"/>
                    </a:lnTo>
                    <a:lnTo>
                      <a:pt x="900495" y="53529"/>
                    </a:lnTo>
                    <a:lnTo>
                      <a:pt x="888288" y="55384"/>
                    </a:lnTo>
                    <a:lnTo>
                      <a:pt x="876550" y="56644"/>
                    </a:lnTo>
                    <a:lnTo>
                      <a:pt x="865170" y="56972"/>
                    </a:lnTo>
                    <a:lnTo>
                      <a:pt x="854052" y="56360"/>
                    </a:lnTo>
                    <a:lnTo>
                      <a:pt x="843119" y="54953"/>
                    </a:lnTo>
                    <a:lnTo>
                      <a:pt x="832316" y="52926"/>
                    </a:lnTo>
                    <a:lnTo>
                      <a:pt x="821602" y="50276"/>
                    </a:lnTo>
                    <a:lnTo>
                      <a:pt x="810948" y="46828"/>
                    </a:lnTo>
                    <a:lnTo>
                      <a:pt x="800335" y="42548"/>
                    </a:lnTo>
                    <a:lnTo>
                      <a:pt x="789750" y="37541"/>
                    </a:lnTo>
                    <a:lnTo>
                      <a:pt x="779184" y="31955"/>
                    </a:lnTo>
                    <a:lnTo>
                      <a:pt x="768626" y="25947"/>
                    </a:lnTo>
                    <a:lnTo>
                      <a:pt x="757908" y="19964"/>
                    </a:lnTo>
                    <a:lnTo>
                      <a:pt x="746720" y="14714"/>
                    </a:lnTo>
                    <a:lnTo>
                      <a:pt x="734931" y="10521"/>
                    </a:lnTo>
                    <a:lnTo>
                      <a:pt x="722571" y="7369"/>
                    </a:lnTo>
                    <a:lnTo>
                      <a:pt x="709743" y="5089"/>
                    </a:lnTo>
                    <a:lnTo>
                      <a:pt x="696556" y="3488"/>
                    </a:lnTo>
                    <a:lnTo>
                      <a:pt x="683108" y="2717"/>
                    </a:lnTo>
                    <a:lnTo>
                      <a:pt x="669473" y="3247"/>
                    </a:lnTo>
                    <a:lnTo>
                      <a:pt x="655711" y="5232"/>
                    </a:lnTo>
                    <a:lnTo>
                      <a:pt x="641858" y="8530"/>
                    </a:lnTo>
                    <a:lnTo>
                      <a:pt x="627946" y="12885"/>
                    </a:lnTo>
                    <a:lnTo>
                      <a:pt x="613997" y="18033"/>
                    </a:lnTo>
                    <a:lnTo>
                      <a:pt x="600188" y="23589"/>
                    </a:lnTo>
                    <a:lnTo>
                      <a:pt x="586835" y="29078"/>
                    </a:lnTo>
                    <a:lnTo>
                      <a:pt x="574076" y="34245"/>
                    </a:lnTo>
                    <a:lnTo>
                      <a:pt x="561881" y="39033"/>
                    </a:lnTo>
                    <a:lnTo>
                      <a:pt x="550150" y="43484"/>
                    </a:lnTo>
                    <a:lnTo>
                      <a:pt x="538767" y="47659"/>
                    </a:lnTo>
                    <a:lnTo>
                      <a:pt x="527307" y="51464"/>
                    </a:lnTo>
                    <a:lnTo>
                      <a:pt x="515080" y="54648"/>
                    </a:lnTo>
                    <a:lnTo>
                      <a:pt x="501781" y="57116"/>
                    </a:lnTo>
                    <a:lnTo>
                      <a:pt x="487762" y="58605"/>
                    </a:lnTo>
                    <a:lnTo>
                      <a:pt x="473813" y="58622"/>
                    </a:lnTo>
                    <a:lnTo>
                      <a:pt x="460395" y="57037"/>
                    </a:lnTo>
                    <a:lnTo>
                      <a:pt x="447625" y="54023"/>
                    </a:lnTo>
                    <a:lnTo>
                      <a:pt x="435443" y="49866"/>
                    </a:lnTo>
                    <a:lnTo>
                      <a:pt x="423728" y="44853"/>
                    </a:lnTo>
                    <a:lnTo>
                      <a:pt x="412200" y="39389"/>
                    </a:lnTo>
                    <a:lnTo>
                      <a:pt x="400453" y="33964"/>
                    </a:lnTo>
                    <a:lnTo>
                      <a:pt x="388286" y="28848"/>
                    </a:lnTo>
                    <a:lnTo>
                      <a:pt x="375841" y="24434"/>
                    </a:lnTo>
                    <a:lnTo>
                      <a:pt x="363486" y="21299"/>
                    </a:lnTo>
                    <a:lnTo>
                      <a:pt x="351434" y="19639"/>
                    </a:lnTo>
                    <a:lnTo>
                      <a:pt x="339732" y="19320"/>
                    </a:lnTo>
                    <a:lnTo>
                      <a:pt x="328342" y="20086"/>
                    </a:lnTo>
                    <a:lnTo>
                      <a:pt x="317199" y="21676"/>
                    </a:lnTo>
                    <a:lnTo>
                      <a:pt x="306241" y="24029"/>
                    </a:lnTo>
                    <a:lnTo>
                      <a:pt x="295417" y="27278"/>
                    </a:lnTo>
                    <a:lnTo>
                      <a:pt x="284686" y="31418"/>
                    </a:lnTo>
                    <a:lnTo>
                      <a:pt x="274021" y="36163"/>
                    </a:lnTo>
                    <a:lnTo>
                      <a:pt x="263401" y="41040"/>
                    </a:lnTo>
                    <a:lnTo>
                      <a:pt x="252810" y="45763"/>
                    </a:lnTo>
                    <a:lnTo>
                      <a:pt x="242239" y="50239"/>
                    </a:lnTo>
                    <a:lnTo>
                      <a:pt x="231683" y="54472"/>
                    </a:lnTo>
                    <a:lnTo>
                      <a:pt x="221131" y="58494"/>
                    </a:lnTo>
                    <a:lnTo>
                      <a:pt x="210417" y="62025"/>
                    </a:lnTo>
                    <a:lnTo>
                      <a:pt x="199232" y="64492"/>
                    </a:lnTo>
                    <a:lnTo>
                      <a:pt x="187449" y="65669"/>
                    </a:lnTo>
                    <a:lnTo>
                      <a:pt x="175264" y="65647"/>
                    </a:lnTo>
                    <a:lnTo>
                      <a:pt x="163086" y="64644"/>
                    </a:lnTo>
                    <a:lnTo>
                      <a:pt x="151153" y="62904"/>
                    </a:lnTo>
                    <a:lnTo>
                      <a:pt x="139530" y="60958"/>
                    </a:lnTo>
                    <a:lnTo>
                      <a:pt x="128193" y="59580"/>
                    </a:lnTo>
                    <a:lnTo>
                      <a:pt x="117086" y="59144"/>
                    </a:lnTo>
                    <a:lnTo>
                      <a:pt x="106152" y="59669"/>
                    </a:lnTo>
                    <a:lnTo>
                      <a:pt x="95343" y="61011"/>
                    </a:lnTo>
                    <a:lnTo>
                      <a:pt x="84629" y="62991"/>
                    </a:lnTo>
                    <a:lnTo>
                      <a:pt x="74143" y="65607"/>
                    </a:lnTo>
                    <a:lnTo>
                      <a:pt x="64175" y="69032"/>
                    </a:lnTo>
                    <a:lnTo>
                      <a:pt x="54841" y="73292"/>
                    </a:lnTo>
                    <a:lnTo>
                      <a:pt x="46012" y="78166"/>
                    </a:lnTo>
                    <a:lnTo>
                      <a:pt x="36330" y="83854"/>
                    </a:lnTo>
                    <a:lnTo>
                      <a:pt x="22709" y="91974"/>
                    </a:lnTo>
                    <a:lnTo>
                      <a:pt x="0" y="10528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6698822" y="2783142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0"/>
                    </a:moveTo>
                    <a:lnTo>
                      <a:pt x="106878" y="2867"/>
                    </a:lnTo>
                    <a:lnTo>
                      <a:pt x="97251" y="5009"/>
                    </a:lnTo>
                    <a:lnTo>
                      <a:pt x="85968" y="6612"/>
                    </a:lnTo>
                    <a:lnTo>
                      <a:pt x="73336" y="7795"/>
                    </a:lnTo>
                    <a:lnTo>
                      <a:pt x="58444" y="8774"/>
                    </a:lnTo>
                    <a:lnTo>
                      <a:pt x="36628" y="9635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97" name="Straight Connector 196"/>
            <p:cNvCxnSpPr/>
            <p:nvPr/>
          </p:nvCxnSpPr>
          <p:spPr>
            <a:xfrm>
              <a:off x="4453763" y="766698"/>
              <a:ext cx="0" cy="2484755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97"/>
            <p:cNvCxnSpPr/>
            <p:nvPr/>
          </p:nvCxnSpPr>
          <p:spPr>
            <a:xfrm>
              <a:off x="4462145" y="3255771"/>
              <a:ext cx="5126355" cy="0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" name="Group 203"/>
          <p:cNvGrpSpPr/>
          <p:nvPr/>
        </p:nvGrpSpPr>
        <p:grpSpPr>
          <a:xfrm>
            <a:off x="2497584" y="800165"/>
            <a:ext cx="629380" cy="534821"/>
            <a:chOff x="2497584" y="800165"/>
            <a:chExt cx="629380" cy="534821"/>
          </a:xfrm>
        </p:grpSpPr>
        <p:sp>
          <p:nvSpPr>
            <p:cNvPr id="200" name="Freeform 199"/>
            <p:cNvSpPr/>
            <p:nvPr/>
          </p:nvSpPr>
          <p:spPr>
            <a:xfrm>
              <a:off x="2497584" y="1059235"/>
              <a:ext cx="239826" cy="275751"/>
            </a:xfrm>
            <a:custGeom>
              <a:avLst/>
              <a:gdLst/>
              <a:ahLst/>
              <a:cxnLst/>
              <a:rect l="0" t="0" r="0" b="0"/>
              <a:pathLst>
                <a:path w="239826" h="275751">
                  <a:moveTo>
                    <a:pt x="155597" y="141013"/>
                  </a:moveTo>
                  <a:lnTo>
                    <a:pt x="152730" y="132145"/>
                  </a:lnTo>
                  <a:lnTo>
                    <a:pt x="150588" y="123158"/>
                  </a:lnTo>
                  <a:lnTo>
                    <a:pt x="148981" y="113167"/>
                  </a:lnTo>
                  <a:lnTo>
                    <a:pt x="147627" y="102359"/>
                  </a:lnTo>
                  <a:lnTo>
                    <a:pt x="146130" y="91196"/>
                  </a:lnTo>
                  <a:lnTo>
                    <a:pt x="144275" y="79991"/>
                  </a:lnTo>
                  <a:lnTo>
                    <a:pt x="141862" y="68879"/>
                  </a:lnTo>
                  <a:lnTo>
                    <a:pt x="138633" y="57895"/>
                  </a:lnTo>
                  <a:lnTo>
                    <a:pt x="134531" y="47033"/>
                  </a:lnTo>
                  <a:lnTo>
                    <a:pt x="129656" y="36436"/>
                  </a:lnTo>
                  <a:lnTo>
                    <a:pt x="124167" y="26387"/>
                  </a:lnTo>
                  <a:lnTo>
                    <a:pt x="118217" y="17014"/>
                  </a:lnTo>
                  <a:lnTo>
                    <a:pt x="111936" y="8922"/>
                  </a:lnTo>
                  <a:lnTo>
                    <a:pt x="105421" y="3229"/>
                  </a:lnTo>
                  <a:lnTo>
                    <a:pt x="98744" y="333"/>
                  </a:lnTo>
                  <a:lnTo>
                    <a:pt x="91956" y="0"/>
                  </a:lnTo>
                  <a:lnTo>
                    <a:pt x="85092" y="1746"/>
                  </a:lnTo>
                  <a:lnTo>
                    <a:pt x="78178" y="5069"/>
                  </a:lnTo>
                  <a:lnTo>
                    <a:pt x="71228" y="9703"/>
                  </a:lnTo>
                  <a:lnTo>
                    <a:pt x="64256" y="15619"/>
                  </a:lnTo>
                  <a:lnTo>
                    <a:pt x="57273" y="22703"/>
                  </a:lnTo>
                  <a:lnTo>
                    <a:pt x="50447" y="30743"/>
                  </a:lnTo>
                  <a:lnTo>
                    <a:pt x="44091" y="39518"/>
                  </a:lnTo>
                  <a:lnTo>
                    <a:pt x="38330" y="48834"/>
                  </a:lnTo>
                  <a:lnTo>
                    <a:pt x="32970" y="58700"/>
                  </a:lnTo>
                  <a:lnTo>
                    <a:pt x="27603" y="69309"/>
                  </a:lnTo>
                  <a:lnTo>
                    <a:pt x="21999" y="80711"/>
                  </a:lnTo>
                  <a:lnTo>
                    <a:pt x="16420" y="92979"/>
                  </a:lnTo>
                  <a:lnTo>
                    <a:pt x="11507" y="106278"/>
                  </a:lnTo>
                  <a:lnTo>
                    <a:pt x="7573" y="120595"/>
                  </a:lnTo>
                  <a:lnTo>
                    <a:pt x="4611" y="135616"/>
                  </a:lnTo>
                  <a:lnTo>
                    <a:pt x="2465" y="150845"/>
                  </a:lnTo>
                  <a:lnTo>
                    <a:pt x="953" y="165980"/>
                  </a:lnTo>
                  <a:lnTo>
                    <a:pt x="74" y="181074"/>
                  </a:lnTo>
                  <a:lnTo>
                    <a:pt x="0" y="196427"/>
                  </a:lnTo>
                  <a:lnTo>
                    <a:pt x="771" y="212184"/>
                  </a:lnTo>
                  <a:lnTo>
                    <a:pt x="2609" y="227697"/>
                  </a:lnTo>
                  <a:lnTo>
                    <a:pt x="5978" y="241676"/>
                  </a:lnTo>
                  <a:lnTo>
                    <a:pt x="10990" y="253510"/>
                  </a:lnTo>
                  <a:lnTo>
                    <a:pt x="17458" y="262930"/>
                  </a:lnTo>
                  <a:lnTo>
                    <a:pt x="25088" y="269664"/>
                  </a:lnTo>
                  <a:lnTo>
                    <a:pt x="33584" y="273852"/>
                  </a:lnTo>
                  <a:lnTo>
                    <a:pt x="42541" y="275750"/>
                  </a:lnTo>
                  <a:lnTo>
                    <a:pt x="51465" y="275536"/>
                  </a:lnTo>
                  <a:lnTo>
                    <a:pt x="60092" y="273508"/>
                  </a:lnTo>
                  <a:lnTo>
                    <a:pt x="68357" y="269881"/>
                  </a:lnTo>
                  <a:lnTo>
                    <a:pt x="76294" y="264707"/>
                  </a:lnTo>
                  <a:lnTo>
                    <a:pt x="83964" y="258151"/>
                  </a:lnTo>
                  <a:lnTo>
                    <a:pt x="91269" y="250310"/>
                  </a:lnTo>
                  <a:lnTo>
                    <a:pt x="97956" y="241144"/>
                  </a:lnTo>
                  <a:lnTo>
                    <a:pt x="103938" y="230759"/>
                  </a:lnTo>
                  <a:lnTo>
                    <a:pt x="109278" y="219532"/>
                  </a:lnTo>
                  <a:lnTo>
                    <a:pt x="114099" y="208004"/>
                  </a:lnTo>
                  <a:lnTo>
                    <a:pt x="118524" y="196507"/>
                  </a:lnTo>
                  <a:lnTo>
                    <a:pt x="122497" y="185008"/>
                  </a:lnTo>
                  <a:lnTo>
                    <a:pt x="125793" y="173221"/>
                  </a:lnTo>
                  <a:lnTo>
                    <a:pt x="128349" y="160999"/>
                  </a:lnTo>
                  <a:lnTo>
                    <a:pt x="130405" y="148502"/>
                  </a:lnTo>
                  <a:lnTo>
                    <a:pt x="132401" y="136105"/>
                  </a:lnTo>
                  <a:lnTo>
                    <a:pt x="134576" y="124103"/>
                  </a:lnTo>
                  <a:lnTo>
                    <a:pt x="136223" y="115354"/>
                  </a:lnTo>
                  <a:lnTo>
                    <a:pt x="136603" y="113562"/>
                  </a:lnTo>
                  <a:lnTo>
                    <a:pt x="136377" y="117932"/>
                  </a:lnTo>
                  <a:lnTo>
                    <a:pt x="136161" y="126360"/>
                  </a:lnTo>
                  <a:lnTo>
                    <a:pt x="136436" y="136797"/>
                  </a:lnTo>
                  <a:lnTo>
                    <a:pt x="137385" y="147986"/>
                  </a:lnTo>
                  <a:lnTo>
                    <a:pt x="138982" y="159328"/>
                  </a:lnTo>
                  <a:lnTo>
                    <a:pt x="141112" y="170586"/>
                  </a:lnTo>
                  <a:lnTo>
                    <a:pt x="143655" y="181695"/>
                  </a:lnTo>
                  <a:lnTo>
                    <a:pt x="146665" y="192656"/>
                  </a:lnTo>
                  <a:lnTo>
                    <a:pt x="150362" y="203496"/>
                  </a:lnTo>
                  <a:lnTo>
                    <a:pt x="154816" y="214238"/>
                  </a:lnTo>
                  <a:lnTo>
                    <a:pt x="160112" y="224745"/>
                  </a:lnTo>
                  <a:lnTo>
                    <a:pt x="166423" y="234729"/>
                  </a:lnTo>
                  <a:lnTo>
                    <a:pt x="173742" y="244056"/>
                  </a:lnTo>
                  <a:lnTo>
                    <a:pt x="181758" y="252116"/>
                  </a:lnTo>
                  <a:lnTo>
                    <a:pt x="189977" y="257786"/>
                  </a:lnTo>
                  <a:lnTo>
                    <a:pt x="198090" y="260677"/>
                  </a:lnTo>
                  <a:lnTo>
                    <a:pt x="205879" y="261336"/>
                  </a:lnTo>
                  <a:lnTo>
                    <a:pt x="213997" y="260960"/>
                  </a:lnTo>
                  <a:lnTo>
                    <a:pt x="224271" y="259512"/>
                  </a:lnTo>
                  <a:lnTo>
                    <a:pt x="239825" y="2568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743325" y="800165"/>
              <a:ext cx="25670" cy="484312"/>
            </a:xfrm>
            <a:custGeom>
              <a:avLst/>
              <a:gdLst/>
              <a:ahLst/>
              <a:cxnLst/>
              <a:rect l="0" t="0" r="0" b="0"/>
              <a:pathLst>
                <a:path w="25670" h="484312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72"/>
                  </a:lnTo>
                  <a:lnTo>
                    <a:pt x="506" y="46979"/>
                  </a:lnTo>
                  <a:lnTo>
                    <a:pt x="1326" y="60935"/>
                  </a:lnTo>
                  <a:lnTo>
                    <a:pt x="2146" y="76502"/>
                  </a:lnTo>
                  <a:lnTo>
                    <a:pt x="3003" y="93678"/>
                  </a:lnTo>
                  <a:lnTo>
                    <a:pt x="4178" y="112485"/>
                  </a:lnTo>
                  <a:lnTo>
                    <a:pt x="5812" y="132761"/>
                  </a:lnTo>
                  <a:lnTo>
                    <a:pt x="7740" y="154069"/>
                  </a:lnTo>
                  <a:lnTo>
                    <a:pt x="9580" y="175816"/>
                  </a:lnTo>
                  <a:lnTo>
                    <a:pt x="11119" y="197626"/>
                  </a:lnTo>
                  <a:lnTo>
                    <a:pt x="12475" y="219336"/>
                  </a:lnTo>
                  <a:lnTo>
                    <a:pt x="13992" y="240906"/>
                  </a:lnTo>
                  <a:lnTo>
                    <a:pt x="15860" y="262333"/>
                  </a:lnTo>
                  <a:lnTo>
                    <a:pt x="17945" y="283316"/>
                  </a:lnTo>
                  <a:lnTo>
                    <a:pt x="19891" y="303267"/>
                  </a:lnTo>
                  <a:lnTo>
                    <a:pt x="21498" y="321949"/>
                  </a:lnTo>
                  <a:lnTo>
                    <a:pt x="22729" y="339445"/>
                  </a:lnTo>
                  <a:lnTo>
                    <a:pt x="23630" y="355970"/>
                  </a:lnTo>
                  <a:lnTo>
                    <a:pt x="24271" y="371757"/>
                  </a:lnTo>
                  <a:lnTo>
                    <a:pt x="24718" y="387005"/>
                  </a:lnTo>
                  <a:lnTo>
                    <a:pt x="25026" y="401871"/>
                  </a:lnTo>
                  <a:lnTo>
                    <a:pt x="25236" y="416459"/>
                  </a:lnTo>
                  <a:lnTo>
                    <a:pt x="25378" y="430438"/>
                  </a:lnTo>
                  <a:lnTo>
                    <a:pt x="25490" y="444537"/>
                  </a:lnTo>
                  <a:lnTo>
                    <a:pt x="25581" y="461117"/>
                  </a:lnTo>
                  <a:lnTo>
                    <a:pt x="25669" y="48431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611067" y="1000207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2996" y="2866"/>
                  </a:lnTo>
                  <a:lnTo>
                    <a:pt x="271227" y="5008"/>
                  </a:lnTo>
                  <a:lnTo>
                    <a:pt x="258332" y="6611"/>
                  </a:lnTo>
                  <a:lnTo>
                    <a:pt x="244311" y="7792"/>
                  </a:lnTo>
                  <a:lnTo>
                    <a:pt x="229334" y="8641"/>
                  </a:lnTo>
                  <a:lnTo>
                    <a:pt x="213616" y="9238"/>
                  </a:lnTo>
                  <a:lnTo>
                    <a:pt x="197514" y="9653"/>
                  </a:lnTo>
                  <a:lnTo>
                    <a:pt x="181490" y="9937"/>
                  </a:lnTo>
                  <a:lnTo>
                    <a:pt x="165792" y="10130"/>
                  </a:lnTo>
                  <a:lnTo>
                    <a:pt x="150475" y="10261"/>
                  </a:lnTo>
                  <a:lnTo>
                    <a:pt x="135497" y="10349"/>
                  </a:lnTo>
                  <a:lnTo>
                    <a:pt x="120789" y="10413"/>
                  </a:lnTo>
                  <a:lnTo>
                    <a:pt x="106283" y="10626"/>
                  </a:lnTo>
                  <a:lnTo>
                    <a:pt x="91923" y="11301"/>
                  </a:lnTo>
                  <a:lnTo>
                    <a:pt x="77674" y="12567"/>
                  </a:lnTo>
                  <a:lnTo>
                    <a:pt x="63725" y="14240"/>
                  </a:lnTo>
                  <a:lnTo>
                    <a:pt x="48905" y="16076"/>
                  </a:lnTo>
                  <a:lnTo>
                    <a:pt x="29675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836012" y="1082247"/>
              <a:ext cx="290952" cy="244344"/>
            </a:xfrm>
            <a:custGeom>
              <a:avLst/>
              <a:gdLst/>
              <a:ahLst/>
              <a:cxnLst/>
              <a:rect l="0" t="0" r="0" b="0"/>
              <a:pathLst>
                <a:path w="290952" h="244344">
                  <a:moveTo>
                    <a:pt x="27739" y="86416"/>
                  </a:moveTo>
                  <a:lnTo>
                    <a:pt x="33740" y="92149"/>
                  </a:lnTo>
                  <a:lnTo>
                    <a:pt x="40585" y="96433"/>
                  </a:lnTo>
                  <a:lnTo>
                    <a:pt x="48973" y="99635"/>
                  </a:lnTo>
                  <a:lnTo>
                    <a:pt x="58600" y="101823"/>
                  </a:lnTo>
                  <a:lnTo>
                    <a:pt x="68915" y="102872"/>
                  </a:lnTo>
                  <a:lnTo>
                    <a:pt x="79523" y="102814"/>
                  </a:lnTo>
                  <a:lnTo>
                    <a:pt x="90220" y="101817"/>
                  </a:lnTo>
                  <a:lnTo>
                    <a:pt x="100921" y="100089"/>
                  </a:lnTo>
                  <a:lnTo>
                    <a:pt x="111589" y="97815"/>
                  </a:lnTo>
                  <a:lnTo>
                    <a:pt x="122055" y="94985"/>
                  </a:lnTo>
                  <a:lnTo>
                    <a:pt x="132016" y="91409"/>
                  </a:lnTo>
                  <a:lnTo>
                    <a:pt x="141344" y="87036"/>
                  </a:lnTo>
                  <a:lnTo>
                    <a:pt x="149914" y="81794"/>
                  </a:lnTo>
                  <a:lnTo>
                    <a:pt x="157525" y="75518"/>
                  </a:lnTo>
                  <a:lnTo>
                    <a:pt x="164149" y="68224"/>
                  </a:lnTo>
                  <a:lnTo>
                    <a:pt x="169428" y="60223"/>
                  </a:lnTo>
                  <a:lnTo>
                    <a:pt x="172619" y="52015"/>
                  </a:lnTo>
                  <a:lnTo>
                    <a:pt x="173499" y="43909"/>
                  </a:lnTo>
                  <a:lnTo>
                    <a:pt x="172141" y="36180"/>
                  </a:lnTo>
                  <a:lnTo>
                    <a:pt x="168645" y="29143"/>
                  </a:lnTo>
                  <a:lnTo>
                    <a:pt x="163295" y="22894"/>
                  </a:lnTo>
                  <a:lnTo>
                    <a:pt x="156468" y="17359"/>
                  </a:lnTo>
                  <a:lnTo>
                    <a:pt x="148531" y="12400"/>
                  </a:lnTo>
                  <a:lnTo>
                    <a:pt x="139793" y="7883"/>
                  </a:lnTo>
                  <a:lnTo>
                    <a:pt x="130488" y="4017"/>
                  </a:lnTo>
                  <a:lnTo>
                    <a:pt x="120790" y="1325"/>
                  </a:lnTo>
                  <a:lnTo>
                    <a:pt x="110823" y="0"/>
                  </a:lnTo>
                  <a:lnTo>
                    <a:pt x="100672" y="94"/>
                  </a:lnTo>
                  <a:lnTo>
                    <a:pt x="90398" y="1678"/>
                  </a:lnTo>
                  <a:lnTo>
                    <a:pt x="80043" y="4634"/>
                  </a:lnTo>
                  <a:lnTo>
                    <a:pt x="69801" y="8720"/>
                  </a:lnTo>
                  <a:lnTo>
                    <a:pt x="59997" y="13672"/>
                  </a:lnTo>
                  <a:lnTo>
                    <a:pt x="50777" y="19261"/>
                  </a:lnTo>
                  <a:lnTo>
                    <a:pt x="42281" y="25469"/>
                  </a:lnTo>
                  <a:lnTo>
                    <a:pt x="34720" y="32467"/>
                  </a:lnTo>
                  <a:lnTo>
                    <a:pt x="28116" y="40287"/>
                  </a:lnTo>
                  <a:lnTo>
                    <a:pt x="22342" y="48826"/>
                  </a:lnTo>
                  <a:lnTo>
                    <a:pt x="17221" y="57937"/>
                  </a:lnTo>
                  <a:lnTo>
                    <a:pt x="12591" y="67479"/>
                  </a:lnTo>
                  <a:lnTo>
                    <a:pt x="8480" y="77497"/>
                  </a:lnTo>
                  <a:lnTo>
                    <a:pt x="5091" y="88207"/>
                  </a:lnTo>
                  <a:lnTo>
                    <a:pt x="2481" y="99668"/>
                  </a:lnTo>
                  <a:lnTo>
                    <a:pt x="727" y="111635"/>
                  </a:lnTo>
                  <a:lnTo>
                    <a:pt x="0" y="123668"/>
                  </a:lnTo>
                  <a:lnTo>
                    <a:pt x="291" y="135503"/>
                  </a:lnTo>
                  <a:lnTo>
                    <a:pt x="1452" y="147059"/>
                  </a:lnTo>
                  <a:lnTo>
                    <a:pt x="3295" y="158353"/>
                  </a:lnTo>
                  <a:lnTo>
                    <a:pt x="5652" y="169426"/>
                  </a:lnTo>
                  <a:lnTo>
                    <a:pt x="8708" y="180167"/>
                  </a:lnTo>
                  <a:lnTo>
                    <a:pt x="12969" y="190314"/>
                  </a:lnTo>
                  <a:lnTo>
                    <a:pt x="18615" y="199767"/>
                  </a:lnTo>
                  <a:lnTo>
                    <a:pt x="25527" y="208421"/>
                  </a:lnTo>
                  <a:lnTo>
                    <a:pt x="33462" y="216089"/>
                  </a:lnTo>
                  <a:lnTo>
                    <a:pt x="42180" y="222760"/>
                  </a:lnTo>
                  <a:lnTo>
                    <a:pt x="51796" y="228409"/>
                  </a:lnTo>
                  <a:lnTo>
                    <a:pt x="62761" y="232914"/>
                  </a:lnTo>
                  <a:lnTo>
                    <a:pt x="75207" y="236316"/>
                  </a:lnTo>
                  <a:lnTo>
                    <a:pt x="88818" y="238789"/>
                  </a:lnTo>
                  <a:lnTo>
                    <a:pt x="103026" y="240540"/>
                  </a:lnTo>
                  <a:lnTo>
                    <a:pt x="117439" y="241758"/>
                  </a:lnTo>
                  <a:lnTo>
                    <a:pt x="132032" y="242595"/>
                  </a:lnTo>
                  <a:lnTo>
                    <a:pt x="147041" y="243166"/>
                  </a:lnTo>
                  <a:lnTo>
                    <a:pt x="162581" y="243553"/>
                  </a:lnTo>
                  <a:lnTo>
                    <a:pt x="178628" y="243813"/>
                  </a:lnTo>
                  <a:lnTo>
                    <a:pt x="195092" y="243988"/>
                  </a:lnTo>
                  <a:lnTo>
                    <a:pt x="211859" y="244106"/>
                  </a:lnTo>
                  <a:lnTo>
                    <a:pt x="228275" y="244185"/>
                  </a:lnTo>
                  <a:lnTo>
                    <a:pt x="244881" y="244246"/>
                  </a:lnTo>
                  <a:lnTo>
                    <a:pt x="264251" y="244296"/>
                  </a:lnTo>
                  <a:lnTo>
                    <a:pt x="290951" y="24434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2760310" y="1684559"/>
            <a:ext cx="608810" cy="454575"/>
            <a:chOff x="2760310" y="1684559"/>
            <a:chExt cx="608810" cy="454575"/>
          </a:xfrm>
        </p:grpSpPr>
        <p:sp>
          <p:nvSpPr>
            <p:cNvPr id="205" name="Freeform 204"/>
            <p:cNvSpPr/>
            <p:nvPr/>
          </p:nvSpPr>
          <p:spPr>
            <a:xfrm>
              <a:off x="2760310" y="1852865"/>
              <a:ext cx="208727" cy="286269"/>
            </a:xfrm>
            <a:custGeom>
              <a:avLst/>
              <a:gdLst/>
              <a:ahLst/>
              <a:cxnLst/>
              <a:rect l="0" t="0" r="0" b="0"/>
              <a:pathLst>
                <a:path w="208727" h="286269">
                  <a:moveTo>
                    <a:pt x="8684" y="94907"/>
                  </a:moveTo>
                  <a:lnTo>
                    <a:pt x="20486" y="94906"/>
                  </a:lnTo>
                  <a:lnTo>
                    <a:pt x="32255" y="94906"/>
                  </a:lnTo>
                  <a:lnTo>
                    <a:pt x="45146" y="94906"/>
                  </a:lnTo>
                  <a:lnTo>
                    <a:pt x="58994" y="94906"/>
                  </a:lnTo>
                  <a:lnTo>
                    <a:pt x="73322" y="94906"/>
                  </a:lnTo>
                  <a:lnTo>
                    <a:pt x="87791" y="94906"/>
                  </a:lnTo>
                  <a:lnTo>
                    <a:pt x="102241" y="94906"/>
                  </a:lnTo>
                  <a:lnTo>
                    <a:pt x="116617" y="94906"/>
                  </a:lnTo>
                  <a:lnTo>
                    <a:pt x="130898" y="94893"/>
                  </a:lnTo>
                  <a:lnTo>
                    <a:pt x="144604" y="94374"/>
                  </a:lnTo>
                  <a:lnTo>
                    <a:pt x="156829" y="92429"/>
                  </a:lnTo>
                  <a:lnTo>
                    <a:pt x="167186" y="88670"/>
                  </a:lnTo>
                  <a:lnTo>
                    <a:pt x="175292" y="83193"/>
                  </a:lnTo>
                  <a:lnTo>
                    <a:pt x="180538" y="76304"/>
                  </a:lnTo>
                  <a:lnTo>
                    <a:pt x="182878" y="68336"/>
                  </a:lnTo>
                  <a:lnTo>
                    <a:pt x="182704" y="59580"/>
                  </a:lnTo>
                  <a:lnTo>
                    <a:pt x="180552" y="50267"/>
                  </a:lnTo>
                  <a:lnTo>
                    <a:pt x="176924" y="40574"/>
                  </a:lnTo>
                  <a:lnTo>
                    <a:pt x="172070" y="30950"/>
                  </a:lnTo>
                  <a:lnTo>
                    <a:pt x="165998" y="22094"/>
                  </a:lnTo>
                  <a:lnTo>
                    <a:pt x="158803" y="14334"/>
                  </a:lnTo>
                  <a:lnTo>
                    <a:pt x="150516" y="7972"/>
                  </a:lnTo>
                  <a:lnTo>
                    <a:pt x="141043" y="3447"/>
                  </a:lnTo>
                  <a:lnTo>
                    <a:pt x="130449" y="817"/>
                  </a:lnTo>
                  <a:lnTo>
                    <a:pt x="119080" y="0"/>
                  </a:lnTo>
                  <a:lnTo>
                    <a:pt x="107456" y="956"/>
                  </a:lnTo>
                  <a:lnTo>
                    <a:pt x="95903" y="3488"/>
                  </a:lnTo>
                  <a:lnTo>
                    <a:pt x="84707" y="7456"/>
                  </a:lnTo>
                  <a:lnTo>
                    <a:pt x="74188" y="12859"/>
                  </a:lnTo>
                  <a:lnTo>
                    <a:pt x="64448" y="19565"/>
                  </a:lnTo>
                  <a:lnTo>
                    <a:pt x="55416" y="27338"/>
                  </a:lnTo>
                  <a:lnTo>
                    <a:pt x="46956" y="35924"/>
                  </a:lnTo>
                  <a:lnTo>
                    <a:pt x="38931" y="45107"/>
                  </a:lnTo>
                  <a:lnTo>
                    <a:pt x="31386" y="54713"/>
                  </a:lnTo>
                  <a:lnTo>
                    <a:pt x="24538" y="64613"/>
                  </a:lnTo>
                  <a:lnTo>
                    <a:pt x="18453" y="74721"/>
                  </a:lnTo>
                  <a:lnTo>
                    <a:pt x="13213" y="85137"/>
                  </a:lnTo>
                  <a:lnTo>
                    <a:pt x="8991" y="96121"/>
                  </a:lnTo>
                  <a:lnTo>
                    <a:pt x="5783" y="107774"/>
                  </a:lnTo>
                  <a:lnTo>
                    <a:pt x="3441" y="120042"/>
                  </a:lnTo>
                  <a:lnTo>
                    <a:pt x="1779" y="132809"/>
                  </a:lnTo>
                  <a:lnTo>
                    <a:pt x="625" y="145955"/>
                  </a:lnTo>
                  <a:lnTo>
                    <a:pt x="0" y="159376"/>
                  </a:lnTo>
                  <a:lnTo>
                    <a:pt x="105" y="172992"/>
                  </a:lnTo>
                  <a:lnTo>
                    <a:pt x="994" y="186738"/>
                  </a:lnTo>
                  <a:lnTo>
                    <a:pt x="2744" y="200410"/>
                  </a:lnTo>
                  <a:lnTo>
                    <a:pt x="5521" y="213669"/>
                  </a:lnTo>
                  <a:lnTo>
                    <a:pt x="9323" y="226357"/>
                  </a:lnTo>
                  <a:lnTo>
                    <a:pt x="14164" y="238165"/>
                  </a:lnTo>
                  <a:lnTo>
                    <a:pt x="20163" y="248570"/>
                  </a:lnTo>
                  <a:lnTo>
                    <a:pt x="27273" y="257420"/>
                  </a:lnTo>
                  <a:lnTo>
                    <a:pt x="35318" y="264871"/>
                  </a:lnTo>
                  <a:lnTo>
                    <a:pt x="44088" y="271199"/>
                  </a:lnTo>
                  <a:lnTo>
                    <a:pt x="53393" y="276674"/>
                  </a:lnTo>
                  <a:lnTo>
                    <a:pt x="63081" y="281201"/>
                  </a:lnTo>
                  <a:lnTo>
                    <a:pt x="73037" y="284346"/>
                  </a:lnTo>
                  <a:lnTo>
                    <a:pt x="83182" y="285982"/>
                  </a:lnTo>
                  <a:lnTo>
                    <a:pt x="93622" y="286268"/>
                  </a:lnTo>
                  <a:lnTo>
                    <a:pt x="104623" y="285472"/>
                  </a:lnTo>
                  <a:lnTo>
                    <a:pt x="116277" y="283858"/>
                  </a:lnTo>
                  <a:lnTo>
                    <a:pt x="128207" y="281488"/>
                  </a:lnTo>
                  <a:lnTo>
                    <a:pt x="139682" y="278227"/>
                  </a:lnTo>
                  <a:lnTo>
                    <a:pt x="150325" y="274073"/>
                  </a:lnTo>
                  <a:lnTo>
                    <a:pt x="160097" y="269149"/>
                  </a:lnTo>
                  <a:lnTo>
                    <a:pt x="169121" y="263619"/>
                  </a:lnTo>
                  <a:lnTo>
                    <a:pt x="177552" y="257649"/>
                  </a:lnTo>
                  <a:lnTo>
                    <a:pt x="185241" y="251668"/>
                  </a:lnTo>
                  <a:lnTo>
                    <a:pt x="192479" y="245785"/>
                  </a:lnTo>
                  <a:lnTo>
                    <a:pt x="199907" y="239487"/>
                  </a:lnTo>
                  <a:lnTo>
                    <a:pt x="208726" y="23177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976911" y="1907636"/>
              <a:ext cx="202696" cy="172391"/>
            </a:xfrm>
            <a:custGeom>
              <a:avLst/>
              <a:gdLst/>
              <a:ahLst/>
              <a:cxnLst/>
              <a:rect l="0" t="0" r="0" b="0"/>
              <a:pathLst>
                <a:path w="202696" h="172391">
                  <a:moveTo>
                    <a:pt x="97410" y="134892"/>
                  </a:moveTo>
                  <a:lnTo>
                    <a:pt x="100344" y="126091"/>
                  </a:lnTo>
                  <a:lnTo>
                    <a:pt x="103126" y="117744"/>
                  </a:lnTo>
                  <a:lnTo>
                    <a:pt x="106021" y="109041"/>
                  </a:lnTo>
                  <a:lnTo>
                    <a:pt x="108889" y="99747"/>
                  </a:lnTo>
                  <a:lnTo>
                    <a:pt x="111405" y="89604"/>
                  </a:lnTo>
                  <a:lnTo>
                    <a:pt x="113406" y="78568"/>
                  </a:lnTo>
                  <a:lnTo>
                    <a:pt x="114573" y="67074"/>
                  </a:lnTo>
                  <a:lnTo>
                    <a:pt x="114372" y="55900"/>
                  </a:lnTo>
                  <a:lnTo>
                    <a:pt x="112638" y="45464"/>
                  </a:lnTo>
                  <a:lnTo>
                    <a:pt x="109523" y="35832"/>
                  </a:lnTo>
                  <a:lnTo>
                    <a:pt x="105298" y="26903"/>
                  </a:lnTo>
                  <a:lnTo>
                    <a:pt x="100232" y="18541"/>
                  </a:lnTo>
                  <a:lnTo>
                    <a:pt x="94393" y="11095"/>
                  </a:lnTo>
                  <a:lnTo>
                    <a:pt x="87650" y="5370"/>
                  </a:lnTo>
                  <a:lnTo>
                    <a:pt x="80009" y="1671"/>
                  </a:lnTo>
                  <a:lnTo>
                    <a:pt x="71762" y="0"/>
                  </a:lnTo>
                  <a:lnTo>
                    <a:pt x="63380" y="316"/>
                  </a:lnTo>
                  <a:lnTo>
                    <a:pt x="55154" y="2386"/>
                  </a:lnTo>
                  <a:lnTo>
                    <a:pt x="47344" y="6029"/>
                  </a:lnTo>
                  <a:lnTo>
                    <a:pt x="40251" y="11207"/>
                  </a:lnTo>
                  <a:lnTo>
                    <a:pt x="33965" y="17763"/>
                  </a:lnTo>
                  <a:lnTo>
                    <a:pt x="28405" y="25603"/>
                  </a:lnTo>
                  <a:lnTo>
                    <a:pt x="23428" y="34767"/>
                  </a:lnTo>
                  <a:lnTo>
                    <a:pt x="18891" y="45150"/>
                  </a:lnTo>
                  <a:lnTo>
                    <a:pt x="14673" y="56376"/>
                  </a:lnTo>
                  <a:lnTo>
                    <a:pt x="10678" y="67904"/>
                  </a:lnTo>
                  <a:lnTo>
                    <a:pt x="6848" y="79396"/>
                  </a:lnTo>
                  <a:lnTo>
                    <a:pt x="3461" y="90721"/>
                  </a:lnTo>
                  <a:lnTo>
                    <a:pt x="1099" y="101859"/>
                  </a:lnTo>
                  <a:lnTo>
                    <a:pt x="0" y="112832"/>
                  </a:lnTo>
                  <a:lnTo>
                    <a:pt x="247" y="123676"/>
                  </a:lnTo>
                  <a:lnTo>
                    <a:pt x="1934" y="134425"/>
                  </a:lnTo>
                  <a:lnTo>
                    <a:pt x="4964" y="145086"/>
                  </a:lnTo>
                  <a:lnTo>
                    <a:pt x="9269" y="155027"/>
                  </a:lnTo>
                  <a:lnTo>
                    <a:pt x="14900" y="163032"/>
                  </a:lnTo>
                  <a:lnTo>
                    <a:pt x="21754" y="168590"/>
                  </a:lnTo>
                  <a:lnTo>
                    <a:pt x="29457" y="171675"/>
                  </a:lnTo>
                  <a:lnTo>
                    <a:pt x="37464" y="172390"/>
                  </a:lnTo>
                  <a:lnTo>
                    <a:pt x="45439" y="171051"/>
                  </a:lnTo>
                  <a:lnTo>
                    <a:pt x="53250" y="167918"/>
                  </a:lnTo>
                  <a:lnTo>
                    <a:pt x="60875" y="163090"/>
                  </a:lnTo>
                  <a:lnTo>
                    <a:pt x="68331" y="156777"/>
                  </a:lnTo>
                  <a:lnTo>
                    <a:pt x="75492" y="149271"/>
                  </a:lnTo>
                  <a:lnTo>
                    <a:pt x="82081" y="140864"/>
                  </a:lnTo>
                  <a:lnTo>
                    <a:pt x="87997" y="131799"/>
                  </a:lnTo>
                  <a:lnTo>
                    <a:pt x="93294" y="122102"/>
                  </a:lnTo>
                  <a:lnTo>
                    <a:pt x="98086" y="111607"/>
                  </a:lnTo>
                  <a:lnTo>
                    <a:pt x="102502" y="100355"/>
                  </a:lnTo>
                  <a:lnTo>
                    <a:pt x="106863" y="90868"/>
                  </a:lnTo>
                  <a:lnTo>
                    <a:pt x="111069" y="86755"/>
                  </a:lnTo>
                  <a:lnTo>
                    <a:pt x="114577" y="87795"/>
                  </a:lnTo>
                  <a:lnTo>
                    <a:pt x="117636" y="92404"/>
                  </a:lnTo>
                  <a:lnTo>
                    <a:pt x="120733" y="99252"/>
                  </a:lnTo>
                  <a:lnTo>
                    <a:pt x="124349" y="107473"/>
                  </a:lnTo>
                  <a:lnTo>
                    <a:pt x="128682" y="116524"/>
                  </a:lnTo>
                  <a:lnTo>
                    <a:pt x="134032" y="125596"/>
                  </a:lnTo>
                  <a:lnTo>
                    <a:pt x="140894" y="133573"/>
                  </a:lnTo>
                  <a:lnTo>
                    <a:pt x="149382" y="139947"/>
                  </a:lnTo>
                  <a:lnTo>
                    <a:pt x="158894" y="144751"/>
                  </a:lnTo>
                  <a:lnTo>
                    <a:pt x="169335" y="148746"/>
                  </a:lnTo>
                  <a:lnTo>
                    <a:pt x="182741" y="152278"/>
                  </a:lnTo>
                  <a:lnTo>
                    <a:pt x="202695" y="15594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242777" y="168455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72"/>
                  </a:lnTo>
                  <a:lnTo>
                    <a:pt x="13264" y="46978"/>
                  </a:lnTo>
                  <a:lnTo>
                    <a:pt x="12416" y="60935"/>
                  </a:lnTo>
                  <a:lnTo>
                    <a:pt x="11818" y="76498"/>
                  </a:lnTo>
                  <a:lnTo>
                    <a:pt x="11404" y="93501"/>
                  </a:lnTo>
                  <a:lnTo>
                    <a:pt x="11120" y="111659"/>
                  </a:lnTo>
                  <a:lnTo>
                    <a:pt x="10926" y="130686"/>
                  </a:lnTo>
                  <a:lnTo>
                    <a:pt x="10795" y="150342"/>
                  </a:lnTo>
                  <a:lnTo>
                    <a:pt x="10707" y="170441"/>
                  </a:lnTo>
                  <a:lnTo>
                    <a:pt x="10648" y="190843"/>
                  </a:lnTo>
                  <a:lnTo>
                    <a:pt x="10608" y="211288"/>
                  </a:lnTo>
                  <a:lnTo>
                    <a:pt x="10581" y="231401"/>
                  </a:lnTo>
                  <a:lnTo>
                    <a:pt x="10564" y="251002"/>
                  </a:lnTo>
                  <a:lnTo>
                    <a:pt x="10552" y="269927"/>
                  </a:lnTo>
                  <a:lnTo>
                    <a:pt x="10544" y="287951"/>
                  </a:lnTo>
                  <a:lnTo>
                    <a:pt x="10534" y="305034"/>
                  </a:lnTo>
                  <a:lnTo>
                    <a:pt x="10358" y="321135"/>
                  </a:lnTo>
                  <a:lnTo>
                    <a:pt x="9708" y="336116"/>
                  </a:lnTo>
                  <a:lnTo>
                    <a:pt x="8457" y="349998"/>
                  </a:lnTo>
                  <a:lnTo>
                    <a:pt x="6795" y="362499"/>
                  </a:lnTo>
                  <a:lnTo>
                    <a:pt x="4967" y="374179"/>
                  </a:lnTo>
                  <a:lnTo>
                    <a:pt x="2812" y="38606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042735" y="1789844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63171"/>
                  </a:moveTo>
                  <a:lnTo>
                    <a:pt x="317515" y="60237"/>
                  </a:lnTo>
                  <a:lnTo>
                    <a:pt x="308528" y="57455"/>
                  </a:lnTo>
                  <a:lnTo>
                    <a:pt x="298538" y="54556"/>
                  </a:lnTo>
                  <a:lnTo>
                    <a:pt x="287730" y="51515"/>
                  </a:lnTo>
                  <a:lnTo>
                    <a:pt x="276567" y="48350"/>
                  </a:lnTo>
                  <a:lnTo>
                    <a:pt x="265362" y="45086"/>
                  </a:lnTo>
                  <a:lnTo>
                    <a:pt x="254250" y="41748"/>
                  </a:lnTo>
                  <a:lnTo>
                    <a:pt x="243265" y="38357"/>
                  </a:lnTo>
                  <a:lnTo>
                    <a:pt x="232399" y="34928"/>
                  </a:lnTo>
                  <a:lnTo>
                    <a:pt x="221630" y="31474"/>
                  </a:lnTo>
                  <a:lnTo>
                    <a:pt x="210932" y="28001"/>
                  </a:lnTo>
                  <a:lnTo>
                    <a:pt x="200273" y="24516"/>
                  </a:lnTo>
                  <a:lnTo>
                    <a:pt x="189146" y="21023"/>
                  </a:lnTo>
                  <a:lnTo>
                    <a:pt x="176619" y="17525"/>
                  </a:lnTo>
                  <a:lnTo>
                    <a:pt x="162299" y="14028"/>
                  </a:lnTo>
                  <a:lnTo>
                    <a:pt x="146442" y="10696"/>
                  </a:lnTo>
                  <a:lnTo>
                    <a:pt x="129656" y="7838"/>
                  </a:lnTo>
                  <a:lnTo>
                    <a:pt x="112406" y="5584"/>
                  </a:lnTo>
                  <a:lnTo>
                    <a:pt x="95113" y="3901"/>
                  </a:lnTo>
                  <a:lnTo>
                    <a:pt x="78211" y="2689"/>
                  </a:lnTo>
                  <a:lnTo>
                    <a:pt x="61904" y="1837"/>
                  </a:lnTo>
                  <a:lnTo>
                    <a:pt x="46787" y="1245"/>
                  </a:lnTo>
                  <a:lnTo>
                    <a:pt x="32455" y="775"/>
                  </a:lnTo>
                  <a:lnTo>
                    <a:pt x="17653" y="3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2640823" y="2505782"/>
            <a:ext cx="1170494" cy="435704"/>
            <a:chOff x="2640823" y="2505782"/>
            <a:chExt cx="1170494" cy="435704"/>
          </a:xfrm>
        </p:grpSpPr>
        <p:sp>
          <p:nvSpPr>
            <p:cNvPr id="210" name="Freeform 209"/>
            <p:cNvSpPr/>
            <p:nvPr/>
          </p:nvSpPr>
          <p:spPr>
            <a:xfrm>
              <a:off x="2640823" y="2716352"/>
              <a:ext cx="251591" cy="225134"/>
            </a:xfrm>
            <a:custGeom>
              <a:avLst/>
              <a:gdLst/>
              <a:ahLst/>
              <a:cxnLst/>
              <a:rect l="0" t="0" r="0" b="0"/>
              <a:pathLst>
                <a:path w="251591" h="225134">
                  <a:moveTo>
                    <a:pt x="22886" y="0"/>
                  </a:moveTo>
                  <a:lnTo>
                    <a:pt x="19953" y="8801"/>
                  </a:lnTo>
                  <a:lnTo>
                    <a:pt x="17170" y="17148"/>
                  </a:lnTo>
                  <a:lnTo>
                    <a:pt x="14280" y="25847"/>
                  </a:lnTo>
                  <a:lnTo>
                    <a:pt x="11585" y="34968"/>
                  </a:lnTo>
                  <a:lnTo>
                    <a:pt x="9717" y="44463"/>
                  </a:lnTo>
                  <a:lnTo>
                    <a:pt x="8946" y="54264"/>
                  </a:lnTo>
                  <a:lnTo>
                    <a:pt x="8740" y="64623"/>
                  </a:lnTo>
                  <a:lnTo>
                    <a:pt x="7997" y="76094"/>
                  </a:lnTo>
                  <a:lnTo>
                    <a:pt x="6134" y="88878"/>
                  </a:lnTo>
                  <a:lnTo>
                    <a:pt x="3558" y="102547"/>
                  </a:lnTo>
                  <a:lnTo>
                    <a:pt x="1350" y="116261"/>
                  </a:lnTo>
                  <a:lnTo>
                    <a:pt x="125" y="129521"/>
                  </a:lnTo>
                  <a:lnTo>
                    <a:pt x="0" y="142185"/>
                  </a:lnTo>
                  <a:lnTo>
                    <a:pt x="846" y="154296"/>
                  </a:lnTo>
                  <a:lnTo>
                    <a:pt x="2474" y="165940"/>
                  </a:lnTo>
                  <a:lnTo>
                    <a:pt x="5179" y="176572"/>
                  </a:lnTo>
                  <a:lnTo>
                    <a:pt x="9723" y="185056"/>
                  </a:lnTo>
                  <a:lnTo>
                    <a:pt x="16362" y="190942"/>
                  </a:lnTo>
                  <a:lnTo>
                    <a:pt x="24580" y="194251"/>
                  </a:lnTo>
                  <a:lnTo>
                    <a:pt x="33398" y="195117"/>
                  </a:lnTo>
                  <a:lnTo>
                    <a:pt x="42173" y="193880"/>
                  </a:lnTo>
                  <a:lnTo>
                    <a:pt x="50485" y="190815"/>
                  </a:lnTo>
                  <a:lnTo>
                    <a:pt x="57981" y="186033"/>
                  </a:lnTo>
                  <a:lnTo>
                    <a:pt x="64579" y="179759"/>
                  </a:lnTo>
                  <a:lnTo>
                    <a:pt x="70703" y="172620"/>
                  </a:lnTo>
                  <a:lnTo>
                    <a:pt x="77130" y="165524"/>
                  </a:lnTo>
                  <a:lnTo>
                    <a:pt x="84271" y="158969"/>
                  </a:lnTo>
                  <a:lnTo>
                    <a:pt x="91869" y="152756"/>
                  </a:lnTo>
                  <a:lnTo>
                    <a:pt x="99210" y="146211"/>
                  </a:lnTo>
                  <a:lnTo>
                    <a:pt x="105832" y="139027"/>
                  </a:lnTo>
                  <a:lnTo>
                    <a:pt x="109741" y="133792"/>
                  </a:lnTo>
                  <a:lnTo>
                    <a:pt x="109455" y="133883"/>
                  </a:lnTo>
                  <a:lnTo>
                    <a:pt x="107262" y="138453"/>
                  </a:lnTo>
                  <a:lnTo>
                    <a:pt x="104753" y="146133"/>
                  </a:lnTo>
                  <a:lnTo>
                    <a:pt x="102721" y="155749"/>
                  </a:lnTo>
                  <a:lnTo>
                    <a:pt x="101639" y="166300"/>
                  </a:lnTo>
                  <a:lnTo>
                    <a:pt x="101618" y="177186"/>
                  </a:lnTo>
                  <a:lnTo>
                    <a:pt x="102869" y="187962"/>
                  </a:lnTo>
                  <a:lnTo>
                    <a:pt x="105818" y="198212"/>
                  </a:lnTo>
                  <a:lnTo>
                    <a:pt x="110536" y="207760"/>
                  </a:lnTo>
                  <a:lnTo>
                    <a:pt x="116801" y="215988"/>
                  </a:lnTo>
                  <a:lnTo>
                    <a:pt x="124292" y="221782"/>
                  </a:lnTo>
                  <a:lnTo>
                    <a:pt x="132694" y="224750"/>
                  </a:lnTo>
                  <a:lnTo>
                    <a:pt x="141587" y="225133"/>
                  </a:lnTo>
                  <a:lnTo>
                    <a:pt x="150468" y="223422"/>
                  </a:lnTo>
                  <a:lnTo>
                    <a:pt x="159066" y="220128"/>
                  </a:lnTo>
                  <a:lnTo>
                    <a:pt x="167312" y="215683"/>
                  </a:lnTo>
                  <a:lnTo>
                    <a:pt x="175236" y="210425"/>
                  </a:lnTo>
                  <a:lnTo>
                    <a:pt x="182898" y="204598"/>
                  </a:lnTo>
                  <a:lnTo>
                    <a:pt x="190197" y="198215"/>
                  </a:lnTo>
                  <a:lnTo>
                    <a:pt x="196880" y="191093"/>
                  </a:lnTo>
                  <a:lnTo>
                    <a:pt x="202868" y="183195"/>
                  </a:lnTo>
                  <a:lnTo>
                    <a:pt x="208552" y="174941"/>
                  </a:lnTo>
                  <a:lnTo>
                    <a:pt x="214669" y="167086"/>
                  </a:lnTo>
                  <a:lnTo>
                    <a:pt x="221591" y="160013"/>
                  </a:lnTo>
                  <a:lnTo>
                    <a:pt x="228868" y="153282"/>
                  </a:lnTo>
                  <a:lnTo>
                    <a:pt x="235461" y="145855"/>
                  </a:lnTo>
                  <a:lnTo>
                    <a:pt x="240818" y="137187"/>
                  </a:lnTo>
                  <a:lnTo>
                    <a:pt x="244887" y="127227"/>
                  </a:lnTo>
                  <a:lnTo>
                    <a:pt x="247850" y="116158"/>
                  </a:lnTo>
                  <a:lnTo>
                    <a:pt x="249945" y="104228"/>
                  </a:lnTo>
                  <a:lnTo>
                    <a:pt x="251234" y="91827"/>
                  </a:lnTo>
                  <a:lnTo>
                    <a:pt x="251590" y="79443"/>
                  </a:lnTo>
                  <a:lnTo>
                    <a:pt x="251026" y="67353"/>
                  </a:lnTo>
                  <a:lnTo>
                    <a:pt x="249829" y="55883"/>
                  </a:lnTo>
                  <a:lnTo>
                    <a:pt x="248366" y="44273"/>
                  </a:lnTo>
                  <a:lnTo>
                    <a:pt x="246510" y="30390"/>
                  </a:lnTo>
                  <a:lnTo>
                    <a:pt x="243985" y="105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932866" y="2821637"/>
              <a:ext cx="25642" cy="115814"/>
            </a:xfrm>
            <a:custGeom>
              <a:avLst/>
              <a:gdLst/>
              <a:ahLst/>
              <a:cxnLst/>
              <a:rect l="0" t="0" r="0" b="0"/>
              <a:pathLst>
                <a:path w="25642" h="115814">
                  <a:moveTo>
                    <a:pt x="25641" y="0"/>
                  </a:moveTo>
                  <a:lnTo>
                    <a:pt x="17041" y="11735"/>
                  </a:lnTo>
                  <a:lnTo>
                    <a:pt x="10615" y="22864"/>
                  </a:lnTo>
                  <a:lnTo>
                    <a:pt x="5811" y="34458"/>
                  </a:lnTo>
                  <a:lnTo>
                    <a:pt x="2442" y="46446"/>
                  </a:lnTo>
                  <a:lnTo>
                    <a:pt x="544" y="58458"/>
                  </a:lnTo>
                  <a:lnTo>
                    <a:pt x="0" y="70247"/>
                  </a:lnTo>
                  <a:lnTo>
                    <a:pt x="417" y="81294"/>
                  </a:lnTo>
                  <a:lnTo>
                    <a:pt x="1254" y="91818"/>
                  </a:lnTo>
                  <a:lnTo>
                    <a:pt x="2583" y="102741"/>
                  </a:lnTo>
                  <a:lnTo>
                    <a:pt x="4584" y="1158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937450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021510" y="2558425"/>
              <a:ext cx="21226" cy="368498"/>
            </a:xfrm>
            <a:custGeom>
              <a:avLst/>
              <a:gdLst/>
              <a:ahLst/>
              <a:cxnLst/>
              <a:rect l="0" t="0" r="0" b="0"/>
              <a:pathLst>
                <a:path w="21226" h="368498">
                  <a:moveTo>
                    <a:pt x="21225" y="0"/>
                  </a:moveTo>
                  <a:lnTo>
                    <a:pt x="18359" y="8935"/>
                  </a:lnTo>
                  <a:lnTo>
                    <a:pt x="16216" y="18562"/>
                  </a:lnTo>
                  <a:lnTo>
                    <a:pt x="14618" y="29858"/>
                  </a:lnTo>
                  <a:lnTo>
                    <a:pt x="13610" y="42872"/>
                  </a:lnTo>
                  <a:lnTo>
                    <a:pt x="13410" y="57648"/>
                  </a:lnTo>
                  <a:lnTo>
                    <a:pt x="14061" y="74026"/>
                  </a:lnTo>
                  <a:lnTo>
                    <a:pt x="15300" y="91713"/>
                  </a:lnTo>
                  <a:lnTo>
                    <a:pt x="16664" y="110397"/>
                  </a:lnTo>
                  <a:lnTo>
                    <a:pt x="17873" y="129806"/>
                  </a:lnTo>
                  <a:lnTo>
                    <a:pt x="18835" y="149564"/>
                  </a:lnTo>
                  <a:lnTo>
                    <a:pt x="19555" y="169206"/>
                  </a:lnTo>
                  <a:lnTo>
                    <a:pt x="20060" y="188492"/>
                  </a:lnTo>
                  <a:lnTo>
                    <a:pt x="19907" y="207374"/>
                  </a:lnTo>
                  <a:lnTo>
                    <a:pt x="18215" y="225900"/>
                  </a:lnTo>
                  <a:lnTo>
                    <a:pt x="14646" y="244134"/>
                  </a:lnTo>
                  <a:lnTo>
                    <a:pt x="9979" y="261822"/>
                  </a:lnTo>
                  <a:lnTo>
                    <a:pt x="5762" y="278408"/>
                  </a:lnTo>
                  <a:lnTo>
                    <a:pt x="2857" y="293673"/>
                  </a:lnTo>
                  <a:lnTo>
                    <a:pt x="1268" y="307653"/>
                  </a:lnTo>
                  <a:lnTo>
                    <a:pt x="339" y="322048"/>
                  </a:lnTo>
                  <a:lnTo>
                    <a:pt x="0" y="340358"/>
                  </a:lnTo>
                  <a:lnTo>
                    <a:pt x="168" y="36849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105906" y="257948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31586" y="8674"/>
                  </a:lnTo>
                  <a:lnTo>
                    <a:pt x="31586" y="21022"/>
                  </a:lnTo>
                  <a:lnTo>
                    <a:pt x="31586" y="35200"/>
                  </a:lnTo>
                  <a:lnTo>
                    <a:pt x="31586" y="50468"/>
                  </a:lnTo>
                  <a:lnTo>
                    <a:pt x="31586" y="66626"/>
                  </a:lnTo>
                  <a:lnTo>
                    <a:pt x="31586" y="83756"/>
                  </a:lnTo>
                  <a:lnTo>
                    <a:pt x="31586" y="101833"/>
                  </a:lnTo>
                  <a:lnTo>
                    <a:pt x="31586" y="120717"/>
                  </a:lnTo>
                  <a:lnTo>
                    <a:pt x="31586" y="140231"/>
                  </a:lnTo>
                  <a:lnTo>
                    <a:pt x="31572" y="160204"/>
                  </a:lnTo>
                  <a:lnTo>
                    <a:pt x="31054" y="180176"/>
                  </a:lnTo>
                  <a:lnTo>
                    <a:pt x="29109" y="199432"/>
                  </a:lnTo>
                  <a:lnTo>
                    <a:pt x="25363" y="217641"/>
                  </a:lnTo>
                  <a:lnTo>
                    <a:pt x="20405" y="234816"/>
                  </a:lnTo>
                  <a:lnTo>
                    <a:pt x="15460" y="251125"/>
                  </a:lnTo>
                  <a:lnTo>
                    <a:pt x="11252" y="266748"/>
                  </a:lnTo>
                  <a:lnTo>
                    <a:pt x="7965" y="281258"/>
                  </a:lnTo>
                  <a:lnTo>
                    <a:pt x="5182" y="295043"/>
                  </a:lnTo>
                  <a:lnTo>
                    <a:pt x="2666" y="3093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308286" y="2737019"/>
              <a:ext cx="140526" cy="188142"/>
            </a:xfrm>
            <a:custGeom>
              <a:avLst/>
              <a:gdLst/>
              <a:ahLst/>
              <a:cxnLst/>
              <a:rect l="0" t="0" r="0" b="0"/>
              <a:pathLst>
                <a:path w="140526" h="188142">
                  <a:moveTo>
                    <a:pt x="18719" y="63561"/>
                  </a:moveTo>
                  <a:lnTo>
                    <a:pt x="30454" y="63561"/>
                  </a:lnTo>
                  <a:lnTo>
                    <a:pt x="41583" y="63561"/>
                  </a:lnTo>
                  <a:lnTo>
                    <a:pt x="53181" y="63561"/>
                  </a:lnTo>
                  <a:lnTo>
                    <a:pt x="65342" y="63561"/>
                  </a:lnTo>
                  <a:lnTo>
                    <a:pt x="78003" y="63561"/>
                  </a:lnTo>
                  <a:lnTo>
                    <a:pt x="91045" y="63547"/>
                  </a:lnTo>
                  <a:lnTo>
                    <a:pt x="103878" y="63029"/>
                  </a:lnTo>
                  <a:lnTo>
                    <a:pt x="115498" y="61084"/>
                  </a:lnTo>
                  <a:lnTo>
                    <a:pt x="125440" y="57324"/>
                  </a:lnTo>
                  <a:lnTo>
                    <a:pt x="133264" y="51848"/>
                  </a:lnTo>
                  <a:lnTo>
                    <a:pt x="138319" y="44958"/>
                  </a:lnTo>
                  <a:lnTo>
                    <a:pt x="140525" y="36999"/>
                  </a:lnTo>
                  <a:lnTo>
                    <a:pt x="140093" y="28590"/>
                  </a:lnTo>
                  <a:lnTo>
                    <a:pt x="137235" y="20573"/>
                  </a:lnTo>
                  <a:lnTo>
                    <a:pt x="132314" y="13386"/>
                  </a:lnTo>
                  <a:lnTo>
                    <a:pt x="125610" y="7413"/>
                  </a:lnTo>
                  <a:lnTo>
                    <a:pt x="117223" y="3151"/>
                  </a:lnTo>
                  <a:lnTo>
                    <a:pt x="107375" y="698"/>
                  </a:lnTo>
                  <a:lnTo>
                    <a:pt x="96680" y="0"/>
                  </a:lnTo>
                  <a:lnTo>
                    <a:pt x="86043" y="1035"/>
                  </a:lnTo>
                  <a:lnTo>
                    <a:pt x="75966" y="3621"/>
                  </a:lnTo>
                  <a:lnTo>
                    <a:pt x="66575" y="7624"/>
                  </a:lnTo>
                  <a:lnTo>
                    <a:pt x="57806" y="13051"/>
                  </a:lnTo>
                  <a:lnTo>
                    <a:pt x="49547" y="19778"/>
                  </a:lnTo>
                  <a:lnTo>
                    <a:pt x="41999" y="27734"/>
                  </a:lnTo>
                  <a:lnTo>
                    <a:pt x="35674" y="36976"/>
                  </a:lnTo>
                  <a:lnTo>
                    <a:pt x="30735" y="47412"/>
                  </a:lnTo>
                  <a:lnTo>
                    <a:pt x="26570" y="58673"/>
                  </a:lnTo>
                  <a:lnTo>
                    <a:pt x="22009" y="70224"/>
                  </a:lnTo>
                  <a:lnTo>
                    <a:pt x="16434" y="81732"/>
                  </a:lnTo>
                  <a:lnTo>
                    <a:pt x="10381" y="93068"/>
                  </a:lnTo>
                  <a:lnTo>
                    <a:pt x="5218" y="104213"/>
                  </a:lnTo>
                  <a:lnTo>
                    <a:pt x="1678" y="115186"/>
                  </a:lnTo>
                  <a:lnTo>
                    <a:pt x="0" y="125861"/>
                  </a:lnTo>
                  <a:lnTo>
                    <a:pt x="253" y="135963"/>
                  </a:lnTo>
                  <a:lnTo>
                    <a:pt x="2253" y="145391"/>
                  </a:lnTo>
                  <a:lnTo>
                    <a:pt x="5834" y="154198"/>
                  </a:lnTo>
                  <a:lnTo>
                    <a:pt x="10964" y="162501"/>
                  </a:lnTo>
                  <a:lnTo>
                    <a:pt x="17479" y="170407"/>
                  </a:lnTo>
                  <a:lnTo>
                    <a:pt x="25121" y="177531"/>
                  </a:lnTo>
                  <a:lnTo>
                    <a:pt x="33619" y="183031"/>
                  </a:lnTo>
                  <a:lnTo>
                    <a:pt x="42742" y="186576"/>
                  </a:lnTo>
                  <a:lnTo>
                    <a:pt x="52307" y="188141"/>
                  </a:lnTo>
                  <a:lnTo>
                    <a:pt x="62180" y="187754"/>
                  </a:lnTo>
                  <a:lnTo>
                    <a:pt x="72256" y="185645"/>
                  </a:lnTo>
                  <a:lnTo>
                    <a:pt x="82206" y="182269"/>
                  </a:lnTo>
                  <a:lnTo>
                    <a:pt x="92549" y="177773"/>
                  </a:lnTo>
                  <a:lnTo>
                    <a:pt x="105310" y="170648"/>
                  </a:lnTo>
                  <a:lnTo>
                    <a:pt x="124004" y="15831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432726" y="2747997"/>
              <a:ext cx="178549" cy="147340"/>
            </a:xfrm>
            <a:custGeom>
              <a:avLst/>
              <a:gdLst/>
              <a:ahLst/>
              <a:cxnLst/>
              <a:rect l="0" t="0" r="0" b="0"/>
              <a:pathLst>
                <a:path w="178549" h="147340">
                  <a:moveTo>
                    <a:pt x="136434" y="73640"/>
                  </a:moveTo>
                  <a:lnTo>
                    <a:pt x="136301" y="61972"/>
                  </a:lnTo>
                  <a:lnTo>
                    <a:pt x="135020" y="51483"/>
                  </a:lnTo>
                  <a:lnTo>
                    <a:pt x="132422" y="41190"/>
                  </a:lnTo>
                  <a:lnTo>
                    <a:pt x="128530" y="31235"/>
                  </a:lnTo>
                  <a:lnTo>
                    <a:pt x="123249" y="22188"/>
                  </a:lnTo>
                  <a:lnTo>
                    <a:pt x="116662" y="14314"/>
                  </a:lnTo>
                  <a:lnTo>
                    <a:pt x="108989" y="7882"/>
                  </a:lnTo>
                  <a:lnTo>
                    <a:pt x="100479" y="3314"/>
                  </a:lnTo>
                  <a:lnTo>
                    <a:pt x="91356" y="662"/>
                  </a:lnTo>
                  <a:lnTo>
                    <a:pt x="81963" y="0"/>
                  </a:lnTo>
                  <a:lnTo>
                    <a:pt x="72738" y="1593"/>
                  </a:lnTo>
                  <a:lnTo>
                    <a:pt x="63911" y="5366"/>
                  </a:lnTo>
                  <a:lnTo>
                    <a:pt x="55680" y="10982"/>
                  </a:lnTo>
                  <a:lnTo>
                    <a:pt x="48297" y="18031"/>
                  </a:lnTo>
                  <a:lnTo>
                    <a:pt x="41812" y="26138"/>
                  </a:lnTo>
                  <a:lnTo>
                    <a:pt x="36119" y="35001"/>
                  </a:lnTo>
                  <a:lnTo>
                    <a:pt x="31052" y="44395"/>
                  </a:lnTo>
                  <a:lnTo>
                    <a:pt x="26449" y="54151"/>
                  </a:lnTo>
                  <a:lnTo>
                    <a:pt x="22016" y="63988"/>
                  </a:lnTo>
                  <a:lnTo>
                    <a:pt x="17346" y="73520"/>
                  </a:lnTo>
                  <a:lnTo>
                    <a:pt x="12250" y="82566"/>
                  </a:lnTo>
                  <a:lnTo>
                    <a:pt x="7198" y="91285"/>
                  </a:lnTo>
                  <a:lnTo>
                    <a:pt x="3179" y="100061"/>
                  </a:lnTo>
                  <a:lnTo>
                    <a:pt x="676" y="109107"/>
                  </a:lnTo>
                  <a:lnTo>
                    <a:pt x="0" y="118150"/>
                  </a:lnTo>
                  <a:lnTo>
                    <a:pt x="1524" y="126543"/>
                  </a:lnTo>
                  <a:lnTo>
                    <a:pt x="5224" y="133953"/>
                  </a:lnTo>
                  <a:lnTo>
                    <a:pt x="10776" y="139893"/>
                  </a:lnTo>
                  <a:lnTo>
                    <a:pt x="17775" y="143594"/>
                  </a:lnTo>
                  <a:lnTo>
                    <a:pt x="25849" y="144849"/>
                  </a:lnTo>
                  <a:lnTo>
                    <a:pt x="34860" y="143758"/>
                  </a:lnTo>
                  <a:lnTo>
                    <a:pt x="44884" y="140449"/>
                  </a:lnTo>
                  <a:lnTo>
                    <a:pt x="55871" y="135227"/>
                  </a:lnTo>
                  <a:lnTo>
                    <a:pt x="67179" y="128488"/>
                  </a:lnTo>
                  <a:lnTo>
                    <a:pt x="77705" y="120611"/>
                  </a:lnTo>
                  <a:lnTo>
                    <a:pt x="86887" y="111908"/>
                  </a:lnTo>
                  <a:lnTo>
                    <a:pt x="94525" y="102457"/>
                  </a:lnTo>
                  <a:lnTo>
                    <a:pt x="100514" y="92130"/>
                  </a:lnTo>
                  <a:lnTo>
                    <a:pt x="104995" y="81019"/>
                  </a:lnTo>
                  <a:lnTo>
                    <a:pt x="108634" y="72683"/>
                  </a:lnTo>
                  <a:lnTo>
                    <a:pt x="112009" y="71119"/>
                  </a:lnTo>
                  <a:lnTo>
                    <a:pt x="115020" y="74459"/>
                  </a:lnTo>
                  <a:lnTo>
                    <a:pt x="117531" y="80694"/>
                  </a:lnTo>
                  <a:lnTo>
                    <a:pt x="119114" y="88617"/>
                  </a:lnTo>
                  <a:lnTo>
                    <a:pt x="119614" y="97532"/>
                  </a:lnTo>
                  <a:lnTo>
                    <a:pt x="119763" y="106879"/>
                  </a:lnTo>
                  <a:lnTo>
                    <a:pt x="120979" y="116119"/>
                  </a:lnTo>
                  <a:lnTo>
                    <a:pt x="123981" y="124968"/>
                  </a:lnTo>
                  <a:lnTo>
                    <a:pt x="128811" y="132886"/>
                  </a:lnTo>
                  <a:lnTo>
                    <a:pt x="135197" y="138999"/>
                  </a:lnTo>
                  <a:lnTo>
                    <a:pt x="142830" y="143001"/>
                  </a:lnTo>
                  <a:lnTo>
                    <a:pt x="151614" y="145678"/>
                  </a:lnTo>
                  <a:lnTo>
                    <a:pt x="162817" y="147077"/>
                  </a:lnTo>
                  <a:lnTo>
                    <a:pt x="178548" y="14733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632331" y="2505782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39247" y="8868"/>
                  </a:lnTo>
                  <a:lnTo>
                    <a:pt x="37106" y="17855"/>
                  </a:lnTo>
                  <a:lnTo>
                    <a:pt x="35503" y="27851"/>
                  </a:lnTo>
                  <a:lnTo>
                    <a:pt x="34322" y="38831"/>
                  </a:lnTo>
                  <a:lnTo>
                    <a:pt x="33473" y="50643"/>
                  </a:lnTo>
                  <a:lnTo>
                    <a:pt x="32876" y="63110"/>
                  </a:lnTo>
                  <a:lnTo>
                    <a:pt x="32461" y="76394"/>
                  </a:lnTo>
                  <a:lnTo>
                    <a:pt x="32177" y="90971"/>
                  </a:lnTo>
                  <a:lnTo>
                    <a:pt x="31979" y="106990"/>
                  </a:lnTo>
                  <a:lnTo>
                    <a:pt x="31675" y="123984"/>
                  </a:lnTo>
                  <a:lnTo>
                    <a:pt x="30939" y="141082"/>
                  </a:lnTo>
                  <a:lnTo>
                    <a:pt x="29631" y="157776"/>
                  </a:lnTo>
                  <a:lnTo>
                    <a:pt x="27938" y="174239"/>
                  </a:lnTo>
                  <a:lnTo>
                    <a:pt x="26264" y="191118"/>
                  </a:lnTo>
                  <a:lnTo>
                    <a:pt x="24843" y="208767"/>
                  </a:lnTo>
                  <a:lnTo>
                    <a:pt x="23738" y="227061"/>
                  </a:lnTo>
                  <a:lnTo>
                    <a:pt x="22923" y="245581"/>
                  </a:lnTo>
                  <a:lnTo>
                    <a:pt x="22331" y="264032"/>
                  </a:lnTo>
                  <a:lnTo>
                    <a:pt x="21577" y="281813"/>
                  </a:lnTo>
                  <a:lnTo>
                    <a:pt x="19998" y="297988"/>
                  </a:lnTo>
                  <a:lnTo>
                    <a:pt x="17308" y="312196"/>
                  </a:lnTo>
                  <a:lnTo>
                    <a:pt x="13854" y="324858"/>
                  </a:lnTo>
                  <a:lnTo>
                    <a:pt x="10098" y="338444"/>
                  </a:lnTo>
                  <a:lnTo>
                    <a:pt x="5705" y="35750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516518" y="2663709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31586"/>
                  </a:moveTo>
                  <a:lnTo>
                    <a:pt x="285996" y="28652"/>
                  </a:lnTo>
                  <a:lnTo>
                    <a:pt x="277650" y="25870"/>
                  </a:lnTo>
                  <a:lnTo>
                    <a:pt x="268942" y="22975"/>
                  </a:lnTo>
                  <a:lnTo>
                    <a:pt x="259475" y="20107"/>
                  </a:lnTo>
                  <a:lnTo>
                    <a:pt x="248683" y="17591"/>
                  </a:lnTo>
                  <a:lnTo>
                    <a:pt x="236394" y="15575"/>
                  </a:lnTo>
                  <a:lnTo>
                    <a:pt x="223075" y="13890"/>
                  </a:lnTo>
                  <a:lnTo>
                    <a:pt x="209605" y="12147"/>
                  </a:lnTo>
                  <a:lnTo>
                    <a:pt x="196494" y="10126"/>
                  </a:lnTo>
                  <a:lnTo>
                    <a:pt x="183253" y="7937"/>
                  </a:lnTo>
                  <a:lnTo>
                    <a:pt x="168626" y="5921"/>
                  </a:lnTo>
                  <a:lnTo>
                    <a:pt x="152003" y="4267"/>
                  </a:lnTo>
                  <a:lnTo>
                    <a:pt x="133413" y="3005"/>
                  </a:lnTo>
                  <a:lnTo>
                    <a:pt x="113173" y="2082"/>
                  </a:lnTo>
                  <a:lnTo>
                    <a:pt x="91693" y="1427"/>
                  </a:lnTo>
                  <a:lnTo>
                    <a:pt x="70374" y="970"/>
                  </a:lnTo>
                  <a:lnTo>
                    <a:pt x="49488" y="606"/>
                  </a:lnTo>
                  <a:lnTo>
                    <a:pt x="27207" y="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3108519" y="3316476"/>
            <a:ext cx="1281865" cy="1147159"/>
            <a:chOff x="3108519" y="3316476"/>
            <a:chExt cx="1281865" cy="1147159"/>
          </a:xfrm>
        </p:grpSpPr>
        <p:sp>
          <p:nvSpPr>
            <p:cNvPr id="220" name="Freeform 219"/>
            <p:cNvSpPr/>
            <p:nvPr/>
          </p:nvSpPr>
          <p:spPr>
            <a:xfrm>
              <a:off x="3140170" y="3505989"/>
              <a:ext cx="241812" cy="240715"/>
            </a:xfrm>
            <a:custGeom>
              <a:avLst/>
              <a:gdLst/>
              <a:ahLst/>
              <a:cxnLst/>
              <a:rect l="0" t="0" r="0" b="0"/>
              <a:pathLst>
                <a:path w="241812" h="240715">
                  <a:moveTo>
                    <a:pt x="7850" y="63171"/>
                  </a:moveTo>
                  <a:lnTo>
                    <a:pt x="7783" y="74840"/>
                  </a:lnTo>
                  <a:lnTo>
                    <a:pt x="7143" y="85328"/>
                  </a:lnTo>
                  <a:lnTo>
                    <a:pt x="5851" y="95639"/>
                  </a:lnTo>
                  <a:lnTo>
                    <a:pt x="4164" y="106286"/>
                  </a:lnTo>
                  <a:lnTo>
                    <a:pt x="2496" y="117927"/>
                  </a:lnTo>
                  <a:lnTo>
                    <a:pt x="1087" y="130813"/>
                  </a:lnTo>
                  <a:lnTo>
                    <a:pt x="162" y="144547"/>
                  </a:lnTo>
                  <a:lnTo>
                    <a:pt x="0" y="158301"/>
                  </a:lnTo>
                  <a:lnTo>
                    <a:pt x="678" y="171582"/>
                  </a:lnTo>
                  <a:lnTo>
                    <a:pt x="2271" y="184090"/>
                  </a:lnTo>
                  <a:lnTo>
                    <a:pt x="4936" y="195563"/>
                  </a:lnTo>
                  <a:lnTo>
                    <a:pt x="8659" y="205966"/>
                  </a:lnTo>
                  <a:lnTo>
                    <a:pt x="13446" y="214950"/>
                  </a:lnTo>
                  <a:lnTo>
                    <a:pt x="19407" y="221789"/>
                  </a:lnTo>
                  <a:lnTo>
                    <a:pt x="26487" y="226275"/>
                  </a:lnTo>
                  <a:lnTo>
                    <a:pt x="34342" y="228492"/>
                  </a:lnTo>
                  <a:lnTo>
                    <a:pt x="42452" y="228552"/>
                  </a:lnTo>
                  <a:lnTo>
                    <a:pt x="50491" y="226737"/>
                  </a:lnTo>
                  <a:lnTo>
                    <a:pt x="58176" y="223267"/>
                  </a:lnTo>
                  <a:lnTo>
                    <a:pt x="65183" y="218206"/>
                  </a:lnTo>
                  <a:lnTo>
                    <a:pt x="71412" y="211732"/>
                  </a:lnTo>
                  <a:lnTo>
                    <a:pt x="76934" y="204117"/>
                  </a:lnTo>
                  <a:lnTo>
                    <a:pt x="81884" y="195637"/>
                  </a:lnTo>
                  <a:lnTo>
                    <a:pt x="86411" y="186598"/>
                  </a:lnTo>
                  <a:lnTo>
                    <a:pt x="90851" y="179715"/>
                  </a:lnTo>
                  <a:lnTo>
                    <a:pt x="95116" y="178248"/>
                  </a:lnTo>
                  <a:lnTo>
                    <a:pt x="98661" y="181228"/>
                  </a:lnTo>
                  <a:lnTo>
                    <a:pt x="101742" y="187074"/>
                  </a:lnTo>
                  <a:lnTo>
                    <a:pt x="104853" y="194516"/>
                  </a:lnTo>
                  <a:lnTo>
                    <a:pt x="108477" y="202562"/>
                  </a:lnTo>
                  <a:lnTo>
                    <a:pt x="112810" y="210663"/>
                  </a:lnTo>
                  <a:lnTo>
                    <a:pt x="117989" y="218442"/>
                  </a:lnTo>
                  <a:lnTo>
                    <a:pt x="124205" y="225537"/>
                  </a:lnTo>
                  <a:lnTo>
                    <a:pt x="131451" y="231824"/>
                  </a:lnTo>
                  <a:lnTo>
                    <a:pt x="139414" y="236881"/>
                  </a:lnTo>
                  <a:lnTo>
                    <a:pt x="147596" y="239926"/>
                  </a:lnTo>
                  <a:lnTo>
                    <a:pt x="155688" y="240714"/>
                  </a:lnTo>
                  <a:lnTo>
                    <a:pt x="163576" y="239464"/>
                  </a:lnTo>
                  <a:lnTo>
                    <a:pt x="171253" y="236574"/>
                  </a:lnTo>
                  <a:lnTo>
                    <a:pt x="178749" y="232449"/>
                  </a:lnTo>
                  <a:lnTo>
                    <a:pt x="186105" y="227428"/>
                  </a:lnTo>
                  <a:lnTo>
                    <a:pt x="193358" y="221776"/>
                  </a:lnTo>
                  <a:lnTo>
                    <a:pt x="200533" y="215680"/>
                  </a:lnTo>
                  <a:lnTo>
                    <a:pt x="207489" y="209115"/>
                  </a:lnTo>
                  <a:lnTo>
                    <a:pt x="213934" y="201870"/>
                  </a:lnTo>
                  <a:lnTo>
                    <a:pt x="219750" y="193871"/>
                  </a:lnTo>
                  <a:lnTo>
                    <a:pt x="224976" y="184871"/>
                  </a:lnTo>
                  <a:lnTo>
                    <a:pt x="229722" y="174386"/>
                  </a:lnTo>
                  <a:lnTo>
                    <a:pt x="234091" y="162294"/>
                  </a:lnTo>
                  <a:lnTo>
                    <a:pt x="237855" y="148935"/>
                  </a:lnTo>
                  <a:lnTo>
                    <a:pt x="240480" y="134905"/>
                  </a:lnTo>
                  <a:lnTo>
                    <a:pt x="241763" y="120619"/>
                  </a:lnTo>
                  <a:lnTo>
                    <a:pt x="241811" y="106283"/>
                  </a:lnTo>
                  <a:lnTo>
                    <a:pt x="240855" y="91978"/>
                  </a:lnTo>
                  <a:lnTo>
                    <a:pt x="239138" y="77739"/>
                  </a:lnTo>
                  <a:lnTo>
                    <a:pt x="236829" y="63782"/>
                  </a:lnTo>
                  <a:lnTo>
                    <a:pt x="233688" y="48949"/>
                  </a:lnTo>
                  <a:lnTo>
                    <a:pt x="228324" y="29701"/>
                  </a:lnTo>
                  <a:lnTo>
                    <a:pt x="218420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387502" y="3580954"/>
              <a:ext cx="150074" cy="156663"/>
            </a:xfrm>
            <a:custGeom>
              <a:avLst/>
              <a:gdLst/>
              <a:ahLst/>
              <a:cxnLst/>
              <a:rect l="0" t="0" r="0" b="0"/>
              <a:pathLst>
                <a:path w="150074" h="156663">
                  <a:moveTo>
                    <a:pt x="86902" y="30320"/>
                  </a:moveTo>
                  <a:lnTo>
                    <a:pt x="83834" y="21653"/>
                  </a:lnTo>
                  <a:lnTo>
                    <a:pt x="79771" y="14587"/>
                  </a:lnTo>
                  <a:lnTo>
                    <a:pt x="74283" y="8495"/>
                  </a:lnTo>
                  <a:lnTo>
                    <a:pt x="67696" y="3612"/>
                  </a:lnTo>
                  <a:lnTo>
                    <a:pt x="60547" y="695"/>
                  </a:lnTo>
                  <a:lnTo>
                    <a:pt x="53207" y="0"/>
                  </a:lnTo>
                  <a:lnTo>
                    <a:pt x="46020" y="1482"/>
                  </a:lnTo>
                  <a:lnTo>
                    <a:pt x="39360" y="5061"/>
                  </a:lnTo>
                  <a:lnTo>
                    <a:pt x="33369" y="10467"/>
                  </a:lnTo>
                  <a:lnTo>
                    <a:pt x="28011" y="17331"/>
                  </a:lnTo>
                  <a:lnTo>
                    <a:pt x="23170" y="25292"/>
                  </a:lnTo>
                  <a:lnTo>
                    <a:pt x="18725" y="34047"/>
                  </a:lnTo>
                  <a:lnTo>
                    <a:pt x="14568" y="43363"/>
                  </a:lnTo>
                  <a:lnTo>
                    <a:pt x="10615" y="53067"/>
                  </a:lnTo>
                  <a:lnTo>
                    <a:pt x="6813" y="63040"/>
                  </a:lnTo>
                  <a:lnTo>
                    <a:pt x="3445" y="73194"/>
                  </a:lnTo>
                  <a:lnTo>
                    <a:pt x="1095" y="83471"/>
                  </a:lnTo>
                  <a:lnTo>
                    <a:pt x="0" y="93831"/>
                  </a:lnTo>
                  <a:lnTo>
                    <a:pt x="79" y="104247"/>
                  </a:lnTo>
                  <a:lnTo>
                    <a:pt x="1122" y="114700"/>
                  </a:lnTo>
                  <a:lnTo>
                    <a:pt x="2910" y="125164"/>
                  </a:lnTo>
                  <a:lnTo>
                    <a:pt x="5737" y="135141"/>
                  </a:lnTo>
                  <a:lnTo>
                    <a:pt x="10369" y="143702"/>
                  </a:lnTo>
                  <a:lnTo>
                    <a:pt x="17070" y="150442"/>
                  </a:lnTo>
                  <a:lnTo>
                    <a:pt x="25332" y="154965"/>
                  </a:lnTo>
                  <a:lnTo>
                    <a:pt x="34180" y="156653"/>
                  </a:lnTo>
                  <a:lnTo>
                    <a:pt x="42975" y="155445"/>
                  </a:lnTo>
                  <a:lnTo>
                    <a:pt x="51302" y="151566"/>
                  </a:lnTo>
                  <a:lnTo>
                    <a:pt x="58806" y="145241"/>
                  </a:lnTo>
                  <a:lnTo>
                    <a:pt x="65397" y="136844"/>
                  </a:lnTo>
                  <a:lnTo>
                    <a:pt x="71007" y="126822"/>
                  </a:lnTo>
                  <a:lnTo>
                    <a:pt x="75492" y="115587"/>
                  </a:lnTo>
                  <a:lnTo>
                    <a:pt x="78898" y="103578"/>
                  </a:lnTo>
                  <a:lnTo>
                    <a:pt x="81902" y="94417"/>
                  </a:lnTo>
                  <a:lnTo>
                    <a:pt x="85303" y="92136"/>
                  </a:lnTo>
                  <a:lnTo>
                    <a:pt x="89177" y="94990"/>
                  </a:lnTo>
                  <a:lnTo>
                    <a:pt x="93626" y="100766"/>
                  </a:lnTo>
                  <a:lnTo>
                    <a:pt x="98672" y="107876"/>
                  </a:lnTo>
                  <a:lnTo>
                    <a:pt x="104242" y="115444"/>
                  </a:lnTo>
                  <a:lnTo>
                    <a:pt x="110307" y="122966"/>
                  </a:lnTo>
                  <a:lnTo>
                    <a:pt x="117723" y="130926"/>
                  </a:lnTo>
                  <a:lnTo>
                    <a:pt x="129375" y="141125"/>
                  </a:lnTo>
                  <a:lnTo>
                    <a:pt x="150073" y="15666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572308" y="3564552"/>
              <a:ext cx="102138" cy="164069"/>
            </a:xfrm>
            <a:custGeom>
              <a:avLst/>
              <a:gdLst/>
              <a:ahLst/>
              <a:cxnLst/>
              <a:rect l="0" t="0" r="0" b="0"/>
              <a:pathLst>
                <a:path w="102138" h="164069">
                  <a:moveTo>
                    <a:pt x="102137" y="4608"/>
                  </a:moveTo>
                  <a:lnTo>
                    <a:pt x="93269" y="1808"/>
                  </a:lnTo>
                  <a:lnTo>
                    <a:pt x="84282" y="307"/>
                  </a:lnTo>
                  <a:lnTo>
                    <a:pt x="74291" y="0"/>
                  </a:lnTo>
                  <a:lnTo>
                    <a:pt x="63483" y="680"/>
                  </a:lnTo>
                  <a:lnTo>
                    <a:pt x="52320" y="2148"/>
                  </a:lnTo>
                  <a:lnTo>
                    <a:pt x="41124" y="4225"/>
                  </a:lnTo>
                  <a:lnTo>
                    <a:pt x="30358" y="7080"/>
                  </a:lnTo>
                  <a:lnTo>
                    <a:pt x="20670" y="11200"/>
                  </a:lnTo>
                  <a:lnTo>
                    <a:pt x="12325" y="16744"/>
                  </a:lnTo>
                  <a:lnTo>
                    <a:pt x="5725" y="23415"/>
                  </a:lnTo>
                  <a:lnTo>
                    <a:pt x="1564" y="30656"/>
                  </a:lnTo>
                  <a:lnTo>
                    <a:pt x="0" y="38072"/>
                  </a:lnTo>
                  <a:lnTo>
                    <a:pt x="1051" y="45151"/>
                  </a:lnTo>
                  <a:lnTo>
                    <a:pt x="4864" y="51212"/>
                  </a:lnTo>
                  <a:lnTo>
                    <a:pt x="11232" y="55993"/>
                  </a:lnTo>
                  <a:lnTo>
                    <a:pt x="19386" y="59896"/>
                  </a:lnTo>
                  <a:lnTo>
                    <a:pt x="28219" y="63754"/>
                  </a:lnTo>
                  <a:lnTo>
                    <a:pt x="37042" y="68061"/>
                  </a:lnTo>
                  <a:lnTo>
                    <a:pt x="45740" y="72959"/>
                  </a:lnTo>
                  <a:lnTo>
                    <a:pt x="54567" y="78406"/>
                  </a:lnTo>
                  <a:lnTo>
                    <a:pt x="63679" y="84304"/>
                  </a:lnTo>
                  <a:lnTo>
                    <a:pt x="72783" y="90706"/>
                  </a:lnTo>
                  <a:lnTo>
                    <a:pt x="81223" y="97827"/>
                  </a:lnTo>
                  <a:lnTo>
                    <a:pt x="88668" y="105722"/>
                  </a:lnTo>
                  <a:lnTo>
                    <a:pt x="94634" y="114141"/>
                  </a:lnTo>
                  <a:lnTo>
                    <a:pt x="98353" y="122637"/>
                  </a:lnTo>
                  <a:lnTo>
                    <a:pt x="99621" y="130938"/>
                  </a:lnTo>
                  <a:lnTo>
                    <a:pt x="98538" y="138800"/>
                  </a:lnTo>
                  <a:lnTo>
                    <a:pt x="95235" y="145927"/>
                  </a:lnTo>
                  <a:lnTo>
                    <a:pt x="90017" y="152226"/>
                  </a:lnTo>
                  <a:lnTo>
                    <a:pt x="83280" y="157456"/>
                  </a:lnTo>
                  <a:lnTo>
                    <a:pt x="75405" y="161146"/>
                  </a:lnTo>
                  <a:lnTo>
                    <a:pt x="66712" y="163189"/>
                  </a:lnTo>
                  <a:lnTo>
                    <a:pt x="57516" y="163930"/>
                  </a:lnTo>
                  <a:lnTo>
                    <a:pt x="47026" y="164068"/>
                  </a:lnTo>
                  <a:lnTo>
                    <a:pt x="32089" y="163615"/>
                  </a:lnTo>
                  <a:lnTo>
                    <a:pt x="7381" y="16253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695502" y="3316476"/>
              <a:ext cx="94758" cy="515898"/>
            </a:xfrm>
            <a:custGeom>
              <a:avLst/>
              <a:gdLst/>
              <a:ahLst/>
              <a:cxnLst/>
              <a:rect l="0" t="0" r="0" b="0"/>
              <a:pathLst>
                <a:path w="94758" h="515898">
                  <a:moveTo>
                    <a:pt x="94757" y="0"/>
                  </a:moveTo>
                  <a:lnTo>
                    <a:pt x="91823" y="11668"/>
                  </a:lnTo>
                  <a:lnTo>
                    <a:pt x="89041" y="22157"/>
                  </a:lnTo>
                  <a:lnTo>
                    <a:pt x="86141" y="32477"/>
                  </a:lnTo>
                  <a:lnTo>
                    <a:pt x="83101" y="43470"/>
                  </a:lnTo>
                  <a:lnTo>
                    <a:pt x="79936" y="56407"/>
                  </a:lnTo>
                  <a:lnTo>
                    <a:pt x="76677" y="71796"/>
                  </a:lnTo>
                  <a:lnTo>
                    <a:pt x="73511" y="89008"/>
                  </a:lnTo>
                  <a:lnTo>
                    <a:pt x="70768" y="106707"/>
                  </a:lnTo>
                  <a:lnTo>
                    <a:pt x="68588" y="124051"/>
                  </a:lnTo>
                  <a:lnTo>
                    <a:pt x="66786" y="140742"/>
                  </a:lnTo>
                  <a:lnTo>
                    <a:pt x="64962" y="156777"/>
                  </a:lnTo>
                  <a:lnTo>
                    <a:pt x="62880" y="172258"/>
                  </a:lnTo>
                  <a:lnTo>
                    <a:pt x="60480" y="187314"/>
                  </a:lnTo>
                  <a:lnTo>
                    <a:pt x="57789" y="202058"/>
                  </a:lnTo>
                  <a:lnTo>
                    <a:pt x="54871" y="216581"/>
                  </a:lnTo>
                  <a:lnTo>
                    <a:pt x="51944" y="230948"/>
                  </a:lnTo>
                  <a:lnTo>
                    <a:pt x="49365" y="245210"/>
                  </a:lnTo>
                  <a:lnTo>
                    <a:pt x="47298" y="259393"/>
                  </a:lnTo>
                  <a:lnTo>
                    <a:pt x="45572" y="273359"/>
                  </a:lnTo>
                  <a:lnTo>
                    <a:pt x="43799" y="286817"/>
                  </a:lnTo>
                  <a:lnTo>
                    <a:pt x="41752" y="299651"/>
                  </a:lnTo>
                  <a:lnTo>
                    <a:pt x="39376" y="312067"/>
                  </a:lnTo>
                  <a:lnTo>
                    <a:pt x="36701" y="324477"/>
                  </a:lnTo>
                  <a:lnTo>
                    <a:pt x="33788" y="337135"/>
                  </a:lnTo>
                  <a:lnTo>
                    <a:pt x="30694" y="350435"/>
                  </a:lnTo>
                  <a:lnTo>
                    <a:pt x="27473" y="364967"/>
                  </a:lnTo>
                  <a:lnTo>
                    <a:pt x="24160" y="380929"/>
                  </a:lnTo>
                  <a:lnTo>
                    <a:pt x="20784" y="397870"/>
                  </a:lnTo>
                  <a:lnTo>
                    <a:pt x="17364" y="414926"/>
                  </a:lnTo>
                  <a:lnTo>
                    <a:pt x="13920" y="431571"/>
                  </a:lnTo>
                  <a:lnTo>
                    <a:pt x="10612" y="447431"/>
                  </a:lnTo>
                  <a:lnTo>
                    <a:pt x="7419" y="463889"/>
                  </a:lnTo>
                  <a:lnTo>
                    <a:pt x="4060" y="48461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783000" y="3516518"/>
              <a:ext cx="182588" cy="192402"/>
            </a:xfrm>
            <a:custGeom>
              <a:avLst/>
              <a:gdLst/>
              <a:ahLst/>
              <a:cxnLst/>
              <a:rect l="0" t="0" r="0" b="0"/>
              <a:pathLst>
                <a:path w="182588" h="192402">
                  <a:moveTo>
                    <a:pt x="17787" y="31585"/>
                  </a:moveTo>
                  <a:lnTo>
                    <a:pt x="14853" y="43253"/>
                  </a:lnTo>
                  <a:lnTo>
                    <a:pt x="12071" y="53742"/>
                  </a:lnTo>
                  <a:lnTo>
                    <a:pt x="9176" y="64048"/>
                  </a:lnTo>
                  <a:lnTo>
                    <a:pt x="6309" y="74522"/>
                  </a:lnTo>
                  <a:lnTo>
                    <a:pt x="3792" y="85514"/>
                  </a:lnTo>
                  <a:lnTo>
                    <a:pt x="1786" y="97157"/>
                  </a:lnTo>
                  <a:lnTo>
                    <a:pt x="446" y="109411"/>
                  </a:lnTo>
                  <a:lnTo>
                    <a:pt x="0" y="122166"/>
                  </a:lnTo>
                  <a:lnTo>
                    <a:pt x="485" y="135292"/>
                  </a:lnTo>
                  <a:lnTo>
                    <a:pt x="1946" y="148360"/>
                  </a:lnTo>
                  <a:lnTo>
                    <a:pt x="4524" y="160673"/>
                  </a:lnTo>
                  <a:lnTo>
                    <a:pt x="8183" y="171896"/>
                  </a:lnTo>
                  <a:lnTo>
                    <a:pt x="12757" y="181396"/>
                  </a:lnTo>
                  <a:lnTo>
                    <a:pt x="18043" y="188115"/>
                  </a:lnTo>
                  <a:lnTo>
                    <a:pt x="23852" y="191734"/>
                  </a:lnTo>
                  <a:lnTo>
                    <a:pt x="29869" y="192401"/>
                  </a:lnTo>
                  <a:lnTo>
                    <a:pt x="35675" y="190356"/>
                  </a:lnTo>
                  <a:lnTo>
                    <a:pt x="41058" y="186021"/>
                  </a:lnTo>
                  <a:lnTo>
                    <a:pt x="45993" y="179896"/>
                  </a:lnTo>
                  <a:lnTo>
                    <a:pt x="50542" y="172440"/>
                  </a:lnTo>
                  <a:lnTo>
                    <a:pt x="54803" y="164061"/>
                  </a:lnTo>
                  <a:lnTo>
                    <a:pt x="59352" y="156261"/>
                  </a:lnTo>
                  <a:lnTo>
                    <a:pt x="64839" y="152423"/>
                  </a:lnTo>
                  <a:lnTo>
                    <a:pt x="70570" y="153881"/>
                  </a:lnTo>
                  <a:lnTo>
                    <a:pt x="75625" y="158661"/>
                  </a:lnTo>
                  <a:lnTo>
                    <a:pt x="80354" y="165085"/>
                  </a:lnTo>
                  <a:lnTo>
                    <a:pt x="85623" y="171820"/>
                  </a:lnTo>
                  <a:lnTo>
                    <a:pt x="91877" y="178166"/>
                  </a:lnTo>
                  <a:lnTo>
                    <a:pt x="99161" y="183584"/>
                  </a:lnTo>
                  <a:lnTo>
                    <a:pt x="107326" y="187480"/>
                  </a:lnTo>
                  <a:lnTo>
                    <a:pt x="116172" y="189684"/>
                  </a:lnTo>
                  <a:lnTo>
                    <a:pt x="125189" y="190048"/>
                  </a:lnTo>
                  <a:lnTo>
                    <a:pt x="133621" y="188257"/>
                  </a:lnTo>
                  <a:lnTo>
                    <a:pt x="141097" y="184351"/>
                  </a:lnTo>
                  <a:lnTo>
                    <a:pt x="147605" y="178647"/>
                  </a:lnTo>
                  <a:lnTo>
                    <a:pt x="153291" y="171540"/>
                  </a:lnTo>
                  <a:lnTo>
                    <a:pt x="158340" y="163389"/>
                  </a:lnTo>
                  <a:lnTo>
                    <a:pt x="162919" y="154326"/>
                  </a:lnTo>
                  <a:lnTo>
                    <a:pt x="167164" y="144267"/>
                  </a:lnTo>
                  <a:lnTo>
                    <a:pt x="171169" y="133242"/>
                  </a:lnTo>
                  <a:lnTo>
                    <a:pt x="174845" y="121399"/>
                  </a:lnTo>
                  <a:lnTo>
                    <a:pt x="177934" y="108917"/>
                  </a:lnTo>
                  <a:lnTo>
                    <a:pt x="180339" y="95968"/>
                  </a:lnTo>
                  <a:lnTo>
                    <a:pt x="181954" y="82848"/>
                  </a:lnTo>
                  <a:lnTo>
                    <a:pt x="182587" y="69966"/>
                  </a:lnTo>
                  <a:lnTo>
                    <a:pt x="182234" y="57535"/>
                  </a:lnTo>
                  <a:lnTo>
                    <a:pt x="180994" y="45832"/>
                  </a:lnTo>
                  <a:lnTo>
                    <a:pt x="178760" y="34039"/>
                  </a:lnTo>
                  <a:lnTo>
                    <a:pt x="174218" y="20006"/>
                  </a:lnTo>
                  <a:lnTo>
                    <a:pt x="165186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973874" y="3528822"/>
              <a:ext cx="119172" cy="149251"/>
            </a:xfrm>
            <a:custGeom>
              <a:avLst/>
              <a:gdLst/>
              <a:ahLst/>
              <a:cxnLst/>
              <a:rect l="0" t="0" r="0" b="0"/>
              <a:pathLst>
                <a:path w="119172" h="149251">
                  <a:moveTo>
                    <a:pt x="37483" y="92981"/>
                  </a:moveTo>
                  <a:lnTo>
                    <a:pt x="49152" y="92847"/>
                  </a:lnTo>
                  <a:lnTo>
                    <a:pt x="59640" y="91567"/>
                  </a:lnTo>
                  <a:lnTo>
                    <a:pt x="69938" y="88969"/>
                  </a:lnTo>
                  <a:lnTo>
                    <a:pt x="80066" y="85076"/>
                  </a:lnTo>
                  <a:lnTo>
                    <a:pt x="89761" y="79795"/>
                  </a:lnTo>
                  <a:lnTo>
                    <a:pt x="98883" y="73209"/>
                  </a:lnTo>
                  <a:lnTo>
                    <a:pt x="106968" y="65536"/>
                  </a:lnTo>
                  <a:lnTo>
                    <a:pt x="113184" y="57026"/>
                  </a:lnTo>
                  <a:lnTo>
                    <a:pt x="117244" y="47903"/>
                  </a:lnTo>
                  <a:lnTo>
                    <a:pt x="119171" y="38510"/>
                  </a:lnTo>
                  <a:lnTo>
                    <a:pt x="119035" y="29285"/>
                  </a:lnTo>
                  <a:lnTo>
                    <a:pt x="117084" y="20467"/>
                  </a:lnTo>
                  <a:lnTo>
                    <a:pt x="113353" y="12581"/>
                  </a:lnTo>
                  <a:lnTo>
                    <a:pt x="107583" y="6496"/>
                  </a:lnTo>
                  <a:lnTo>
                    <a:pt x="99822" y="2518"/>
                  </a:lnTo>
                  <a:lnTo>
                    <a:pt x="90528" y="475"/>
                  </a:lnTo>
                  <a:lnTo>
                    <a:pt x="80381" y="0"/>
                  </a:lnTo>
                  <a:lnTo>
                    <a:pt x="69859" y="719"/>
                  </a:lnTo>
                  <a:lnTo>
                    <a:pt x="59374" y="2468"/>
                  </a:lnTo>
                  <a:lnTo>
                    <a:pt x="49340" y="5304"/>
                  </a:lnTo>
                  <a:lnTo>
                    <a:pt x="39935" y="9173"/>
                  </a:lnTo>
                  <a:lnTo>
                    <a:pt x="31298" y="14074"/>
                  </a:lnTo>
                  <a:lnTo>
                    <a:pt x="23635" y="20119"/>
                  </a:lnTo>
                  <a:lnTo>
                    <a:pt x="16964" y="27267"/>
                  </a:lnTo>
                  <a:lnTo>
                    <a:pt x="11312" y="35510"/>
                  </a:lnTo>
                  <a:lnTo>
                    <a:pt x="6805" y="44945"/>
                  </a:lnTo>
                  <a:lnTo>
                    <a:pt x="3406" y="55511"/>
                  </a:lnTo>
                  <a:lnTo>
                    <a:pt x="1104" y="66860"/>
                  </a:lnTo>
                  <a:lnTo>
                    <a:pt x="0" y="78469"/>
                  </a:lnTo>
                  <a:lnTo>
                    <a:pt x="39" y="90012"/>
                  </a:lnTo>
                  <a:lnTo>
                    <a:pt x="1200" y="101201"/>
                  </a:lnTo>
                  <a:lnTo>
                    <a:pt x="3574" y="111715"/>
                  </a:lnTo>
                  <a:lnTo>
                    <a:pt x="7105" y="121442"/>
                  </a:lnTo>
                  <a:lnTo>
                    <a:pt x="11934" y="130126"/>
                  </a:lnTo>
                  <a:lnTo>
                    <a:pt x="18457" y="137289"/>
                  </a:lnTo>
                  <a:lnTo>
                    <a:pt x="26727" y="142806"/>
                  </a:lnTo>
                  <a:lnTo>
                    <a:pt x="36292" y="146679"/>
                  </a:lnTo>
                  <a:lnTo>
                    <a:pt x="47521" y="149127"/>
                  </a:lnTo>
                  <a:lnTo>
                    <a:pt x="63634" y="149250"/>
                  </a:lnTo>
                  <a:lnTo>
                    <a:pt x="90126" y="14562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106114" y="3548103"/>
              <a:ext cx="84229" cy="135387"/>
            </a:xfrm>
            <a:custGeom>
              <a:avLst/>
              <a:gdLst/>
              <a:ahLst/>
              <a:cxnLst/>
              <a:rect l="0" t="0" r="0" b="0"/>
              <a:pathLst>
                <a:path w="84229" h="135387">
                  <a:moveTo>
                    <a:pt x="0" y="63171"/>
                  </a:moveTo>
                  <a:lnTo>
                    <a:pt x="67" y="74839"/>
                  </a:lnTo>
                  <a:lnTo>
                    <a:pt x="707" y="85329"/>
                  </a:lnTo>
                  <a:lnTo>
                    <a:pt x="2003" y="95630"/>
                  </a:lnTo>
                  <a:lnTo>
                    <a:pt x="3863" y="105931"/>
                  </a:lnTo>
                  <a:lnTo>
                    <a:pt x="6179" y="116275"/>
                  </a:lnTo>
                  <a:lnTo>
                    <a:pt x="8820" y="126586"/>
                  </a:lnTo>
                  <a:lnTo>
                    <a:pt x="10793" y="134101"/>
                  </a:lnTo>
                  <a:lnTo>
                    <a:pt x="10987" y="135386"/>
                  </a:lnTo>
                  <a:lnTo>
                    <a:pt x="9826" y="131499"/>
                  </a:lnTo>
                  <a:lnTo>
                    <a:pt x="7975" y="124103"/>
                  </a:lnTo>
                  <a:lnTo>
                    <a:pt x="6064" y="114411"/>
                  </a:lnTo>
                  <a:lnTo>
                    <a:pt x="4430" y="103231"/>
                  </a:lnTo>
                  <a:lnTo>
                    <a:pt x="3491" y="91244"/>
                  </a:lnTo>
                  <a:lnTo>
                    <a:pt x="3835" y="79096"/>
                  </a:lnTo>
                  <a:lnTo>
                    <a:pt x="5665" y="67142"/>
                  </a:lnTo>
                  <a:lnTo>
                    <a:pt x="9011" y="55821"/>
                  </a:lnTo>
                  <a:lnTo>
                    <a:pt x="13922" y="45738"/>
                  </a:lnTo>
                  <a:lnTo>
                    <a:pt x="20261" y="37103"/>
                  </a:lnTo>
                  <a:lnTo>
                    <a:pt x="27770" y="29794"/>
                  </a:lnTo>
                  <a:lnTo>
                    <a:pt x="36171" y="23560"/>
                  </a:lnTo>
                  <a:lnTo>
                    <a:pt x="45213" y="18144"/>
                  </a:lnTo>
                  <a:lnTo>
                    <a:pt x="54247" y="13471"/>
                  </a:lnTo>
                  <a:lnTo>
                    <a:pt x="63123" y="9197"/>
                  </a:lnTo>
                  <a:lnTo>
                    <a:pt x="72616" y="494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206759" y="3562431"/>
              <a:ext cx="183625" cy="162472"/>
            </a:xfrm>
            <a:custGeom>
              <a:avLst/>
              <a:gdLst/>
              <a:ahLst/>
              <a:cxnLst/>
              <a:rect l="0" t="0" r="0" b="0"/>
              <a:pathLst>
                <a:path w="183625" h="162472">
                  <a:moveTo>
                    <a:pt x="4640" y="80429"/>
                  </a:moveTo>
                  <a:lnTo>
                    <a:pt x="13441" y="83229"/>
                  </a:lnTo>
                  <a:lnTo>
                    <a:pt x="21788" y="84730"/>
                  </a:lnTo>
                  <a:lnTo>
                    <a:pt x="30487" y="85037"/>
                  </a:lnTo>
                  <a:lnTo>
                    <a:pt x="39608" y="84358"/>
                  </a:lnTo>
                  <a:lnTo>
                    <a:pt x="49103" y="82890"/>
                  </a:lnTo>
                  <a:lnTo>
                    <a:pt x="58886" y="80812"/>
                  </a:lnTo>
                  <a:lnTo>
                    <a:pt x="68554" y="77957"/>
                  </a:lnTo>
                  <a:lnTo>
                    <a:pt x="77431" y="73837"/>
                  </a:lnTo>
                  <a:lnTo>
                    <a:pt x="85202" y="68284"/>
                  </a:lnTo>
                  <a:lnTo>
                    <a:pt x="91569" y="61267"/>
                  </a:lnTo>
                  <a:lnTo>
                    <a:pt x="96097" y="52730"/>
                  </a:lnTo>
                  <a:lnTo>
                    <a:pt x="98723" y="42812"/>
                  </a:lnTo>
                  <a:lnTo>
                    <a:pt x="99369" y="32255"/>
                  </a:lnTo>
                  <a:lnTo>
                    <a:pt x="97765" y="22249"/>
                  </a:lnTo>
                  <a:lnTo>
                    <a:pt x="93985" y="13432"/>
                  </a:lnTo>
                  <a:lnTo>
                    <a:pt x="88364" y="6381"/>
                  </a:lnTo>
                  <a:lnTo>
                    <a:pt x="81312" y="1853"/>
                  </a:lnTo>
                  <a:lnTo>
                    <a:pt x="73208" y="0"/>
                  </a:lnTo>
                  <a:lnTo>
                    <a:pt x="64515" y="501"/>
                  </a:lnTo>
                  <a:lnTo>
                    <a:pt x="55769" y="2873"/>
                  </a:lnTo>
                  <a:lnTo>
                    <a:pt x="47261" y="6644"/>
                  </a:lnTo>
                  <a:lnTo>
                    <a:pt x="39077" y="11424"/>
                  </a:lnTo>
                  <a:lnTo>
                    <a:pt x="31193" y="16913"/>
                  </a:lnTo>
                  <a:lnTo>
                    <a:pt x="23563" y="22904"/>
                  </a:lnTo>
                  <a:lnTo>
                    <a:pt x="16454" y="29568"/>
                  </a:lnTo>
                  <a:lnTo>
                    <a:pt x="10432" y="37412"/>
                  </a:lnTo>
                  <a:lnTo>
                    <a:pt x="5719" y="46617"/>
                  </a:lnTo>
                  <a:lnTo>
                    <a:pt x="2384" y="56902"/>
                  </a:lnTo>
                  <a:lnTo>
                    <a:pt x="512" y="67724"/>
                  </a:lnTo>
                  <a:lnTo>
                    <a:pt x="0" y="78707"/>
                  </a:lnTo>
                  <a:lnTo>
                    <a:pt x="773" y="89673"/>
                  </a:lnTo>
                  <a:lnTo>
                    <a:pt x="2879" y="100563"/>
                  </a:lnTo>
                  <a:lnTo>
                    <a:pt x="6223" y="111357"/>
                  </a:lnTo>
                  <a:lnTo>
                    <a:pt x="10754" y="121739"/>
                  </a:lnTo>
                  <a:lnTo>
                    <a:pt x="16544" y="131112"/>
                  </a:lnTo>
                  <a:lnTo>
                    <a:pt x="23518" y="139229"/>
                  </a:lnTo>
                  <a:lnTo>
                    <a:pt x="31641" y="146001"/>
                  </a:lnTo>
                  <a:lnTo>
                    <a:pt x="40996" y="151334"/>
                  </a:lnTo>
                  <a:lnTo>
                    <a:pt x="51513" y="155328"/>
                  </a:lnTo>
                  <a:lnTo>
                    <a:pt x="62998" y="158216"/>
                  </a:lnTo>
                  <a:lnTo>
                    <a:pt x="75231" y="160253"/>
                  </a:lnTo>
                  <a:lnTo>
                    <a:pt x="88011" y="161662"/>
                  </a:lnTo>
                  <a:lnTo>
                    <a:pt x="101014" y="162459"/>
                  </a:lnTo>
                  <a:lnTo>
                    <a:pt x="113817" y="162471"/>
                  </a:lnTo>
                  <a:lnTo>
                    <a:pt x="126196" y="161669"/>
                  </a:lnTo>
                  <a:lnTo>
                    <a:pt x="137864" y="160309"/>
                  </a:lnTo>
                  <a:lnTo>
                    <a:pt x="149629" y="158718"/>
                  </a:lnTo>
                  <a:lnTo>
                    <a:pt x="163639" y="156756"/>
                  </a:lnTo>
                  <a:lnTo>
                    <a:pt x="183624" y="1541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3108519" y="3970318"/>
              <a:ext cx="148196" cy="213941"/>
            </a:xfrm>
            <a:custGeom>
              <a:avLst/>
              <a:gdLst/>
              <a:ahLst/>
              <a:cxnLst/>
              <a:rect l="0" t="0" r="0" b="0"/>
              <a:pathLst>
                <a:path w="148196" h="213941">
                  <a:moveTo>
                    <a:pt x="7916" y="83153"/>
                  </a:moveTo>
                  <a:lnTo>
                    <a:pt x="16784" y="80287"/>
                  </a:lnTo>
                  <a:lnTo>
                    <a:pt x="25771" y="78145"/>
                  </a:lnTo>
                  <a:lnTo>
                    <a:pt x="35766" y="76541"/>
                  </a:lnTo>
                  <a:lnTo>
                    <a:pt x="46747" y="75361"/>
                  </a:lnTo>
                  <a:lnTo>
                    <a:pt x="58558" y="74512"/>
                  </a:lnTo>
                  <a:lnTo>
                    <a:pt x="71017" y="73915"/>
                  </a:lnTo>
                  <a:lnTo>
                    <a:pt x="83955" y="73501"/>
                  </a:lnTo>
                  <a:lnTo>
                    <a:pt x="97236" y="73216"/>
                  </a:lnTo>
                  <a:lnTo>
                    <a:pt x="110735" y="73009"/>
                  </a:lnTo>
                  <a:lnTo>
                    <a:pt x="123559" y="72360"/>
                  </a:lnTo>
                  <a:lnTo>
                    <a:pt x="134119" y="70326"/>
                  </a:lnTo>
                  <a:lnTo>
                    <a:pt x="141727" y="66512"/>
                  </a:lnTo>
                  <a:lnTo>
                    <a:pt x="146359" y="61169"/>
                  </a:lnTo>
                  <a:lnTo>
                    <a:pt x="148195" y="54901"/>
                  </a:lnTo>
                  <a:lnTo>
                    <a:pt x="147652" y="48169"/>
                  </a:lnTo>
                  <a:lnTo>
                    <a:pt x="145240" y="41227"/>
                  </a:lnTo>
                  <a:lnTo>
                    <a:pt x="141438" y="34202"/>
                  </a:lnTo>
                  <a:lnTo>
                    <a:pt x="136631" y="27155"/>
                  </a:lnTo>
                  <a:lnTo>
                    <a:pt x="130952" y="20273"/>
                  </a:lnTo>
                  <a:lnTo>
                    <a:pt x="124311" y="13871"/>
                  </a:lnTo>
                  <a:lnTo>
                    <a:pt x="116731" y="8095"/>
                  </a:lnTo>
                  <a:lnTo>
                    <a:pt x="108352" y="3403"/>
                  </a:lnTo>
                  <a:lnTo>
                    <a:pt x="99350" y="612"/>
                  </a:lnTo>
                  <a:lnTo>
                    <a:pt x="89889" y="0"/>
                  </a:lnTo>
                  <a:lnTo>
                    <a:pt x="80264" y="1370"/>
                  </a:lnTo>
                  <a:lnTo>
                    <a:pt x="70883" y="4341"/>
                  </a:lnTo>
                  <a:lnTo>
                    <a:pt x="61950" y="8525"/>
                  </a:lnTo>
                  <a:lnTo>
                    <a:pt x="53648" y="13756"/>
                  </a:lnTo>
                  <a:lnTo>
                    <a:pt x="46218" y="20081"/>
                  </a:lnTo>
                  <a:lnTo>
                    <a:pt x="39697" y="27443"/>
                  </a:lnTo>
                  <a:lnTo>
                    <a:pt x="33808" y="35671"/>
                  </a:lnTo>
                  <a:lnTo>
                    <a:pt x="28078" y="44572"/>
                  </a:lnTo>
                  <a:lnTo>
                    <a:pt x="22226" y="53973"/>
                  </a:lnTo>
                  <a:lnTo>
                    <a:pt x="16480" y="63896"/>
                  </a:lnTo>
                  <a:lnTo>
                    <a:pt x="11454" y="74543"/>
                  </a:lnTo>
                  <a:lnTo>
                    <a:pt x="7445" y="85966"/>
                  </a:lnTo>
                  <a:lnTo>
                    <a:pt x="4431" y="98078"/>
                  </a:lnTo>
                  <a:lnTo>
                    <a:pt x="2251" y="110741"/>
                  </a:lnTo>
                  <a:lnTo>
                    <a:pt x="722" y="123806"/>
                  </a:lnTo>
                  <a:lnTo>
                    <a:pt x="0" y="136835"/>
                  </a:lnTo>
                  <a:lnTo>
                    <a:pt x="564" y="149122"/>
                  </a:lnTo>
                  <a:lnTo>
                    <a:pt x="2572" y="160346"/>
                  </a:lnTo>
                  <a:lnTo>
                    <a:pt x="5886" y="170524"/>
                  </a:lnTo>
                  <a:lnTo>
                    <a:pt x="10251" y="179829"/>
                  </a:lnTo>
                  <a:lnTo>
                    <a:pt x="15420" y="188452"/>
                  </a:lnTo>
                  <a:lnTo>
                    <a:pt x="21500" y="196245"/>
                  </a:lnTo>
                  <a:lnTo>
                    <a:pt x="28937" y="202736"/>
                  </a:lnTo>
                  <a:lnTo>
                    <a:pt x="37861" y="207766"/>
                  </a:lnTo>
                  <a:lnTo>
                    <a:pt x="47955" y="211315"/>
                  </a:lnTo>
                  <a:lnTo>
                    <a:pt x="58647" y="213331"/>
                  </a:lnTo>
                  <a:lnTo>
                    <a:pt x="69538" y="213940"/>
                  </a:lnTo>
                  <a:lnTo>
                    <a:pt x="80273" y="213232"/>
                  </a:lnTo>
                  <a:lnTo>
                    <a:pt x="90475" y="211169"/>
                  </a:lnTo>
                  <a:lnTo>
                    <a:pt x="99989" y="207868"/>
                  </a:lnTo>
                  <a:lnTo>
                    <a:pt x="108557" y="203855"/>
                  </a:lnTo>
                  <a:lnTo>
                    <a:pt x="116555" y="199590"/>
                  </a:lnTo>
                  <a:lnTo>
                    <a:pt x="124683" y="194702"/>
                  </a:lnTo>
                  <a:lnTo>
                    <a:pt x="134258" y="18843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3268418" y="3999989"/>
              <a:ext cx="195458" cy="164384"/>
            </a:xfrm>
            <a:custGeom>
              <a:avLst/>
              <a:gdLst/>
              <a:ahLst/>
              <a:cxnLst/>
              <a:rect l="0" t="0" r="0" b="0"/>
              <a:pathLst>
                <a:path w="195458" h="164384">
                  <a:moveTo>
                    <a:pt x="132286" y="85068"/>
                  </a:moveTo>
                  <a:lnTo>
                    <a:pt x="129352" y="76266"/>
                  </a:lnTo>
                  <a:lnTo>
                    <a:pt x="126570" y="67920"/>
                  </a:lnTo>
                  <a:lnTo>
                    <a:pt x="123666" y="59226"/>
                  </a:lnTo>
                  <a:lnTo>
                    <a:pt x="120453" y="50278"/>
                  </a:lnTo>
                  <a:lnTo>
                    <a:pt x="116640" y="41430"/>
                  </a:lnTo>
                  <a:lnTo>
                    <a:pt x="112118" y="32897"/>
                  </a:lnTo>
                  <a:lnTo>
                    <a:pt x="106782" y="24881"/>
                  </a:lnTo>
                  <a:lnTo>
                    <a:pt x="100446" y="17652"/>
                  </a:lnTo>
                  <a:lnTo>
                    <a:pt x="93108" y="11284"/>
                  </a:lnTo>
                  <a:lnTo>
                    <a:pt x="84909" y="6009"/>
                  </a:lnTo>
                  <a:lnTo>
                    <a:pt x="76035" y="2289"/>
                  </a:lnTo>
                  <a:lnTo>
                    <a:pt x="66665" y="241"/>
                  </a:lnTo>
                  <a:lnTo>
                    <a:pt x="57103" y="0"/>
                  </a:lnTo>
                  <a:lnTo>
                    <a:pt x="47765" y="1884"/>
                  </a:lnTo>
                  <a:lnTo>
                    <a:pt x="38861" y="5856"/>
                  </a:lnTo>
                  <a:lnTo>
                    <a:pt x="30579" y="11606"/>
                  </a:lnTo>
                  <a:lnTo>
                    <a:pt x="23162" y="18745"/>
                  </a:lnTo>
                  <a:lnTo>
                    <a:pt x="16659" y="26922"/>
                  </a:lnTo>
                  <a:lnTo>
                    <a:pt x="11122" y="36173"/>
                  </a:lnTo>
                  <a:lnTo>
                    <a:pt x="6694" y="46891"/>
                  </a:lnTo>
                  <a:lnTo>
                    <a:pt x="3347" y="59166"/>
                  </a:lnTo>
                  <a:lnTo>
                    <a:pt x="1080" y="72494"/>
                  </a:lnTo>
                  <a:lnTo>
                    <a:pt x="0" y="85979"/>
                  </a:lnTo>
                  <a:lnTo>
                    <a:pt x="54" y="99084"/>
                  </a:lnTo>
                  <a:lnTo>
                    <a:pt x="1225" y="111645"/>
                  </a:lnTo>
                  <a:lnTo>
                    <a:pt x="3607" y="123687"/>
                  </a:lnTo>
                  <a:lnTo>
                    <a:pt x="7139" y="135286"/>
                  </a:lnTo>
                  <a:lnTo>
                    <a:pt x="11797" y="145887"/>
                  </a:lnTo>
                  <a:lnTo>
                    <a:pt x="17673" y="154351"/>
                  </a:lnTo>
                  <a:lnTo>
                    <a:pt x="24696" y="160224"/>
                  </a:lnTo>
                  <a:lnTo>
                    <a:pt x="32512" y="163523"/>
                  </a:lnTo>
                  <a:lnTo>
                    <a:pt x="40597" y="164383"/>
                  </a:lnTo>
                  <a:lnTo>
                    <a:pt x="48620" y="163142"/>
                  </a:lnTo>
                  <a:lnTo>
                    <a:pt x="56293" y="160074"/>
                  </a:lnTo>
                  <a:lnTo>
                    <a:pt x="63292" y="155290"/>
                  </a:lnTo>
                  <a:lnTo>
                    <a:pt x="69517" y="149003"/>
                  </a:lnTo>
                  <a:lnTo>
                    <a:pt x="75034" y="141344"/>
                  </a:lnTo>
                  <a:lnTo>
                    <a:pt x="79982" y="132302"/>
                  </a:lnTo>
                  <a:lnTo>
                    <a:pt x="84500" y="122001"/>
                  </a:lnTo>
                  <a:lnTo>
                    <a:pt x="88707" y="110830"/>
                  </a:lnTo>
                  <a:lnTo>
                    <a:pt x="92694" y="99340"/>
                  </a:lnTo>
                  <a:lnTo>
                    <a:pt x="96533" y="87941"/>
                  </a:lnTo>
                  <a:lnTo>
                    <a:pt x="100472" y="79196"/>
                  </a:lnTo>
                  <a:lnTo>
                    <a:pt x="104530" y="76262"/>
                  </a:lnTo>
                  <a:lnTo>
                    <a:pt x="108478" y="78270"/>
                  </a:lnTo>
                  <a:lnTo>
                    <a:pt x="112660" y="83532"/>
                  </a:lnTo>
                  <a:lnTo>
                    <a:pt x="117336" y="90797"/>
                  </a:lnTo>
                  <a:lnTo>
                    <a:pt x="122557" y="99282"/>
                  </a:lnTo>
                  <a:lnTo>
                    <a:pt x="128262" y="108497"/>
                  </a:lnTo>
                  <a:lnTo>
                    <a:pt x="134515" y="117504"/>
                  </a:lnTo>
                  <a:lnTo>
                    <a:pt x="141528" y="124903"/>
                  </a:lnTo>
                  <a:lnTo>
                    <a:pt x="149339" y="130069"/>
                  </a:lnTo>
                  <a:lnTo>
                    <a:pt x="157591" y="133040"/>
                  </a:lnTo>
                  <a:lnTo>
                    <a:pt x="166526" y="134330"/>
                  </a:lnTo>
                  <a:lnTo>
                    <a:pt x="178048" y="132928"/>
                  </a:lnTo>
                  <a:lnTo>
                    <a:pt x="195457" y="12718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3495585" y="3779730"/>
              <a:ext cx="10405" cy="368499"/>
            </a:xfrm>
            <a:custGeom>
              <a:avLst/>
              <a:gdLst/>
              <a:ahLst/>
              <a:cxnLst/>
              <a:rect l="0" t="0" r="0" b="0"/>
              <a:pathLst>
                <a:path w="10405" h="368499">
                  <a:moveTo>
                    <a:pt x="10404" y="0"/>
                  </a:moveTo>
                  <a:lnTo>
                    <a:pt x="10337" y="11668"/>
                  </a:lnTo>
                  <a:lnTo>
                    <a:pt x="9697" y="22156"/>
                  </a:lnTo>
                  <a:lnTo>
                    <a:pt x="8405" y="32472"/>
                  </a:lnTo>
                  <a:lnTo>
                    <a:pt x="6718" y="43292"/>
                  </a:lnTo>
                  <a:lnTo>
                    <a:pt x="5050" y="55581"/>
                  </a:lnTo>
                  <a:lnTo>
                    <a:pt x="3637" y="69730"/>
                  </a:lnTo>
                  <a:lnTo>
                    <a:pt x="2539" y="85635"/>
                  </a:lnTo>
                  <a:lnTo>
                    <a:pt x="1728" y="102983"/>
                  </a:lnTo>
                  <a:lnTo>
                    <a:pt x="1149" y="121426"/>
                  </a:lnTo>
                  <a:lnTo>
                    <a:pt x="743" y="140503"/>
                  </a:lnTo>
                  <a:lnTo>
                    <a:pt x="463" y="159674"/>
                  </a:lnTo>
                  <a:lnTo>
                    <a:pt x="272" y="178636"/>
                  </a:lnTo>
                  <a:lnTo>
                    <a:pt x="142" y="197298"/>
                  </a:lnTo>
                  <a:lnTo>
                    <a:pt x="55" y="215676"/>
                  </a:lnTo>
                  <a:lnTo>
                    <a:pt x="0" y="233810"/>
                  </a:lnTo>
                  <a:lnTo>
                    <a:pt x="133" y="251430"/>
                  </a:lnTo>
                  <a:lnTo>
                    <a:pt x="755" y="267971"/>
                  </a:lnTo>
                  <a:lnTo>
                    <a:pt x="1986" y="283210"/>
                  </a:lnTo>
                  <a:lnTo>
                    <a:pt x="3636" y="297372"/>
                  </a:lnTo>
                  <a:lnTo>
                    <a:pt x="5453" y="312653"/>
                  </a:lnTo>
                  <a:lnTo>
                    <a:pt x="7600" y="333748"/>
                  </a:lnTo>
                  <a:lnTo>
                    <a:pt x="10404" y="36849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3390176" y="393765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22758" y="2867"/>
                  </a:lnTo>
                  <a:lnTo>
                    <a:pt x="213772" y="5008"/>
                  </a:lnTo>
                  <a:lnTo>
                    <a:pt x="203777" y="6612"/>
                  </a:lnTo>
                  <a:lnTo>
                    <a:pt x="192796" y="7792"/>
                  </a:lnTo>
                  <a:lnTo>
                    <a:pt x="180984" y="8640"/>
                  </a:lnTo>
                  <a:lnTo>
                    <a:pt x="168526" y="9233"/>
                  </a:lnTo>
                  <a:lnTo>
                    <a:pt x="155588" y="9475"/>
                  </a:lnTo>
                  <a:lnTo>
                    <a:pt x="142307" y="9111"/>
                  </a:lnTo>
                  <a:lnTo>
                    <a:pt x="128785" y="8060"/>
                  </a:lnTo>
                  <a:lnTo>
                    <a:pt x="115097" y="6711"/>
                  </a:lnTo>
                  <a:lnTo>
                    <a:pt x="101295" y="5799"/>
                  </a:lnTo>
                  <a:lnTo>
                    <a:pt x="87421" y="5704"/>
                  </a:lnTo>
                  <a:lnTo>
                    <a:pt x="73527" y="6310"/>
                  </a:lnTo>
                  <a:lnTo>
                    <a:pt x="58005" y="7240"/>
                  </a:lnTo>
                  <a:lnTo>
                    <a:pt x="36140" y="85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600746" y="404294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5"/>
                  </a:lnTo>
                  <a:lnTo>
                    <a:pt x="9578" y="35322"/>
                  </a:lnTo>
                  <a:lnTo>
                    <a:pt x="7062" y="46114"/>
                  </a:lnTo>
                  <a:lnTo>
                    <a:pt x="5051" y="58403"/>
                  </a:lnTo>
                  <a:lnTo>
                    <a:pt x="3535" y="71862"/>
                  </a:lnTo>
                  <a:lnTo>
                    <a:pt x="2274" y="87484"/>
                  </a:lnTo>
                  <a:lnTo>
                    <a:pt x="1159" y="10999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3621803" y="394818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3684974" y="3977909"/>
              <a:ext cx="115814" cy="170320"/>
            </a:xfrm>
            <a:custGeom>
              <a:avLst/>
              <a:gdLst/>
              <a:ahLst/>
              <a:cxnLst/>
              <a:rect l="0" t="0" r="0" b="0"/>
              <a:pathLst>
                <a:path w="115814" h="170320">
                  <a:moveTo>
                    <a:pt x="0" y="65034"/>
                  </a:moveTo>
                  <a:lnTo>
                    <a:pt x="67" y="76702"/>
                  </a:lnTo>
                  <a:lnTo>
                    <a:pt x="707" y="87190"/>
                  </a:lnTo>
                  <a:lnTo>
                    <a:pt x="1999" y="97497"/>
                  </a:lnTo>
                  <a:lnTo>
                    <a:pt x="3686" y="107971"/>
                  </a:lnTo>
                  <a:lnTo>
                    <a:pt x="5354" y="118963"/>
                  </a:lnTo>
                  <a:lnTo>
                    <a:pt x="6742" y="130504"/>
                  </a:lnTo>
                  <a:lnTo>
                    <a:pt x="6910" y="138969"/>
                  </a:lnTo>
                  <a:lnTo>
                    <a:pt x="5495" y="140105"/>
                  </a:lnTo>
                  <a:lnTo>
                    <a:pt x="3924" y="135651"/>
                  </a:lnTo>
                  <a:lnTo>
                    <a:pt x="2697" y="127670"/>
                  </a:lnTo>
                  <a:lnTo>
                    <a:pt x="1828" y="117495"/>
                  </a:lnTo>
                  <a:lnTo>
                    <a:pt x="1235" y="105944"/>
                  </a:lnTo>
                  <a:lnTo>
                    <a:pt x="1003" y="93520"/>
                  </a:lnTo>
                  <a:lnTo>
                    <a:pt x="1378" y="80536"/>
                  </a:lnTo>
                  <a:lnTo>
                    <a:pt x="2453" y="67199"/>
                  </a:lnTo>
                  <a:lnTo>
                    <a:pt x="4328" y="53963"/>
                  </a:lnTo>
                  <a:lnTo>
                    <a:pt x="7192" y="41523"/>
                  </a:lnTo>
                  <a:lnTo>
                    <a:pt x="11055" y="30201"/>
                  </a:lnTo>
                  <a:lnTo>
                    <a:pt x="16107" y="20292"/>
                  </a:lnTo>
                  <a:lnTo>
                    <a:pt x="22781" y="12231"/>
                  </a:lnTo>
                  <a:lnTo>
                    <a:pt x="31152" y="6079"/>
                  </a:lnTo>
                  <a:lnTo>
                    <a:pt x="40688" y="1914"/>
                  </a:lnTo>
                  <a:lnTo>
                    <a:pt x="50465" y="0"/>
                  </a:lnTo>
                  <a:lnTo>
                    <a:pt x="59921" y="276"/>
                  </a:lnTo>
                  <a:lnTo>
                    <a:pt x="68707" y="2729"/>
                  </a:lnTo>
                  <a:lnTo>
                    <a:pt x="76528" y="7566"/>
                  </a:lnTo>
                  <a:lnTo>
                    <a:pt x="83339" y="14665"/>
                  </a:lnTo>
                  <a:lnTo>
                    <a:pt x="89268" y="23497"/>
                  </a:lnTo>
                  <a:lnTo>
                    <a:pt x="94500" y="33327"/>
                  </a:lnTo>
                  <a:lnTo>
                    <a:pt x="99207" y="43641"/>
                  </a:lnTo>
                  <a:lnTo>
                    <a:pt x="103372" y="54326"/>
                  </a:lnTo>
                  <a:lnTo>
                    <a:pt x="106799" y="65557"/>
                  </a:lnTo>
                  <a:lnTo>
                    <a:pt x="109439" y="77408"/>
                  </a:lnTo>
                  <a:lnTo>
                    <a:pt x="111382" y="89824"/>
                  </a:lnTo>
                  <a:lnTo>
                    <a:pt x="112769" y="102698"/>
                  </a:lnTo>
                  <a:lnTo>
                    <a:pt x="113739" y="115901"/>
                  </a:lnTo>
                  <a:lnTo>
                    <a:pt x="114410" y="128731"/>
                  </a:lnTo>
                  <a:lnTo>
                    <a:pt x="114941" y="141182"/>
                  </a:lnTo>
                  <a:lnTo>
                    <a:pt x="115382" y="154346"/>
                  </a:lnTo>
                  <a:lnTo>
                    <a:pt x="115813" y="17031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3823820" y="3967719"/>
              <a:ext cx="229652" cy="495916"/>
            </a:xfrm>
            <a:custGeom>
              <a:avLst/>
              <a:gdLst/>
              <a:ahLst/>
              <a:cxnLst/>
              <a:rect l="0" t="0" r="0" b="0"/>
              <a:pathLst>
                <a:path w="229652" h="495916">
                  <a:moveTo>
                    <a:pt x="113838" y="106809"/>
                  </a:moveTo>
                  <a:lnTo>
                    <a:pt x="113771" y="95008"/>
                  </a:lnTo>
                  <a:lnTo>
                    <a:pt x="113130" y="83238"/>
                  </a:lnTo>
                  <a:lnTo>
                    <a:pt x="111825" y="70357"/>
                  </a:lnTo>
                  <a:lnTo>
                    <a:pt x="109619" y="56854"/>
                  </a:lnTo>
                  <a:lnTo>
                    <a:pt x="106006" y="43823"/>
                  </a:lnTo>
                  <a:lnTo>
                    <a:pt x="100829" y="31869"/>
                  </a:lnTo>
                  <a:lnTo>
                    <a:pt x="94081" y="21416"/>
                  </a:lnTo>
                  <a:lnTo>
                    <a:pt x="85732" y="12930"/>
                  </a:lnTo>
                  <a:lnTo>
                    <a:pt x="75941" y="6463"/>
                  </a:lnTo>
                  <a:lnTo>
                    <a:pt x="65301" y="2072"/>
                  </a:lnTo>
                  <a:lnTo>
                    <a:pt x="54707" y="0"/>
                  </a:lnTo>
                  <a:lnTo>
                    <a:pt x="44669" y="162"/>
                  </a:lnTo>
                  <a:lnTo>
                    <a:pt x="35475" y="2368"/>
                  </a:lnTo>
                  <a:lnTo>
                    <a:pt x="27372" y="6505"/>
                  </a:lnTo>
                  <a:lnTo>
                    <a:pt x="20373" y="12327"/>
                  </a:lnTo>
                  <a:lnTo>
                    <a:pt x="14486" y="19656"/>
                  </a:lnTo>
                  <a:lnTo>
                    <a:pt x="9814" y="28470"/>
                  </a:lnTo>
                  <a:lnTo>
                    <a:pt x="6296" y="38620"/>
                  </a:lnTo>
                  <a:lnTo>
                    <a:pt x="3744" y="49857"/>
                  </a:lnTo>
                  <a:lnTo>
                    <a:pt x="1939" y="61924"/>
                  </a:lnTo>
                  <a:lnTo>
                    <a:pt x="688" y="74592"/>
                  </a:lnTo>
                  <a:lnTo>
                    <a:pt x="0" y="87521"/>
                  </a:lnTo>
                  <a:lnTo>
                    <a:pt x="60" y="100274"/>
                  </a:lnTo>
                  <a:lnTo>
                    <a:pt x="916" y="112628"/>
                  </a:lnTo>
                  <a:lnTo>
                    <a:pt x="2474" y="124551"/>
                  </a:lnTo>
                  <a:lnTo>
                    <a:pt x="4590" y="136097"/>
                  </a:lnTo>
                  <a:lnTo>
                    <a:pt x="7139" y="147335"/>
                  </a:lnTo>
                  <a:lnTo>
                    <a:pt x="10495" y="157849"/>
                  </a:lnTo>
                  <a:lnTo>
                    <a:pt x="15490" y="166779"/>
                  </a:lnTo>
                  <a:lnTo>
                    <a:pt x="22435" y="173770"/>
                  </a:lnTo>
                  <a:lnTo>
                    <a:pt x="30692" y="178464"/>
                  </a:lnTo>
                  <a:lnTo>
                    <a:pt x="39004" y="180266"/>
                  </a:lnTo>
                  <a:lnTo>
                    <a:pt x="46632" y="179144"/>
                  </a:lnTo>
                  <a:lnTo>
                    <a:pt x="53528" y="175662"/>
                  </a:lnTo>
                  <a:lnTo>
                    <a:pt x="60067" y="170669"/>
                  </a:lnTo>
                  <a:lnTo>
                    <a:pt x="66531" y="164797"/>
                  </a:lnTo>
                  <a:lnTo>
                    <a:pt x="72889" y="158269"/>
                  </a:lnTo>
                  <a:lnTo>
                    <a:pt x="78873" y="150989"/>
                  </a:lnTo>
                  <a:lnTo>
                    <a:pt x="84345" y="142945"/>
                  </a:lnTo>
                  <a:lnTo>
                    <a:pt x="89158" y="134069"/>
                  </a:lnTo>
                  <a:lnTo>
                    <a:pt x="93087" y="124193"/>
                  </a:lnTo>
                  <a:lnTo>
                    <a:pt x="96110" y="113353"/>
                  </a:lnTo>
                  <a:lnTo>
                    <a:pt x="98859" y="102911"/>
                  </a:lnTo>
                  <a:lnTo>
                    <a:pt x="102348" y="96804"/>
                  </a:lnTo>
                  <a:lnTo>
                    <a:pt x="106430" y="97496"/>
                  </a:lnTo>
                  <a:lnTo>
                    <a:pt x="110357" y="103423"/>
                  </a:lnTo>
                  <a:lnTo>
                    <a:pt x="113869" y="112995"/>
                  </a:lnTo>
                  <a:lnTo>
                    <a:pt x="116761" y="125100"/>
                  </a:lnTo>
                  <a:lnTo>
                    <a:pt x="118990" y="138955"/>
                  </a:lnTo>
                  <a:lnTo>
                    <a:pt x="120629" y="154008"/>
                  </a:lnTo>
                  <a:lnTo>
                    <a:pt x="121799" y="169876"/>
                  </a:lnTo>
                  <a:lnTo>
                    <a:pt x="122618" y="186297"/>
                  </a:lnTo>
                  <a:lnTo>
                    <a:pt x="123182" y="203089"/>
                  </a:lnTo>
                  <a:lnTo>
                    <a:pt x="123568" y="220130"/>
                  </a:lnTo>
                  <a:lnTo>
                    <a:pt x="123825" y="237330"/>
                  </a:lnTo>
                  <a:lnTo>
                    <a:pt x="123829" y="254306"/>
                  </a:lnTo>
                  <a:lnTo>
                    <a:pt x="123299" y="270406"/>
                  </a:lnTo>
                  <a:lnTo>
                    <a:pt x="122131" y="285356"/>
                  </a:lnTo>
                  <a:lnTo>
                    <a:pt x="120532" y="299531"/>
                  </a:lnTo>
                  <a:lnTo>
                    <a:pt x="118919" y="313737"/>
                  </a:lnTo>
                  <a:lnTo>
                    <a:pt x="117535" y="328441"/>
                  </a:lnTo>
                  <a:lnTo>
                    <a:pt x="116286" y="343437"/>
                  </a:lnTo>
                  <a:lnTo>
                    <a:pt x="114840" y="358058"/>
                  </a:lnTo>
                  <a:lnTo>
                    <a:pt x="113016" y="371939"/>
                  </a:lnTo>
                  <a:lnTo>
                    <a:pt x="110790" y="385192"/>
                  </a:lnTo>
                  <a:lnTo>
                    <a:pt x="108218" y="398232"/>
                  </a:lnTo>
                  <a:lnTo>
                    <a:pt x="105373" y="411331"/>
                  </a:lnTo>
                  <a:lnTo>
                    <a:pt x="102326" y="424434"/>
                  </a:lnTo>
                  <a:lnTo>
                    <a:pt x="99135" y="437244"/>
                  </a:lnTo>
                  <a:lnTo>
                    <a:pt x="95833" y="449598"/>
                  </a:lnTo>
                  <a:lnTo>
                    <a:pt x="92125" y="461166"/>
                  </a:lnTo>
                  <a:lnTo>
                    <a:pt x="87418" y="471404"/>
                  </a:lnTo>
                  <a:lnTo>
                    <a:pt x="81469" y="480128"/>
                  </a:lnTo>
                  <a:lnTo>
                    <a:pt x="74353" y="487154"/>
                  </a:lnTo>
                  <a:lnTo>
                    <a:pt x="66280" y="492132"/>
                  </a:lnTo>
                  <a:lnTo>
                    <a:pt x="57488" y="495064"/>
                  </a:lnTo>
                  <a:lnTo>
                    <a:pt x="48501" y="495915"/>
                  </a:lnTo>
                  <a:lnTo>
                    <a:pt x="40088" y="494450"/>
                  </a:lnTo>
                  <a:lnTo>
                    <a:pt x="32622" y="490763"/>
                  </a:lnTo>
                  <a:lnTo>
                    <a:pt x="26122" y="485204"/>
                  </a:lnTo>
                  <a:lnTo>
                    <a:pt x="20440" y="478195"/>
                  </a:lnTo>
                  <a:lnTo>
                    <a:pt x="15403" y="470114"/>
                  </a:lnTo>
                  <a:lnTo>
                    <a:pt x="11171" y="461268"/>
                  </a:lnTo>
                  <a:lnTo>
                    <a:pt x="8225" y="451885"/>
                  </a:lnTo>
                  <a:lnTo>
                    <a:pt x="6722" y="442133"/>
                  </a:lnTo>
                  <a:lnTo>
                    <a:pt x="6525" y="432129"/>
                  </a:lnTo>
                  <a:lnTo>
                    <a:pt x="7380" y="421952"/>
                  </a:lnTo>
                  <a:lnTo>
                    <a:pt x="9029" y="411655"/>
                  </a:lnTo>
                  <a:lnTo>
                    <a:pt x="11254" y="401111"/>
                  </a:lnTo>
                  <a:lnTo>
                    <a:pt x="13885" y="390040"/>
                  </a:lnTo>
                  <a:lnTo>
                    <a:pt x="16802" y="378338"/>
                  </a:lnTo>
                  <a:lnTo>
                    <a:pt x="20081" y="366377"/>
                  </a:lnTo>
                  <a:lnTo>
                    <a:pt x="23968" y="354880"/>
                  </a:lnTo>
                  <a:lnTo>
                    <a:pt x="28547" y="344218"/>
                  </a:lnTo>
                  <a:lnTo>
                    <a:pt x="33761" y="334264"/>
                  </a:lnTo>
                  <a:lnTo>
                    <a:pt x="39484" y="324585"/>
                  </a:lnTo>
                  <a:lnTo>
                    <a:pt x="45596" y="314892"/>
                  </a:lnTo>
                  <a:lnTo>
                    <a:pt x="51987" y="305229"/>
                  </a:lnTo>
                  <a:lnTo>
                    <a:pt x="58576" y="295880"/>
                  </a:lnTo>
                  <a:lnTo>
                    <a:pt x="65303" y="286993"/>
                  </a:lnTo>
                  <a:lnTo>
                    <a:pt x="72125" y="278567"/>
                  </a:lnTo>
                  <a:lnTo>
                    <a:pt x="79011" y="270528"/>
                  </a:lnTo>
                  <a:lnTo>
                    <a:pt x="85946" y="262788"/>
                  </a:lnTo>
                  <a:lnTo>
                    <a:pt x="93078" y="255268"/>
                  </a:lnTo>
                  <a:lnTo>
                    <a:pt x="100706" y="247905"/>
                  </a:lnTo>
                  <a:lnTo>
                    <a:pt x="108961" y="240648"/>
                  </a:lnTo>
                  <a:lnTo>
                    <a:pt x="118132" y="233298"/>
                  </a:lnTo>
                  <a:lnTo>
                    <a:pt x="128733" y="225523"/>
                  </a:lnTo>
                  <a:lnTo>
                    <a:pt x="140897" y="217184"/>
                  </a:lnTo>
                  <a:lnTo>
                    <a:pt x="154135" y="208464"/>
                  </a:lnTo>
                  <a:lnTo>
                    <a:pt x="167551" y="199764"/>
                  </a:lnTo>
                  <a:lnTo>
                    <a:pt x="180594" y="191331"/>
                  </a:lnTo>
                  <a:lnTo>
                    <a:pt x="192643" y="183523"/>
                  </a:lnTo>
                  <a:lnTo>
                    <a:pt x="204026" y="176134"/>
                  </a:lnTo>
                  <a:lnTo>
                    <a:pt x="215736" y="168518"/>
                  </a:lnTo>
                  <a:lnTo>
                    <a:pt x="229651" y="15945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3126963" y="4358798"/>
            <a:ext cx="1368706" cy="1043357"/>
            <a:chOff x="3126963" y="4358798"/>
            <a:chExt cx="1368706" cy="1043357"/>
          </a:xfrm>
        </p:grpSpPr>
        <p:sp>
          <p:nvSpPr>
            <p:cNvPr id="237" name="Freeform 236"/>
            <p:cNvSpPr/>
            <p:nvPr/>
          </p:nvSpPr>
          <p:spPr>
            <a:xfrm>
              <a:off x="3139753" y="4518231"/>
              <a:ext cx="187253" cy="165882"/>
            </a:xfrm>
            <a:custGeom>
              <a:avLst/>
              <a:gdLst/>
              <a:ahLst/>
              <a:cxnLst/>
              <a:rect l="0" t="0" r="0" b="0"/>
              <a:pathLst>
                <a:path w="187253" h="165882">
                  <a:moveTo>
                    <a:pt x="134609" y="40608"/>
                  </a:moveTo>
                  <a:lnTo>
                    <a:pt x="128742" y="31874"/>
                  </a:lnTo>
                  <a:lnTo>
                    <a:pt x="123177" y="24167"/>
                  </a:lnTo>
                  <a:lnTo>
                    <a:pt x="117373" y="16779"/>
                  </a:lnTo>
                  <a:lnTo>
                    <a:pt x="111120" y="10036"/>
                  </a:lnTo>
                  <a:lnTo>
                    <a:pt x="104142" y="4803"/>
                  </a:lnTo>
                  <a:lnTo>
                    <a:pt x="96361" y="1441"/>
                  </a:lnTo>
                  <a:lnTo>
                    <a:pt x="87859" y="0"/>
                  </a:lnTo>
                  <a:lnTo>
                    <a:pt x="78780" y="471"/>
                  </a:lnTo>
                  <a:lnTo>
                    <a:pt x="69271" y="2646"/>
                  </a:lnTo>
                  <a:lnTo>
                    <a:pt x="59616" y="6359"/>
                  </a:lnTo>
                  <a:lnTo>
                    <a:pt x="50215" y="11584"/>
                  </a:lnTo>
                  <a:lnTo>
                    <a:pt x="41269" y="18167"/>
                  </a:lnTo>
                  <a:lnTo>
                    <a:pt x="32958" y="25855"/>
                  </a:lnTo>
                  <a:lnTo>
                    <a:pt x="25523" y="34385"/>
                  </a:lnTo>
                  <a:lnTo>
                    <a:pt x="19007" y="43534"/>
                  </a:lnTo>
                  <a:lnTo>
                    <a:pt x="13462" y="53287"/>
                  </a:lnTo>
                  <a:lnTo>
                    <a:pt x="9027" y="63818"/>
                  </a:lnTo>
                  <a:lnTo>
                    <a:pt x="5672" y="75164"/>
                  </a:lnTo>
                  <a:lnTo>
                    <a:pt x="3231" y="87223"/>
                  </a:lnTo>
                  <a:lnTo>
                    <a:pt x="1500" y="99851"/>
                  </a:lnTo>
                  <a:lnTo>
                    <a:pt x="310" y="112890"/>
                  </a:lnTo>
                  <a:lnTo>
                    <a:pt x="0" y="125729"/>
                  </a:lnTo>
                  <a:lnTo>
                    <a:pt x="1381" y="137358"/>
                  </a:lnTo>
                  <a:lnTo>
                    <a:pt x="4758" y="147312"/>
                  </a:lnTo>
                  <a:lnTo>
                    <a:pt x="9977" y="155315"/>
                  </a:lnTo>
                  <a:lnTo>
                    <a:pt x="16693" y="161024"/>
                  </a:lnTo>
                  <a:lnTo>
                    <a:pt x="24540" y="164487"/>
                  </a:lnTo>
                  <a:lnTo>
                    <a:pt x="33044" y="165881"/>
                  </a:lnTo>
                  <a:lnTo>
                    <a:pt x="41657" y="165321"/>
                  </a:lnTo>
                  <a:lnTo>
                    <a:pt x="50072" y="163059"/>
                  </a:lnTo>
                  <a:lnTo>
                    <a:pt x="58193" y="159273"/>
                  </a:lnTo>
                  <a:lnTo>
                    <a:pt x="66033" y="153992"/>
                  </a:lnTo>
                  <a:lnTo>
                    <a:pt x="73637" y="147368"/>
                  </a:lnTo>
                  <a:lnTo>
                    <a:pt x="80898" y="139651"/>
                  </a:lnTo>
                  <a:lnTo>
                    <a:pt x="87556" y="131101"/>
                  </a:lnTo>
                  <a:lnTo>
                    <a:pt x="93518" y="121944"/>
                  </a:lnTo>
                  <a:lnTo>
                    <a:pt x="98845" y="112354"/>
                  </a:lnTo>
                  <a:lnTo>
                    <a:pt x="103658" y="102465"/>
                  </a:lnTo>
                  <a:lnTo>
                    <a:pt x="108088" y="92440"/>
                  </a:lnTo>
                  <a:lnTo>
                    <a:pt x="112459" y="84841"/>
                  </a:lnTo>
                  <a:lnTo>
                    <a:pt x="116672" y="82841"/>
                  </a:lnTo>
                  <a:lnTo>
                    <a:pt x="120185" y="85477"/>
                  </a:lnTo>
                  <a:lnTo>
                    <a:pt x="123246" y="91122"/>
                  </a:lnTo>
                  <a:lnTo>
                    <a:pt x="126344" y="98616"/>
                  </a:lnTo>
                  <a:lnTo>
                    <a:pt x="129961" y="107239"/>
                  </a:lnTo>
                  <a:lnTo>
                    <a:pt x="134291" y="116546"/>
                  </a:lnTo>
                  <a:lnTo>
                    <a:pt x="139467" y="125951"/>
                  </a:lnTo>
                  <a:lnTo>
                    <a:pt x="145682" y="134679"/>
                  </a:lnTo>
                  <a:lnTo>
                    <a:pt x="152917" y="142363"/>
                  </a:lnTo>
                  <a:lnTo>
                    <a:pt x="160566" y="148669"/>
                  </a:lnTo>
                  <a:lnTo>
                    <a:pt x="168279" y="153623"/>
                  </a:lnTo>
                  <a:lnTo>
                    <a:pt x="176732" y="156537"/>
                  </a:lnTo>
                  <a:lnTo>
                    <a:pt x="187252" y="15642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3338647" y="4515663"/>
              <a:ext cx="146286" cy="137934"/>
            </a:xfrm>
            <a:custGeom>
              <a:avLst/>
              <a:gdLst/>
              <a:ahLst/>
              <a:cxnLst/>
              <a:rect l="0" t="0" r="0" b="0"/>
              <a:pathLst>
                <a:path w="146286" h="137934">
                  <a:moveTo>
                    <a:pt x="19943" y="53704"/>
                  </a:moveTo>
                  <a:lnTo>
                    <a:pt x="17076" y="62573"/>
                  </a:lnTo>
                  <a:lnTo>
                    <a:pt x="14934" y="71559"/>
                  </a:lnTo>
                  <a:lnTo>
                    <a:pt x="13332" y="81555"/>
                  </a:lnTo>
                  <a:lnTo>
                    <a:pt x="12151" y="92536"/>
                  </a:lnTo>
                  <a:lnTo>
                    <a:pt x="11302" y="104347"/>
                  </a:lnTo>
                  <a:lnTo>
                    <a:pt x="10692" y="116774"/>
                  </a:lnTo>
                  <a:lnTo>
                    <a:pt x="9808" y="128479"/>
                  </a:lnTo>
                  <a:lnTo>
                    <a:pt x="7938" y="135755"/>
                  </a:lnTo>
                  <a:lnTo>
                    <a:pt x="5519" y="136417"/>
                  </a:lnTo>
                  <a:lnTo>
                    <a:pt x="3476" y="132189"/>
                  </a:lnTo>
                  <a:lnTo>
                    <a:pt x="1996" y="124709"/>
                  </a:lnTo>
                  <a:lnTo>
                    <a:pt x="977" y="115058"/>
                  </a:lnTo>
                  <a:lnTo>
                    <a:pt x="291" y="103960"/>
                  </a:lnTo>
                  <a:lnTo>
                    <a:pt x="0" y="92057"/>
                  </a:lnTo>
                  <a:lnTo>
                    <a:pt x="338" y="79978"/>
                  </a:lnTo>
                  <a:lnTo>
                    <a:pt x="1392" y="68086"/>
                  </a:lnTo>
                  <a:lnTo>
                    <a:pt x="3424" y="57149"/>
                  </a:lnTo>
                  <a:lnTo>
                    <a:pt x="6925" y="48390"/>
                  </a:lnTo>
                  <a:lnTo>
                    <a:pt x="12016" y="42290"/>
                  </a:lnTo>
                  <a:lnTo>
                    <a:pt x="18198" y="38992"/>
                  </a:lnTo>
                  <a:lnTo>
                    <a:pt x="24572" y="38656"/>
                  </a:lnTo>
                  <a:lnTo>
                    <a:pt x="30593" y="41060"/>
                  </a:lnTo>
                  <a:lnTo>
                    <a:pt x="36090" y="45721"/>
                  </a:lnTo>
                  <a:lnTo>
                    <a:pt x="41081" y="52112"/>
                  </a:lnTo>
                  <a:lnTo>
                    <a:pt x="45664" y="59698"/>
                  </a:lnTo>
                  <a:lnTo>
                    <a:pt x="50161" y="65530"/>
                  </a:lnTo>
                  <a:lnTo>
                    <a:pt x="54475" y="66218"/>
                  </a:lnTo>
                  <a:lnTo>
                    <a:pt x="58056" y="62736"/>
                  </a:lnTo>
                  <a:lnTo>
                    <a:pt x="61154" y="56585"/>
                  </a:lnTo>
                  <a:lnTo>
                    <a:pt x="64105" y="48795"/>
                  </a:lnTo>
                  <a:lnTo>
                    <a:pt x="67088" y="39997"/>
                  </a:lnTo>
                  <a:lnTo>
                    <a:pt x="70182" y="30589"/>
                  </a:lnTo>
                  <a:lnTo>
                    <a:pt x="73885" y="21293"/>
                  </a:lnTo>
                  <a:lnTo>
                    <a:pt x="79102" y="13174"/>
                  </a:lnTo>
                  <a:lnTo>
                    <a:pt x="86195" y="6717"/>
                  </a:lnTo>
                  <a:lnTo>
                    <a:pt x="94719" y="2211"/>
                  </a:lnTo>
                  <a:lnTo>
                    <a:pt x="103742" y="0"/>
                  </a:lnTo>
                  <a:lnTo>
                    <a:pt x="112649" y="43"/>
                  </a:lnTo>
                  <a:lnTo>
                    <a:pt x="120880" y="2324"/>
                  </a:lnTo>
                  <a:lnTo>
                    <a:pt x="127789" y="7036"/>
                  </a:lnTo>
                  <a:lnTo>
                    <a:pt x="133165" y="14054"/>
                  </a:lnTo>
                  <a:lnTo>
                    <a:pt x="137145" y="22999"/>
                  </a:lnTo>
                  <a:lnTo>
                    <a:pt x="139998" y="33437"/>
                  </a:lnTo>
                  <a:lnTo>
                    <a:pt x="141997" y="44972"/>
                  </a:lnTo>
                  <a:lnTo>
                    <a:pt x="143379" y="57290"/>
                  </a:lnTo>
                  <a:lnTo>
                    <a:pt x="144324" y="70158"/>
                  </a:lnTo>
                  <a:lnTo>
                    <a:pt x="144967" y="83384"/>
                  </a:lnTo>
                  <a:lnTo>
                    <a:pt x="145401" y="96244"/>
                  </a:lnTo>
                  <a:lnTo>
                    <a:pt x="145741" y="108725"/>
                  </a:lnTo>
                  <a:lnTo>
                    <a:pt x="146018" y="121921"/>
                  </a:lnTo>
                  <a:lnTo>
                    <a:pt x="146285" y="13793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484932" y="4358798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147399" y="0"/>
                  </a:moveTo>
                  <a:lnTo>
                    <a:pt x="141598" y="5934"/>
                  </a:lnTo>
                  <a:lnTo>
                    <a:pt x="136674" y="12139"/>
                  </a:lnTo>
                  <a:lnTo>
                    <a:pt x="132172" y="19244"/>
                  </a:lnTo>
                  <a:lnTo>
                    <a:pt x="127951" y="27529"/>
                  </a:lnTo>
                  <a:lnTo>
                    <a:pt x="123938" y="37473"/>
                  </a:lnTo>
                  <a:lnTo>
                    <a:pt x="120076" y="49164"/>
                  </a:lnTo>
                  <a:lnTo>
                    <a:pt x="116324" y="62069"/>
                  </a:lnTo>
                  <a:lnTo>
                    <a:pt x="112648" y="75256"/>
                  </a:lnTo>
                  <a:lnTo>
                    <a:pt x="109021" y="88163"/>
                  </a:lnTo>
                  <a:lnTo>
                    <a:pt x="105263" y="100929"/>
                  </a:lnTo>
                  <a:lnTo>
                    <a:pt x="101054" y="114170"/>
                  </a:lnTo>
                  <a:lnTo>
                    <a:pt x="96261" y="128219"/>
                  </a:lnTo>
                  <a:lnTo>
                    <a:pt x="91076" y="142772"/>
                  </a:lnTo>
                  <a:lnTo>
                    <a:pt x="85903" y="157096"/>
                  </a:lnTo>
                  <a:lnTo>
                    <a:pt x="80980" y="170785"/>
                  </a:lnTo>
                  <a:lnTo>
                    <a:pt x="76371" y="184251"/>
                  </a:lnTo>
                  <a:lnTo>
                    <a:pt x="72049" y="198497"/>
                  </a:lnTo>
                  <a:lnTo>
                    <a:pt x="67958" y="214034"/>
                  </a:lnTo>
                  <a:lnTo>
                    <a:pt x="64042" y="230402"/>
                  </a:lnTo>
                  <a:lnTo>
                    <a:pt x="60251" y="246482"/>
                  </a:lnTo>
                  <a:lnTo>
                    <a:pt x="56550" y="261633"/>
                  </a:lnTo>
                  <a:lnTo>
                    <a:pt x="52910" y="275721"/>
                  </a:lnTo>
                  <a:lnTo>
                    <a:pt x="49313" y="288862"/>
                  </a:lnTo>
                  <a:lnTo>
                    <a:pt x="45744" y="301253"/>
                  </a:lnTo>
                  <a:lnTo>
                    <a:pt x="42194" y="313082"/>
                  </a:lnTo>
                  <a:lnTo>
                    <a:pt x="38659" y="324506"/>
                  </a:lnTo>
                  <a:lnTo>
                    <a:pt x="35131" y="335651"/>
                  </a:lnTo>
                  <a:lnTo>
                    <a:pt x="31610" y="346768"/>
                  </a:lnTo>
                  <a:lnTo>
                    <a:pt x="28093" y="358224"/>
                  </a:lnTo>
                  <a:lnTo>
                    <a:pt x="24578" y="370190"/>
                  </a:lnTo>
                  <a:lnTo>
                    <a:pt x="21065" y="382498"/>
                  </a:lnTo>
                  <a:lnTo>
                    <a:pt x="17553" y="394759"/>
                  </a:lnTo>
                  <a:lnTo>
                    <a:pt x="14046" y="406737"/>
                  </a:lnTo>
                  <a:lnTo>
                    <a:pt x="10696" y="418119"/>
                  </a:lnTo>
                  <a:lnTo>
                    <a:pt x="7471" y="429653"/>
                  </a:lnTo>
                  <a:lnTo>
                    <a:pt x="4085" y="44346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653388" y="4527253"/>
              <a:ext cx="2" cy="136872"/>
            </a:xfrm>
            <a:custGeom>
              <a:avLst/>
              <a:gdLst/>
              <a:ahLst/>
              <a:cxnLst/>
              <a:rect l="0" t="0" r="0" b="0"/>
              <a:pathLst>
                <a:path w="2" h="136872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63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26"/>
                  </a:lnTo>
                  <a:lnTo>
                    <a:pt x="1" y="85236"/>
                  </a:lnTo>
                  <a:lnTo>
                    <a:pt x="1" y="98489"/>
                  </a:lnTo>
                  <a:lnTo>
                    <a:pt x="0" y="114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684974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730236" y="4512122"/>
              <a:ext cx="144483" cy="192308"/>
            </a:xfrm>
            <a:custGeom>
              <a:avLst/>
              <a:gdLst/>
              <a:ahLst/>
              <a:cxnLst/>
              <a:rect l="0" t="0" r="0" b="0"/>
              <a:pathLst>
                <a:path w="144483" h="192308">
                  <a:moveTo>
                    <a:pt x="102137" y="4603"/>
                  </a:moveTo>
                  <a:lnTo>
                    <a:pt x="93268" y="1803"/>
                  </a:lnTo>
                  <a:lnTo>
                    <a:pt x="84281" y="301"/>
                  </a:lnTo>
                  <a:lnTo>
                    <a:pt x="74291" y="0"/>
                  </a:lnTo>
                  <a:lnTo>
                    <a:pt x="63483" y="852"/>
                  </a:lnTo>
                  <a:lnTo>
                    <a:pt x="52320" y="2968"/>
                  </a:lnTo>
                  <a:lnTo>
                    <a:pt x="41124" y="6294"/>
                  </a:lnTo>
                  <a:lnTo>
                    <a:pt x="30357" y="10802"/>
                  </a:lnTo>
                  <a:lnTo>
                    <a:pt x="20669" y="16570"/>
                  </a:lnTo>
                  <a:lnTo>
                    <a:pt x="12324" y="23517"/>
                  </a:lnTo>
                  <a:lnTo>
                    <a:pt x="5723" y="31281"/>
                  </a:lnTo>
                  <a:lnTo>
                    <a:pt x="1564" y="39329"/>
                  </a:lnTo>
                  <a:lnTo>
                    <a:pt x="0" y="47323"/>
                  </a:lnTo>
                  <a:lnTo>
                    <a:pt x="1050" y="54807"/>
                  </a:lnTo>
                  <a:lnTo>
                    <a:pt x="4863" y="61148"/>
                  </a:lnTo>
                  <a:lnTo>
                    <a:pt x="11240" y="66110"/>
                  </a:lnTo>
                  <a:lnTo>
                    <a:pt x="19740" y="69798"/>
                  </a:lnTo>
                  <a:lnTo>
                    <a:pt x="29870" y="72447"/>
                  </a:lnTo>
                  <a:lnTo>
                    <a:pt x="41185" y="74316"/>
                  </a:lnTo>
                  <a:lnTo>
                    <a:pt x="53017" y="75949"/>
                  </a:lnTo>
                  <a:lnTo>
                    <a:pt x="64491" y="78126"/>
                  </a:lnTo>
                  <a:lnTo>
                    <a:pt x="75169" y="81230"/>
                  </a:lnTo>
                  <a:lnTo>
                    <a:pt x="85151" y="85286"/>
                  </a:lnTo>
                  <a:lnTo>
                    <a:pt x="94856" y="90152"/>
                  </a:lnTo>
                  <a:lnTo>
                    <a:pt x="104565" y="95652"/>
                  </a:lnTo>
                  <a:lnTo>
                    <a:pt x="114072" y="101784"/>
                  </a:lnTo>
                  <a:lnTo>
                    <a:pt x="122784" y="108723"/>
                  </a:lnTo>
                  <a:lnTo>
                    <a:pt x="130417" y="116500"/>
                  </a:lnTo>
                  <a:lnTo>
                    <a:pt x="136678" y="125008"/>
                  </a:lnTo>
                  <a:lnTo>
                    <a:pt x="141128" y="134097"/>
                  </a:lnTo>
                  <a:lnTo>
                    <a:pt x="143703" y="143616"/>
                  </a:lnTo>
                  <a:lnTo>
                    <a:pt x="144482" y="153278"/>
                  </a:lnTo>
                  <a:lnTo>
                    <a:pt x="143500" y="162684"/>
                  </a:lnTo>
                  <a:lnTo>
                    <a:pt x="140945" y="171625"/>
                  </a:lnTo>
                  <a:lnTo>
                    <a:pt x="136792" y="179592"/>
                  </a:lnTo>
                  <a:lnTo>
                    <a:pt x="130732" y="185734"/>
                  </a:lnTo>
                  <a:lnTo>
                    <a:pt x="122768" y="189749"/>
                  </a:lnTo>
                  <a:lnTo>
                    <a:pt x="113166" y="191817"/>
                  </a:lnTo>
                  <a:lnTo>
                    <a:pt x="102280" y="192307"/>
                  </a:lnTo>
                  <a:lnTo>
                    <a:pt x="90449" y="191609"/>
                  </a:lnTo>
                  <a:lnTo>
                    <a:pt x="78166" y="190203"/>
                  </a:lnTo>
                  <a:lnTo>
                    <a:pt x="64662" y="188519"/>
                  </a:lnTo>
                  <a:lnTo>
                    <a:pt x="46522" y="186417"/>
                  </a:lnTo>
                  <a:lnTo>
                    <a:pt x="17909" y="183587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126963" y="4958162"/>
              <a:ext cx="147400" cy="202505"/>
            </a:xfrm>
            <a:custGeom>
              <a:avLst/>
              <a:gdLst/>
              <a:ahLst/>
              <a:cxnLst/>
              <a:rect l="0" t="0" r="0" b="0"/>
              <a:pathLst>
                <a:path w="147400" h="202505">
                  <a:moveTo>
                    <a:pt x="0" y="74459"/>
                  </a:moveTo>
                  <a:lnTo>
                    <a:pt x="11668" y="74526"/>
                  </a:lnTo>
                  <a:lnTo>
                    <a:pt x="22157" y="75166"/>
                  </a:lnTo>
                  <a:lnTo>
                    <a:pt x="32459" y="76463"/>
                  </a:lnTo>
                  <a:lnTo>
                    <a:pt x="42760" y="78323"/>
                  </a:lnTo>
                  <a:lnTo>
                    <a:pt x="53104" y="80639"/>
                  </a:lnTo>
                  <a:lnTo>
                    <a:pt x="63498" y="83301"/>
                  </a:lnTo>
                  <a:lnTo>
                    <a:pt x="74099" y="86052"/>
                  </a:lnTo>
                  <a:lnTo>
                    <a:pt x="85206" y="88511"/>
                  </a:lnTo>
                  <a:lnTo>
                    <a:pt x="96925" y="90480"/>
                  </a:lnTo>
                  <a:lnTo>
                    <a:pt x="108727" y="91460"/>
                  </a:lnTo>
                  <a:lnTo>
                    <a:pt x="119584" y="90603"/>
                  </a:lnTo>
                  <a:lnTo>
                    <a:pt x="128984" y="87607"/>
                  </a:lnTo>
                  <a:lnTo>
                    <a:pt x="136599" y="82493"/>
                  </a:lnTo>
                  <a:lnTo>
                    <a:pt x="142039" y="75322"/>
                  </a:lnTo>
                  <a:lnTo>
                    <a:pt x="145318" y="66359"/>
                  </a:lnTo>
                  <a:lnTo>
                    <a:pt x="146587" y="56295"/>
                  </a:lnTo>
                  <a:lnTo>
                    <a:pt x="145943" y="46095"/>
                  </a:lnTo>
                  <a:lnTo>
                    <a:pt x="143623" y="36325"/>
                  </a:lnTo>
                  <a:lnTo>
                    <a:pt x="139799" y="27312"/>
                  </a:lnTo>
                  <a:lnTo>
                    <a:pt x="134492" y="19331"/>
                  </a:lnTo>
                  <a:lnTo>
                    <a:pt x="127852" y="12419"/>
                  </a:lnTo>
                  <a:lnTo>
                    <a:pt x="120123" y="6760"/>
                  </a:lnTo>
                  <a:lnTo>
                    <a:pt x="111566" y="2773"/>
                  </a:lnTo>
                  <a:lnTo>
                    <a:pt x="102408" y="538"/>
                  </a:lnTo>
                  <a:lnTo>
                    <a:pt x="92988" y="0"/>
                  </a:lnTo>
                  <a:lnTo>
                    <a:pt x="83744" y="1151"/>
                  </a:lnTo>
                  <a:lnTo>
                    <a:pt x="74900" y="3817"/>
                  </a:lnTo>
                  <a:lnTo>
                    <a:pt x="66487" y="7876"/>
                  </a:lnTo>
                  <a:lnTo>
                    <a:pt x="58450" y="13342"/>
                  </a:lnTo>
                  <a:lnTo>
                    <a:pt x="50713" y="20090"/>
                  </a:lnTo>
                  <a:lnTo>
                    <a:pt x="43363" y="27891"/>
                  </a:lnTo>
                  <a:lnTo>
                    <a:pt x="36646" y="36497"/>
                  </a:lnTo>
                  <a:lnTo>
                    <a:pt x="30643" y="45691"/>
                  </a:lnTo>
                  <a:lnTo>
                    <a:pt x="25290" y="55306"/>
                  </a:lnTo>
                  <a:lnTo>
                    <a:pt x="20459" y="65211"/>
                  </a:lnTo>
                  <a:lnTo>
                    <a:pt x="16028" y="75324"/>
                  </a:lnTo>
                  <a:lnTo>
                    <a:pt x="12051" y="85742"/>
                  </a:lnTo>
                  <a:lnTo>
                    <a:pt x="8752" y="96727"/>
                  </a:lnTo>
                  <a:lnTo>
                    <a:pt x="6208" y="108377"/>
                  </a:lnTo>
                  <a:lnTo>
                    <a:pt x="4669" y="120473"/>
                  </a:lnTo>
                  <a:lnTo>
                    <a:pt x="4618" y="132592"/>
                  </a:lnTo>
                  <a:lnTo>
                    <a:pt x="6184" y="144476"/>
                  </a:lnTo>
                  <a:lnTo>
                    <a:pt x="9356" y="155726"/>
                  </a:lnTo>
                  <a:lnTo>
                    <a:pt x="14152" y="165749"/>
                  </a:lnTo>
                  <a:lnTo>
                    <a:pt x="20415" y="174338"/>
                  </a:lnTo>
                  <a:lnTo>
                    <a:pt x="27872" y="181613"/>
                  </a:lnTo>
                  <a:lnTo>
                    <a:pt x="36240" y="187823"/>
                  </a:lnTo>
                  <a:lnTo>
                    <a:pt x="45272" y="193218"/>
                  </a:lnTo>
                  <a:lnTo>
                    <a:pt x="54775" y="197691"/>
                  </a:lnTo>
                  <a:lnTo>
                    <a:pt x="64606" y="200800"/>
                  </a:lnTo>
                  <a:lnTo>
                    <a:pt x="74663" y="202407"/>
                  </a:lnTo>
                  <a:lnTo>
                    <a:pt x="84874" y="202504"/>
                  </a:lnTo>
                  <a:lnTo>
                    <a:pt x="95189" y="201050"/>
                  </a:lnTo>
                  <a:lnTo>
                    <a:pt x="105560" y="198189"/>
                  </a:lnTo>
                  <a:lnTo>
                    <a:pt x="115511" y="194488"/>
                  </a:lnTo>
                  <a:lnTo>
                    <a:pt x="125111" y="190474"/>
                  </a:lnTo>
                  <a:lnTo>
                    <a:pt x="135203" y="185798"/>
                  </a:lnTo>
                  <a:lnTo>
                    <a:pt x="147399" y="179744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308295" y="4982775"/>
              <a:ext cx="155581" cy="143819"/>
            </a:xfrm>
            <a:custGeom>
              <a:avLst/>
              <a:gdLst/>
              <a:ahLst/>
              <a:cxnLst/>
              <a:rect l="0" t="0" r="0" b="0"/>
              <a:pathLst>
                <a:path w="155581" h="143819">
                  <a:moveTo>
                    <a:pt x="92409" y="70904"/>
                  </a:moveTo>
                  <a:lnTo>
                    <a:pt x="92342" y="59235"/>
                  </a:lnTo>
                  <a:lnTo>
                    <a:pt x="91702" y="48746"/>
                  </a:lnTo>
                  <a:lnTo>
                    <a:pt x="90397" y="38454"/>
                  </a:lnTo>
                  <a:lnTo>
                    <a:pt x="88191" y="28498"/>
                  </a:lnTo>
                  <a:lnTo>
                    <a:pt x="84578" y="19451"/>
                  </a:lnTo>
                  <a:lnTo>
                    <a:pt x="79410" y="11582"/>
                  </a:lnTo>
                  <a:lnTo>
                    <a:pt x="73008" y="5323"/>
                  </a:lnTo>
                  <a:lnTo>
                    <a:pt x="65956" y="1404"/>
                  </a:lnTo>
                  <a:lnTo>
                    <a:pt x="58661" y="0"/>
                  </a:lnTo>
                  <a:lnTo>
                    <a:pt x="51327" y="991"/>
                  </a:lnTo>
                  <a:lnTo>
                    <a:pt x="44029" y="4232"/>
                  </a:lnTo>
                  <a:lnTo>
                    <a:pt x="36796" y="9408"/>
                  </a:lnTo>
                  <a:lnTo>
                    <a:pt x="29788" y="16117"/>
                  </a:lnTo>
                  <a:lnTo>
                    <a:pt x="23301" y="23974"/>
                  </a:lnTo>
                  <a:lnTo>
                    <a:pt x="17458" y="32663"/>
                  </a:lnTo>
                  <a:lnTo>
                    <a:pt x="12381" y="42104"/>
                  </a:lnTo>
                  <a:lnTo>
                    <a:pt x="8269" y="52426"/>
                  </a:lnTo>
                  <a:lnTo>
                    <a:pt x="5133" y="63630"/>
                  </a:lnTo>
                  <a:lnTo>
                    <a:pt x="2840" y="75596"/>
                  </a:lnTo>
                  <a:lnTo>
                    <a:pt x="1210" y="88160"/>
                  </a:lnTo>
                  <a:lnTo>
                    <a:pt x="91" y="101151"/>
                  </a:lnTo>
                  <a:lnTo>
                    <a:pt x="0" y="113790"/>
                  </a:lnTo>
                  <a:lnTo>
                    <a:pt x="2059" y="124752"/>
                  </a:lnTo>
                  <a:lnTo>
                    <a:pt x="6701" y="133440"/>
                  </a:lnTo>
                  <a:lnTo>
                    <a:pt x="13413" y="139609"/>
                  </a:lnTo>
                  <a:lnTo>
                    <a:pt x="21138" y="143015"/>
                  </a:lnTo>
                  <a:lnTo>
                    <a:pt x="29141" y="143818"/>
                  </a:lnTo>
                  <a:lnTo>
                    <a:pt x="36917" y="142292"/>
                  </a:lnTo>
                  <a:lnTo>
                    <a:pt x="44044" y="138627"/>
                  </a:lnTo>
                  <a:lnTo>
                    <a:pt x="50382" y="133133"/>
                  </a:lnTo>
                  <a:lnTo>
                    <a:pt x="55991" y="126196"/>
                  </a:lnTo>
                  <a:lnTo>
                    <a:pt x="61007" y="118179"/>
                  </a:lnTo>
                  <a:lnTo>
                    <a:pt x="65569" y="109378"/>
                  </a:lnTo>
                  <a:lnTo>
                    <a:pt x="69637" y="99860"/>
                  </a:lnTo>
                  <a:lnTo>
                    <a:pt x="72998" y="89487"/>
                  </a:lnTo>
                  <a:lnTo>
                    <a:pt x="75608" y="78280"/>
                  </a:lnTo>
                  <a:lnTo>
                    <a:pt x="78056" y="67559"/>
                  </a:lnTo>
                  <a:lnTo>
                    <a:pt x="81317" y="60904"/>
                  </a:lnTo>
                  <a:lnTo>
                    <a:pt x="85243" y="60157"/>
                  </a:lnTo>
                  <a:lnTo>
                    <a:pt x="89082" y="63490"/>
                  </a:lnTo>
                  <a:lnTo>
                    <a:pt x="92883" y="69360"/>
                  </a:lnTo>
                  <a:lnTo>
                    <a:pt x="97039" y="76842"/>
                  </a:lnTo>
                  <a:lnTo>
                    <a:pt x="101753" y="85362"/>
                  </a:lnTo>
                  <a:lnTo>
                    <a:pt x="107031" y="94394"/>
                  </a:lnTo>
                  <a:lnTo>
                    <a:pt x="112786" y="103398"/>
                  </a:lnTo>
                  <a:lnTo>
                    <a:pt x="118907" y="112078"/>
                  </a:lnTo>
                  <a:lnTo>
                    <a:pt x="125185" y="119875"/>
                  </a:lnTo>
                  <a:lnTo>
                    <a:pt x="132041" y="126522"/>
                  </a:lnTo>
                  <a:lnTo>
                    <a:pt x="141195" y="131482"/>
                  </a:lnTo>
                  <a:lnTo>
                    <a:pt x="155580" y="13407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495461" y="483258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8718" y="8868"/>
                  </a:lnTo>
                  <a:lnTo>
                    <a:pt x="26577" y="17855"/>
                  </a:lnTo>
                  <a:lnTo>
                    <a:pt x="24969" y="27855"/>
                  </a:lnTo>
                  <a:lnTo>
                    <a:pt x="23616" y="39009"/>
                  </a:lnTo>
                  <a:lnTo>
                    <a:pt x="22118" y="51469"/>
                  </a:lnTo>
                  <a:lnTo>
                    <a:pt x="20272" y="65180"/>
                  </a:lnTo>
                  <a:lnTo>
                    <a:pt x="18205" y="79943"/>
                  </a:lnTo>
                  <a:lnTo>
                    <a:pt x="16273" y="95521"/>
                  </a:lnTo>
                  <a:lnTo>
                    <a:pt x="14677" y="111699"/>
                  </a:lnTo>
                  <a:lnTo>
                    <a:pt x="13453" y="128305"/>
                  </a:lnTo>
                  <a:lnTo>
                    <a:pt x="12557" y="145211"/>
                  </a:lnTo>
                  <a:lnTo>
                    <a:pt x="11915" y="162320"/>
                  </a:lnTo>
                  <a:lnTo>
                    <a:pt x="11298" y="179402"/>
                  </a:lnTo>
                  <a:lnTo>
                    <a:pt x="10344" y="196105"/>
                  </a:lnTo>
                  <a:lnTo>
                    <a:pt x="8886" y="212267"/>
                  </a:lnTo>
                  <a:lnTo>
                    <a:pt x="7092" y="227900"/>
                  </a:lnTo>
                  <a:lnTo>
                    <a:pt x="5348" y="243092"/>
                  </a:lnTo>
                  <a:lnTo>
                    <a:pt x="3880" y="257926"/>
                  </a:lnTo>
                  <a:lnTo>
                    <a:pt x="2742" y="271887"/>
                  </a:lnTo>
                  <a:lnTo>
                    <a:pt x="1780" y="285237"/>
                  </a:lnTo>
                  <a:lnTo>
                    <a:pt x="915" y="29914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411233" y="492733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4910" y="68"/>
                  </a:lnTo>
                  <a:lnTo>
                    <a:pt x="161640" y="708"/>
                  </a:lnTo>
                  <a:lnTo>
                    <a:pt x="148443" y="2004"/>
                  </a:lnTo>
                  <a:lnTo>
                    <a:pt x="135274" y="3864"/>
                  </a:lnTo>
                  <a:lnTo>
                    <a:pt x="122414" y="6181"/>
                  </a:lnTo>
                  <a:lnTo>
                    <a:pt x="110005" y="8847"/>
                  </a:lnTo>
                  <a:lnTo>
                    <a:pt x="97719" y="11770"/>
                  </a:lnTo>
                  <a:lnTo>
                    <a:pt x="84869" y="14877"/>
                  </a:lnTo>
                  <a:lnTo>
                    <a:pt x="71128" y="18108"/>
                  </a:lnTo>
                  <a:lnTo>
                    <a:pt x="57053" y="21271"/>
                  </a:lnTo>
                  <a:lnTo>
                    <a:pt x="42423" y="24350"/>
                  </a:lnTo>
                  <a:lnTo>
                    <a:pt x="24828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579689" y="503262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7661" y="8868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0" y="63088"/>
                  </a:lnTo>
                  <a:lnTo>
                    <a:pt x="875" y="75582"/>
                  </a:lnTo>
                  <a:lnTo>
                    <a:pt x="545" y="88505"/>
                  </a:lnTo>
                  <a:lnTo>
                    <a:pt x="270" y="10410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590217" y="49273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653720" y="4994447"/>
              <a:ext cx="83897" cy="143460"/>
            </a:xfrm>
            <a:custGeom>
              <a:avLst/>
              <a:gdLst/>
              <a:ahLst/>
              <a:cxnLst/>
              <a:rect l="0" t="0" r="0" b="0"/>
              <a:pathLst>
                <a:path w="83897" h="143460">
                  <a:moveTo>
                    <a:pt x="10197" y="59232"/>
                  </a:moveTo>
                  <a:lnTo>
                    <a:pt x="10130" y="70900"/>
                  </a:lnTo>
                  <a:lnTo>
                    <a:pt x="9489" y="81389"/>
                  </a:lnTo>
                  <a:lnTo>
                    <a:pt x="8202" y="91690"/>
                  </a:lnTo>
                  <a:lnTo>
                    <a:pt x="6687" y="101992"/>
                  </a:lnTo>
                  <a:lnTo>
                    <a:pt x="5668" y="112335"/>
                  </a:lnTo>
                  <a:lnTo>
                    <a:pt x="5482" y="122646"/>
                  </a:lnTo>
                  <a:lnTo>
                    <a:pt x="5238" y="130161"/>
                  </a:lnTo>
                  <a:lnTo>
                    <a:pt x="4099" y="131446"/>
                  </a:lnTo>
                  <a:lnTo>
                    <a:pt x="2876" y="127559"/>
                  </a:lnTo>
                  <a:lnTo>
                    <a:pt x="1905" y="120163"/>
                  </a:lnTo>
                  <a:lnTo>
                    <a:pt x="1201" y="110471"/>
                  </a:lnTo>
                  <a:lnTo>
                    <a:pt x="710" y="99286"/>
                  </a:lnTo>
                  <a:lnTo>
                    <a:pt x="372" y="87127"/>
                  </a:lnTo>
                  <a:lnTo>
                    <a:pt x="142" y="74330"/>
                  </a:lnTo>
                  <a:lnTo>
                    <a:pt x="0" y="61123"/>
                  </a:lnTo>
                  <a:lnTo>
                    <a:pt x="413" y="47976"/>
                  </a:lnTo>
                  <a:lnTo>
                    <a:pt x="2288" y="35597"/>
                  </a:lnTo>
                  <a:lnTo>
                    <a:pt x="6000" y="24320"/>
                  </a:lnTo>
                  <a:lnTo>
                    <a:pt x="11446" y="14611"/>
                  </a:lnTo>
                  <a:lnTo>
                    <a:pt x="18314" y="7217"/>
                  </a:lnTo>
                  <a:lnTo>
                    <a:pt x="26259" y="2331"/>
                  </a:lnTo>
                  <a:lnTo>
                    <a:pt x="34659" y="0"/>
                  </a:lnTo>
                  <a:lnTo>
                    <a:pt x="42669" y="388"/>
                  </a:lnTo>
                  <a:lnTo>
                    <a:pt x="49861" y="3318"/>
                  </a:lnTo>
                  <a:lnTo>
                    <a:pt x="56176" y="8520"/>
                  </a:lnTo>
                  <a:lnTo>
                    <a:pt x="61734" y="15814"/>
                  </a:lnTo>
                  <a:lnTo>
                    <a:pt x="66691" y="24900"/>
                  </a:lnTo>
                  <a:lnTo>
                    <a:pt x="71040" y="35404"/>
                  </a:lnTo>
                  <a:lnTo>
                    <a:pt x="74597" y="46970"/>
                  </a:lnTo>
                  <a:lnTo>
                    <a:pt x="77328" y="59297"/>
                  </a:lnTo>
                  <a:lnTo>
                    <a:pt x="79337" y="72130"/>
                  </a:lnTo>
                  <a:lnTo>
                    <a:pt x="80988" y="86815"/>
                  </a:lnTo>
                  <a:lnTo>
                    <a:pt x="82425" y="107990"/>
                  </a:lnTo>
                  <a:lnTo>
                    <a:pt x="83896" y="14345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744286" y="4978085"/>
              <a:ext cx="109145" cy="424070"/>
            </a:xfrm>
            <a:custGeom>
              <a:avLst/>
              <a:gdLst/>
              <a:ahLst/>
              <a:cxnLst/>
              <a:rect l="0" t="0" r="0" b="0"/>
              <a:pathLst>
                <a:path w="109145" h="424070">
                  <a:moveTo>
                    <a:pt x="88087" y="107179"/>
                  </a:moveTo>
                  <a:lnTo>
                    <a:pt x="91020" y="98378"/>
                  </a:lnTo>
                  <a:lnTo>
                    <a:pt x="93802" y="90031"/>
                  </a:lnTo>
                  <a:lnTo>
                    <a:pt x="96693" y="81332"/>
                  </a:lnTo>
                  <a:lnTo>
                    <a:pt x="99388" y="72211"/>
                  </a:lnTo>
                  <a:lnTo>
                    <a:pt x="101256" y="62717"/>
                  </a:lnTo>
                  <a:lnTo>
                    <a:pt x="102009" y="52929"/>
                  </a:lnTo>
                  <a:lnTo>
                    <a:pt x="101523" y="43087"/>
                  </a:lnTo>
                  <a:lnTo>
                    <a:pt x="99673" y="33562"/>
                  </a:lnTo>
                  <a:lnTo>
                    <a:pt x="96528" y="24538"/>
                  </a:lnTo>
                  <a:lnTo>
                    <a:pt x="91975" y="16345"/>
                  </a:lnTo>
                  <a:lnTo>
                    <a:pt x="85645" y="9520"/>
                  </a:lnTo>
                  <a:lnTo>
                    <a:pt x="77512" y="4243"/>
                  </a:lnTo>
                  <a:lnTo>
                    <a:pt x="68308" y="852"/>
                  </a:lnTo>
                  <a:lnTo>
                    <a:pt x="59286" y="0"/>
                  </a:lnTo>
                  <a:lnTo>
                    <a:pt x="51147" y="1804"/>
                  </a:lnTo>
                  <a:lnTo>
                    <a:pt x="43888" y="6100"/>
                  </a:lnTo>
                  <a:lnTo>
                    <a:pt x="37099" y="12712"/>
                  </a:lnTo>
                  <a:lnTo>
                    <a:pt x="30468" y="21310"/>
                  </a:lnTo>
                  <a:lnTo>
                    <a:pt x="24167" y="31639"/>
                  </a:lnTo>
                  <a:lnTo>
                    <a:pt x="18753" y="43611"/>
                  </a:lnTo>
                  <a:lnTo>
                    <a:pt x="14481" y="57022"/>
                  </a:lnTo>
                  <a:lnTo>
                    <a:pt x="11458" y="71261"/>
                  </a:lnTo>
                  <a:lnTo>
                    <a:pt x="9802" y="85431"/>
                  </a:lnTo>
                  <a:lnTo>
                    <a:pt x="9443" y="99015"/>
                  </a:lnTo>
                  <a:lnTo>
                    <a:pt x="10489" y="111235"/>
                  </a:lnTo>
                  <a:lnTo>
                    <a:pt x="13312" y="120926"/>
                  </a:lnTo>
                  <a:lnTo>
                    <a:pt x="17946" y="127692"/>
                  </a:lnTo>
                  <a:lnTo>
                    <a:pt x="23989" y="131623"/>
                  </a:lnTo>
                  <a:lnTo>
                    <a:pt x="30799" y="132922"/>
                  </a:lnTo>
                  <a:lnTo>
                    <a:pt x="37932" y="131978"/>
                  </a:lnTo>
                  <a:lnTo>
                    <a:pt x="45159" y="128942"/>
                  </a:lnTo>
                  <a:lnTo>
                    <a:pt x="52383" y="123649"/>
                  </a:lnTo>
                  <a:lnTo>
                    <a:pt x="59568" y="116211"/>
                  </a:lnTo>
                  <a:lnTo>
                    <a:pt x="66544" y="107135"/>
                  </a:lnTo>
                  <a:lnTo>
                    <a:pt x="73010" y="97136"/>
                  </a:lnTo>
                  <a:lnTo>
                    <a:pt x="78830" y="86779"/>
                  </a:lnTo>
                  <a:lnTo>
                    <a:pt x="83575" y="78793"/>
                  </a:lnTo>
                  <a:lnTo>
                    <a:pt x="86599" y="76594"/>
                  </a:lnTo>
                  <a:lnTo>
                    <a:pt x="88061" y="79611"/>
                  </a:lnTo>
                  <a:lnTo>
                    <a:pt x="88597" y="86348"/>
                  </a:lnTo>
                  <a:lnTo>
                    <a:pt x="88699" y="95738"/>
                  </a:lnTo>
                  <a:lnTo>
                    <a:pt x="88631" y="107243"/>
                  </a:lnTo>
                  <a:lnTo>
                    <a:pt x="88518" y="120431"/>
                  </a:lnTo>
                  <a:lnTo>
                    <a:pt x="88407" y="134901"/>
                  </a:lnTo>
                  <a:lnTo>
                    <a:pt x="88317" y="150310"/>
                  </a:lnTo>
                  <a:lnTo>
                    <a:pt x="88248" y="166395"/>
                  </a:lnTo>
                  <a:lnTo>
                    <a:pt x="88199" y="183116"/>
                  </a:lnTo>
                  <a:lnTo>
                    <a:pt x="88163" y="200635"/>
                  </a:lnTo>
                  <a:lnTo>
                    <a:pt x="88139" y="218975"/>
                  </a:lnTo>
                  <a:lnTo>
                    <a:pt x="88122" y="237869"/>
                  </a:lnTo>
                  <a:lnTo>
                    <a:pt x="88111" y="256859"/>
                  </a:lnTo>
                  <a:lnTo>
                    <a:pt x="88098" y="275667"/>
                  </a:lnTo>
                  <a:lnTo>
                    <a:pt x="87920" y="294042"/>
                  </a:lnTo>
                  <a:lnTo>
                    <a:pt x="87268" y="311687"/>
                  </a:lnTo>
                  <a:lnTo>
                    <a:pt x="86013" y="328514"/>
                  </a:lnTo>
                  <a:lnTo>
                    <a:pt x="84185" y="344441"/>
                  </a:lnTo>
                  <a:lnTo>
                    <a:pt x="81888" y="359305"/>
                  </a:lnTo>
                  <a:lnTo>
                    <a:pt x="79227" y="373118"/>
                  </a:lnTo>
                  <a:lnTo>
                    <a:pt x="76135" y="385870"/>
                  </a:lnTo>
                  <a:lnTo>
                    <a:pt x="72382" y="397450"/>
                  </a:lnTo>
                  <a:lnTo>
                    <a:pt x="67890" y="407887"/>
                  </a:lnTo>
                  <a:lnTo>
                    <a:pt x="62568" y="416540"/>
                  </a:lnTo>
                  <a:lnTo>
                    <a:pt x="56239" y="422086"/>
                  </a:lnTo>
                  <a:lnTo>
                    <a:pt x="48913" y="424069"/>
                  </a:lnTo>
                  <a:lnTo>
                    <a:pt x="41062" y="422805"/>
                  </a:lnTo>
                  <a:lnTo>
                    <a:pt x="33486" y="418917"/>
                  </a:lnTo>
                  <a:lnTo>
                    <a:pt x="26623" y="413042"/>
                  </a:lnTo>
                  <a:lnTo>
                    <a:pt x="20713" y="405560"/>
                  </a:lnTo>
                  <a:lnTo>
                    <a:pt x="15968" y="396584"/>
                  </a:lnTo>
                  <a:lnTo>
                    <a:pt x="12367" y="386303"/>
                  </a:lnTo>
                  <a:lnTo>
                    <a:pt x="9576" y="375132"/>
                  </a:lnTo>
                  <a:lnTo>
                    <a:pt x="7071" y="363636"/>
                  </a:lnTo>
                  <a:lnTo>
                    <a:pt x="4534" y="352157"/>
                  </a:lnTo>
                  <a:lnTo>
                    <a:pt x="2166" y="340669"/>
                  </a:lnTo>
                  <a:lnTo>
                    <a:pt x="560" y="328889"/>
                  </a:lnTo>
                  <a:lnTo>
                    <a:pt x="0" y="316671"/>
                  </a:lnTo>
                  <a:lnTo>
                    <a:pt x="455" y="304176"/>
                  </a:lnTo>
                  <a:lnTo>
                    <a:pt x="1758" y="291781"/>
                  </a:lnTo>
                  <a:lnTo>
                    <a:pt x="3720" y="279704"/>
                  </a:lnTo>
                  <a:lnTo>
                    <a:pt x="6496" y="268153"/>
                  </a:lnTo>
                  <a:lnTo>
                    <a:pt x="10561" y="257396"/>
                  </a:lnTo>
                  <a:lnTo>
                    <a:pt x="16073" y="247496"/>
                  </a:lnTo>
                  <a:lnTo>
                    <a:pt x="22892" y="238356"/>
                  </a:lnTo>
                  <a:lnTo>
                    <a:pt x="30766" y="229823"/>
                  </a:lnTo>
                  <a:lnTo>
                    <a:pt x="39433" y="221750"/>
                  </a:lnTo>
                  <a:lnTo>
                    <a:pt x="48675" y="214174"/>
                  </a:lnTo>
                  <a:lnTo>
                    <a:pt x="58324" y="207303"/>
                  </a:lnTo>
                  <a:lnTo>
                    <a:pt x="68242" y="201203"/>
                  </a:lnTo>
                  <a:lnTo>
                    <a:pt x="77885" y="195939"/>
                  </a:lnTo>
                  <a:lnTo>
                    <a:pt x="87243" y="191136"/>
                  </a:lnTo>
                  <a:lnTo>
                    <a:pt x="97138" y="186376"/>
                  </a:lnTo>
                  <a:lnTo>
                    <a:pt x="109144" y="18087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906072" y="4379855"/>
              <a:ext cx="136872" cy="421140"/>
            </a:xfrm>
            <a:custGeom>
              <a:avLst/>
              <a:gdLst/>
              <a:ahLst/>
              <a:cxnLst/>
              <a:rect l="0" t="0" r="0" b="0"/>
              <a:pathLst>
                <a:path w="136872" h="421140">
                  <a:moveTo>
                    <a:pt x="136871" y="0"/>
                  </a:moveTo>
                  <a:lnTo>
                    <a:pt x="133937" y="8801"/>
                  </a:lnTo>
                  <a:lnTo>
                    <a:pt x="131155" y="17147"/>
                  </a:lnTo>
                  <a:lnTo>
                    <a:pt x="128255" y="25846"/>
                  </a:lnTo>
                  <a:lnTo>
                    <a:pt x="125215" y="34967"/>
                  </a:lnTo>
                  <a:lnTo>
                    <a:pt x="122049" y="44462"/>
                  </a:lnTo>
                  <a:lnTo>
                    <a:pt x="118781" y="54264"/>
                  </a:lnTo>
                  <a:lnTo>
                    <a:pt x="115270" y="64623"/>
                  </a:lnTo>
                  <a:lnTo>
                    <a:pt x="111231" y="76093"/>
                  </a:lnTo>
                  <a:lnTo>
                    <a:pt x="106553" y="88891"/>
                  </a:lnTo>
                  <a:lnTo>
                    <a:pt x="101446" y="103079"/>
                  </a:lnTo>
                  <a:lnTo>
                    <a:pt x="96325" y="118738"/>
                  </a:lnTo>
                  <a:lnTo>
                    <a:pt x="91433" y="135752"/>
                  </a:lnTo>
                  <a:lnTo>
                    <a:pt x="86675" y="153720"/>
                  </a:lnTo>
                  <a:lnTo>
                    <a:pt x="81721" y="172073"/>
                  </a:lnTo>
                  <a:lnTo>
                    <a:pt x="76391" y="190450"/>
                  </a:lnTo>
                  <a:lnTo>
                    <a:pt x="70830" y="208703"/>
                  </a:lnTo>
                  <a:lnTo>
                    <a:pt x="65396" y="226797"/>
                  </a:lnTo>
                  <a:lnTo>
                    <a:pt x="60294" y="244747"/>
                  </a:lnTo>
                  <a:lnTo>
                    <a:pt x="55564" y="262582"/>
                  </a:lnTo>
                  <a:lnTo>
                    <a:pt x="51159" y="280331"/>
                  </a:lnTo>
                  <a:lnTo>
                    <a:pt x="47009" y="298007"/>
                  </a:lnTo>
                  <a:lnTo>
                    <a:pt x="42883" y="315303"/>
                  </a:lnTo>
                  <a:lnTo>
                    <a:pt x="38419" y="331619"/>
                  </a:lnTo>
                  <a:lnTo>
                    <a:pt x="33452" y="346699"/>
                  </a:lnTo>
                  <a:lnTo>
                    <a:pt x="28098" y="360553"/>
                  </a:lnTo>
                  <a:lnTo>
                    <a:pt x="22034" y="374850"/>
                  </a:lnTo>
                  <a:lnTo>
                    <a:pt x="13606" y="393078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005823" y="4574389"/>
              <a:ext cx="205577" cy="143516"/>
            </a:xfrm>
            <a:custGeom>
              <a:avLst/>
              <a:gdLst/>
              <a:ahLst/>
              <a:cxnLst/>
              <a:rect l="0" t="0" r="0" b="0"/>
              <a:pathLst>
                <a:path w="205577" h="143516">
                  <a:moveTo>
                    <a:pt x="110819" y="37093"/>
                  </a:moveTo>
                  <a:lnTo>
                    <a:pt x="104952" y="28358"/>
                  </a:lnTo>
                  <a:lnTo>
                    <a:pt x="99387" y="20652"/>
                  </a:lnTo>
                  <a:lnTo>
                    <a:pt x="93583" y="13268"/>
                  </a:lnTo>
                  <a:lnTo>
                    <a:pt x="87330" y="6698"/>
                  </a:lnTo>
                  <a:lnTo>
                    <a:pt x="80352" y="2113"/>
                  </a:lnTo>
                  <a:lnTo>
                    <a:pt x="72570" y="0"/>
                  </a:lnTo>
                  <a:lnTo>
                    <a:pt x="64069" y="212"/>
                  </a:lnTo>
                  <a:lnTo>
                    <a:pt x="54990" y="2332"/>
                  </a:lnTo>
                  <a:lnTo>
                    <a:pt x="45485" y="5909"/>
                  </a:lnTo>
                  <a:lnTo>
                    <a:pt x="36003" y="10715"/>
                  </a:lnTo>
                  <a:lnTo>
                    <a:pt x="27250" y="16748"/>
                  </a:lnTo>
                  <a:lnTo>
                    <a:pt x="19558" y="23914"/>
                  </a:lnTo>
                  <a:lnTo>
                    <a:pt x="13073" y="32179"/>
                  </a:lnTo>
                  <a:lnTo>
                    <a:pt x="7933" y="41637"/>
                  </a:lnTo>
                  <a:lnTo>
                    <a:pt x="4074" y="52221"/>
                  </a:lnTo>
                  <a:lnTo>
                    <a:pt x="1447" y="63583"/>
                  </a:lnTo>
                  <a:lnTo>
                    <a:pt x="117" y="75202"/>
                  </a:lnTo>
                  <a:lnTo>
                    <a:pt x="0" y="86756"/>
                  </a:lnTo>
                  <a:lnTo>
                    <a:pt x="1055" y="98123"/>
                  </a:lnTo>
                  <a:lnTo>
                    <a:pt x="3357" y="109288"/>
                  </a:lnTo>
                  <a:lnTo>
                    <a:pt x="6836" y="120258"/>
                  </a:lnTo>
                  <a:lnTo>
                    <a:pt x="11459" y="130250"/>
                  </a:lnTo>
                  <a:lnTo>
                    <a:pt x="17311" y="137766"/>
                  </a:lnTo>
                  <a:lnTo>
                    <a:pt x="24313" y="142180"/>
                  </a:lnTo>
                  <a:lnTo>
                    <a:pt x="31946" y="143515"/>
                  </a:lnTo>
                  <a:lnTo>
                    <a:pt x="39375" y="141985"/>
                  </a:lnTo>
                  <a:lnTo>
                    <a:pt x="46149" y="138033"/>
                  </a:lnTo>
                  <a:lnTo>
                    <a:pt x="52339" y="132350"/>
                  </a:lnTo>
                  <a:lnTo>
                    <a:pt x="58337" y="125730"/>
                  </a:lnTo>
                  <a:lnTo>
                    <a:pt x="64401" y="118686"/>
                  </a:lnTo>
                  <a:lnTo>
                    <a:pt x="70305" y="110997"/>
                  </a:lnTo>
                  <a:lnTo>
                    <a:pt x="75445" y="101859"/>
                  </a:lnTo>
                  <a:lnTo>
                    <a:pt x="79543" y="90960"/>
                  </a:lnTo>
                  <a:lnTo>
                    <a:pt x="82979" y="79557"/>
                  </a:lnTo>
                  <a:lnTo>
                    <a:pt x="87286" y="70226"/>
                  </a:lnTo>
                  <a:lnTo>
                    <a:pt x="93586" y="65497"/>
                  </a:lnTo>
                  <a:lnTo>
                    <a:pt x="100561" y="66239"/>
                  </a:lnTo>
                  <a:lnTo>
                    <a:pt x="106836" y="70329"/>
                  </a:lnTo>
                  <a:lnTo>
                    <a:pt x="112628" y="76089"/>
                  </a:lnTo>
                  <a:lnTo>
                    <a:pt x="118377" y="82619"/>
                  </a:lnTo>
                  <a:lnTo>
                    <a:pt x="124472" y="89322"/>
                  </a:lnTo>
                  <a:lnTo>
                    <a:pt x="131283" y="95685"/>
                  </a:lnTo>
                  <a:lnTo>
                    <a:pt x="138915" y="101475"/>
                  </a:lnTo>
                  <a:lnTo>
                    <a:pt x="147132" y="106198"/>
                  </a:lnTo>
                  <a:lnTo>
                    <a:pt x="155481" y="109018"/>
                  </a:lnTo>
                  <a:lnTo>
                    <a:pt x="163678" y="109659"/>
                  </a:lnTo>
                  <a:lnTo>
                    <a:pt x="171523" y="108439"/>
                  </a:lnTo>
                  <a:lnTo>
                    <a:pt x="179683" y="105773"/>
                  </a:lnTo>
                  <a:lnTo>
                    <a:pt x="189991" y="100306"/>
                  </a:lnTo>
                  <a:lnTo>
                    <a:pt x="205576" y="8973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203688" y="4506197"/>
              <a:ext cx="91939" cy="177501"/>
            </a:xfrm>
            <a:custGeom>
              <a:avLst/>
              <a:gdLst/>
              <a:ahLst/>
              <a:cxnLst/>
              <a:rect l="0" t="0" r="0" b="0"/>
              <a:pathLst>
                <a:path w="91939" h="177501">
                  <a:moveTo>
                    <a:pt x="18239" y="105285"/>
                  </a:moveTo>
                  <a:lnTo>
                    <a:pt x="18172" y="116952"/>
                  </a:lnTo>
                  <a:lnTo>
                    <a:pt x="17532" y="127441"/>
                  </a:lnTo>
                  <a:lnTo>
                    <a:pt x="16245" y="137743"/>
                  </a:lnTo>
                  <a:lnTo>
                    <a:pt x="14730" y="148044"/>
                  </a:lnTo>
                  <a:lnTo>
                    <a:pt x="13711" y="158388"/>
                  </a:lnTo>
                  <a:lnTo>
                    <a:pt x="13524" y="168699"/>
                  </a:lnTo>
                  <a:lnTo>
                    <a:pt x="13281" y="176214"/>
                  </a:lnTo>
                  <a:lnTo>
                    <a:pt x="12141" y="177500"/>
                  </a:lnTo>
                  <a:lnTo>
                    <a:pt x="10914" y="173617"/>
                  </a:lnTo>
                  <a:lnTo>
                    <a:pt x="9769" y="166394"/>
                  </a:lnTo>
                  <a:lnTo>
                    <a:pt x="8418" y="157350"/>
                  </a:lnTo>
                  <a:lnTo>
                    <a:pt x="6678" y="147413"/>
                  </a:lnTo>
                  <a:lnTo>
                    <a:pt x="4687" y="136907"/>
                  </a:lnTo>
                  <a:lnTo>
                    <a:pt x="2809" y="125759"/>
                  </a:lnTo>
                  <a:lnTo>
                    <a:pt x="1255" y="113950"/>
                  </a:lnTo>
                  <a:lnTo>
                    <a:pt x="230" y="101722"/>
                  </a:lnTo>
                  <a:lnTo>
                    <a:pt x="0" y="89502"/>
                  </a:lnTo>
                  <a:lnTo>
                    <a:pt x="633" y="77541"/>
                  </a:lnTo>
                  <a:lnTo>
                    <a:pt x="2194" y="66066"/>
                  </a:lnTo>
                  <a:lnTo>
                    <a:pt x="4839" y="55359"/>
                  </a:lnTo>
                  <a:lnTo>
                    <a:pt x="8547" y="45497"/>
                  </a:lnTo>
                  <a:lnTo>
                    <a:pt x="13325" y="36553"/>
                  </a:lnTo>
                  <a:lnTo>
                    <a:pt x="19279" y="28684"/>
                  </a:lnTo>
                  <a:lnTo>
                    <a:pt x="26360" y="21873"/>
                  </a:lnTo>
                  <a:lnTo>
                    <a:pt x="34503" y="16111"/>
                  </a:lnTo>
                  <a:lnTo>
                    <a:pt x="44835" y="10915"/>
                  </a:lnTo>
                  <a:lnTo>
                    <a:pt x="61615" y="5823"/>
                  </a:lnTo>
                  <a:lnTo>
                    <a:pt x="91938" y="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288949" y="4545097"/>
              <a:ext cx="206720" cy="192727"/>
            </a:xfrm>
            <a:custGeom>
              <a:avLst/>
              <a:gdLst/>
              <a:ahLst/>
              <a:cxnLst/>
              <a:rect l="0" t="0" r="0" b="0"/>
              <a:pathLst>
                <a:path w="206720" h="192727">
                  <a:moveTo>
                    <a:pt x="27735" y="66385"/>
                  </a:moveTo>
                  <a:lnTo>
                    <a:pt x="36603" y="69251"/>
                  </a:lnTo>
                  <a:lnTo>
                    <a:pt x="45590" y="71393"/>
                  </a:lnTo>
                  <a:lnTo>
                    <a:pt x="55576" y="72988"/>
                  </a:lnTo>
                  <a:lnTo>
                    <a:pt x="66211" y="73823"/>
                  </a:lnTo>
                  <a:lnTo>
                    <a:pt x="76725" y="73374"/>
                  </a:lnTo>
                  <a:lnTo>
                    <a:pt x="86673" y="71461"/>
                  </a:lnTo>
                  <a:lnTo>
                    <a:pt x="95787" y="68051"/>
                  </a:lnTo>
                  <a:lnTo>
                    <a:pt x="103826" y="63094"/>
                  </a:lnTo>
                  <a:lnTo>
                    <a:pt x="110769" y="56722"/>
                  </a:lnTo>
                  <a:lnTo>
                    <a:pt x="116277" y="49190"/>
                  </a:lnTo>
                  <a:lnTo>
                    <a:pt x="119628" y="40773"/>
                  </a:lnTo>
                  <a:lnTo>
                    <a:pt x="120615" y="31722"/>
                  </a:lnTo>
                  <a:lnTo>
                    <a:pt x="119159" y="22715"/>
                  </a:lnTo>
                  <a:lnTo>
                    <a:pt x="115067" y="14814"/>
                  </a:lnTo>
                  <a:lnTo>
                    <a:pt x="108503" y="8512"/>
                  </a:lnTo>
                  <a:lnTo>
                    <a:pt x="100047" y="3944"/>
                  </a:lnTo>
                  <a:lnTo>
                    <a:pt x="90478" y="1162"/>
                  </a:lnTo>
                  <a:lnTo>
                    <a:pt x="80351" y="0"/>
                  </a:lnTo>
                  <a:lnTo>
                    <a:pt x="70133" y="318"/>
                  </a:lnTo>
                  <a:lnTo>
                    <a:pt x="60281" y="2111"/>
                  </a:lnTo>
                  <a:lnTo>
                    <a:pt x="50996" y="5240"/>
                  </a:lnTo>
                  <a:lnTo>
                    <a:pt x="42442" y="9626"/>
                  </a:lnTo>
                  <a:lnTo>
                    <a:pt x="34833" y="15318"/>
                  </a:lnTo>
                  <a:lnTo>
                    <a:pt x="28194" y="22221"/>
                  </a:lnTo>
                  <a:lnTo>
                    <a:pt x="22394" y="30127"/>
                  </a:lnTo>
                  <a:lnTo>
                    <a:pt x="17255" y="38804"/>
                  </a:lnTo>
                  <a:lnTo>
                    <a:pt x="12614" y="48052"/>
                  </a:lnTo>
                  <a:lnTo>
                    <a:pt x="8494" y="57872"/>
                  </a:lnTo>
                  <a:lnTo>
                    <a:pt x="5098" y="68448"/>
                  </a:lnTo>
                  <a:lnTo>
                    <a:pt x="2484" y="79818"/>
                  </a:lnTo>
                  <a:lnTo>
                    <a:pt x="729" y="91725"/>
                  </a:lnTo>
                  <a:lnTo>
                    <a:pt x="0" y="103718"/>
                  </a:lnTo>
                  <a:lnTo>
                    <a:pt x="294" y="115521"/>
                  </a:lnTo>
                  <a:lnTo>
                    <a:pt x="1626" y="126887"/>
                  </a:lnTo>
                  <a:lnTo>
                    <a:pt x="4117" y="137520"/>
                  </a:lnTo>
                  <a:lnTo>
                    <a:pt x="7727" y="147327"/>
                  </a:lnTo>
                  <a:lnTo>
                    <a:pt x="12608" y="156065"/>
                  </a:lnTo>
                  <a:lnTo>
                    <a:pt x="19166" y="163264"/>
                  </a:lnTo>
                  <a:lnTo>
                    <a:pt x="27464" y="168814"/>
                  </a:lnTo>
                  <a:lnTo>
                    <a:pt x="37121" y="173069"/>
                  </a:lnTo>
                  <a:lnTo>
                    <a:pt x="47511" y="176631"/>
                  </a:lnTo>
                  <a:lnTo>
                    <a:pt x="58206" y="179917"/>
                  </a:lnTo>
                  <a:lnTo>
                    <a:pt x="69147" y="182976"/>
                  </a:lnTo>
                  <a:lnTo>
                    <a:pt x="80551" y="185584"/>
                  </a:lnTo>
                  <a:lnTo>
                    <a:pt x="92513" y="187635"/>
                  </a:lnTo>
                  <a:lnTo>
                    <a:pt x="104834" y="188995"/>
                  </a:lnTo>
                  <a:lnTo>
                    <a:pt x="117112" y="189450"/>
                  </a:lnTo>
                  <a:lnTo>
                    <a:pt x="129115" y="188983"/>
                  </a:lnTo>
                  <a:lnTo>
                    <a:pt x="140786" y="188042"/>
                  </a:lnTo>
                  <a:lnTo>
                    <a:pt x="152157" y="187411"/>
                  </a:lnTo>
                  <a:lnTo>
                    <a:pt x="163272" y="187507"/>
                  </a:lnTo>
                  <a:lnTo>
                    <a:pt x="173741" y="188243"/>
                  </a:lnTo>
                  <a:lnTo>
                    <a:pt x="183752" y="189275"/>
                  </a:lnTo>
                  <a:lnTo>
                    <a:pt x="194187" y="190699"/>
                  </a:lnTo>
                  <a:lnTo>
                    <a:pt x="206719" y="19272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3590217" y="489575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2" name="Group 271"/>
          <p:cNvGrpSpPr/>
          <p:nvPr/>
        </p:nvGrpSpPr>
        <p:grpSpPr>
          <a:xfrm>
            <a:off x="2838081" y="5548518"/>
            <a:ext cx="1994500" cy="762886"/>
            <a:chOff x="2838081" y="5548518"/>
            <a:chExt cx="1994500" cy="762886"/>
          </a:xfrm>
        </p:grpSpPr>
        <p:sp>
          <p:nvSpPr>
            <p:cNvPr id="257" name="Freeform 256"/>
            <p:cNvSpPr/>
            <p:nvPr/>
          </p:nvSpPr>
          <p:spPr>
            <a:xfrm>
              <a:off x="2838081" y="5674860"/>
              <a:ext cx="228336" cy="212710"/>
            </a:xfrm>
            <a:custGeom>
              <a:avLst/>
              <a:gdLst/>
              <a:ahLst/>
              <a:cxnLst/>
              <a:rect l="0" t="0" r="0" b="0"/>
              <a:pathLst>
                <a:path w="228336" h="212710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7" y="63096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7" y="100767"/>
                  </a:lnTo>
                  <a:lnTo>
                    <a:pt x="7918" y="112803"/>
                  </a:lnTo>
                  <a:lnTo>
                    <a:pt x="10406" y="124956"/>
                  </a:lnTo>
                  <a:lnTo>
                    <a:pt x="13198" y="137424"/>
                  </a:lnTo>
                  <a:lnTo>
                    <a:pt x="16380" y="149917"/>
                  </a:lnTo>
                  <a:lnTo>
                    <a:pt x="20193" y="161779"/>
                  </a:lnTo>
                  <a:lnTo>
                    <a:pt x="24727" y="172671"/>
                  </a:lnTo>
                  <a:lnTo>
                    <a:pt x="30076" y="182103"/>
                  </a:lnTo>
                  <a:lnTo>
                    <a:pt x="36423" y="189301"/>
                  </a:lnTo>
                  <a:lnTo>
                    <a:pt x="43761" y="194053"/>
                  </a:lnTo>
                  <a:lnTo>
                    <a:pt x="51621" y="196293"/>
                  </a:lnTo>
                  <a:lnTo>
                    <a:pt x="59202" y="195842"/>
                  </a:lnTo>
                  <a:lnTo>
                    <a:pt x="66074" y="192870"/>
                  </a:lnTo>
                  <a:lnTo>
                    <a:pt x="72159" y="187639"/>
                  </a:lnTo>
                  <a:lnTo>
                    <a:pt x="77555" y="180326"/>
                  </a:lnTo>
                  <a:lnTo>
                    <a:pt x="82420" y="171273"/>
                  </a:lnTo>
                  <a:lnTo>
                    <a:pt x="87391" y="162503"/>
                  </a:lnTo>
                  <a:lnTo>
                    <a:pt x="92692" y="157427"/>
                  </a:lnTo>
                  <a:lnTo>
                    <a:pt x="97529" y="157116"/>
                  </a:lnTo>
                  <a:lnTo>
                    <a:pt x="101837" y="160549"/>
                  </a:lnTo>
                  <a:lnTo>
                    <a:pt x="105802" y="166493"/>
                  </a:lnTo>
                  <a:lnTo>
                    <a:pt x="109734" y="173889"/>
                  </a:lnTo>
                  <a:lnTo>
                    <a:pt x="114033" y="181847"/>
                  </a:lnTo>
                  <a:lnTo>
                    <a:pt x="118885" y="189858"/>
                  </a:lnTo>
                  <a:lnTo>
                    <a:pt x="124612" y="197391"/>
                  </a:lnTo>
                  <a:lnTo>
                    <a:pt x="131743" y="203784"/>
                  </a:lnTo>
                  <a:lnTo>
                    <a:pt x="140422" y="208778"/>
                  </a:lnTo>
                  <a:lnTo>
                    <a:pt x="150166" y="211981"/>
                  </a:lnTo>
                  <a:lnTo>
                    <a:pt x="160083" y="212709"/>
                  </a:lnTo>
                  <a:lnTo>
                    <a:pt x="169632" y="210828"/>
                  </a:lnTo>
                  <a:lnTo>
                    <a:pt x="178480" y="206649"/>
                  </a:lnTo>
                  <a:lnTo>
                    <a:pt x="186343" y="200649"/>
                  </a:lnTo>
                  <a:lnTo>
                    <a:pt x="193181" y="193286"/>
                  </a:lnTo>
                  <a:lnTo>
                    <a:pt x="199129" y="184939"/>
                  </a:lnTo>
                  <a:lnTo>
                    <a:pt x="204373" y="175901"/>
                  </a:lnTo>
                  <a:lnTo>
                    <a:pt x="209094" y="166383"/>
                  </a:lnTo>
                  <a:lnTo>
                    <a:pt x="213437" y="156537"/>
                  </a:lnTo>
                  <a:lnTo>
                    <a:pt x="217516" y="146468"/>
                  </a:lnTo>
                  <a:lnTo>
                    <a:pt x="221402" y="136248"/>
                  </a:lnTo>
                  <a:lnTo>
                    <a:pt x="224827" y="125926"/>
                  </a:lnTo>
                  <a:lnTo>
                    <a:pt x="227215" y="115536"/>
                  </a:lnTo>
                  <a:lnTo>
                    <a:pt x="228335" y="105099"/>
                  </a:lnTo>
                  <a:lnTo>
                    <a:pt x="228272" y="94632"/>
                  </a:lnTo>
                  <a:lnTo>
                    <a:pt x="227241" y="84145"/>
                  </a:lnTo>
                  <a:lnTo>
                    <a:pt x="225479" y="73658"/>
                  </a:lnTo>
                  <a:lnTo>
                    <a:pt x="223338" y="63630"/>
                  </a:lnTo>
                  <a:lnTo>
                    <a:pt x="221072" y="53969"/>
                  </a:lnTo>
                  <a:lnTo>
                    <a:pt x="218485" y="43828"/>
                  </a:lnTo>
                  <a:lnTo>
                    <a:pt x="215183" y="3158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3132879" y="5780145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15"/>
                  </a:lnTo>
                  <a:lnTo>
                    <a:pt x="2828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3116435" y="5653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3190134" y="556957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80" y="74423"/>
                  </a:lnTo>
                  <a:lnTo>
                    <a:pt x="3905" y="89774"/>
                  </a:lnTo>
                  <a:lnTo>
                    <a:pt x="6201" y="106283"/>
                  </a:lnTo>
                  <a:lnTo>
                    <a:pt x="8857" y="123908"/>
                  </a:lnTo>
                  <a:lnTo>
                    <a:pt x="11775" y="142471"/>
                  </a:lnTo>
                  <a:lnTo>
                    <a:pt x="14880" y="161761"/>
                  </a:lnTo>
                  <a:lnTo>
                    <a:pt x="18114" y="181581"/>
                  </a:lnTo>
                  <a:lnTo>
                    <a:pt x="21437" y="201448"/>
                  </a:lnTo>
                  <a:lnTo>
                    <a:pt x="24822" y="220633"/>
                  </a:lnTo>
                  <a:lnTo>
                    <a:pt x="28242" y="238795"/>
                  </a:lnTo>
                  <a:lnTo>
                    <a:pt x="31522" y="255938"/>
                  </a:lnTo>
                  <a:lnTo>
                    <a:pt x="34345" y="272225"/>
                  </a:lnTo>
                  <a:lnTo>
                    <a:pt x="36576" y="287838"/>
                  </a:lnTo>
                  <a:lnTo>
                    <a:pt x="38247" y="302540"/>
                  </a:lnTo>
                  <a:lnTo>
                    <a:pt x="39632" y="317219"/>
                  </a:lnTo>
                  <a:lnTo>
                    <a:pt x="40852" y="33428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3295419" y="556957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4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8" y="99838"/>
                  </a:lnTo>
                  <a:lnTo>
                    <a:pt x="5376" y="114146"/>
                  </a:lnTo>
                  <a:lnTo>
                    <a:pt x="6783" y="129733"/>
                  </a:lnTo>
                  <a:lnTo>
                    <a:pt x="8049" y="146474"/>
                  </a:lnTo>
                  <a:lnTo>
                    <a:pt x="9505" y="163869"/>
                  </a:lnTo>
                  <a:lnTo>
                    <a:pt x="11332" y="181539"/>
                  </a:lnTo>
                  <a:lnTo>
                    <a:pt x="13389" y="199286"/>
                  </a:lnTo>
                  <a:lnTo>
                    <a:pt x="15317" y="217026"/>
                  </a:lnTo>
                  <a:lnTo>
                    <a:pt x="16915" y="234723"/>
                  </a:lnTo>
                  <a:lnTo>
                    <a:pt x="18311" y="252046"/>
                  </a:lnTo>
                  <a:lnTo>
                    <a:pt x="19854" y="268384"/>
                  </a:lnTo>
                  <a:lnTo>
                    <a:pt x="21740" y="283473"/>
                  </a:lnTo>
                  <a:lnTo>
                    <a:pt x="23847" y="296938"/>
                  </a:lnTo>
                  <a:lnTo>
                    <a:pt x="26029" y="309443"/>
                  </a:lnTo>
                  <a:lnTo>
                    <a:pt x="28480" y="322085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3505989" y="5569575"/>
              <a:ext cx="173962" cy="384774"/>
            </a:xfrm>
            <a:custGeom>
              <a:avLst/>
              <a:gdLst/>
              <a:ahLst/>
              <a:cxnLst/>
              <a:rect l="0" t="0" r="0" b="0"/>
              <a:pathLst>
                <a:path w="173962" h="38477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61"/>
                  </a:lnTo>
                  <a:lnTo>
                    <a:pt x="3687" y="50310"/>
                  </a:lnTo>
                  <a:lnTo>
                    <a:pt x="5354" y="64638"/>
                  </a:lnTo>
                  <a:lnTo>
                    <a:pt x="6772" y="79102"/>
                  </a:lnTo>
                  <a:lnTo>
                    <a:pt x="8043" y="93379"/>
                  </a:lnTo>
                  <a:lnTo>
                    <a:pt x="9502" y="107107"/>
                  </a:lnTo>
                  <a:lnTo>
                    <a:pt x="11330" y="120153"/>
                  </a:lnTo>
                  <a:lnTo>
                    <a:pt x="13388" y="132725"/>
                  </a:lnTo>
                  <a:lnTo>
                    <a:pt x="15316" y="145246"/>
                  </a:lnTo>
                  <a:lnTo>
                    <a:pt x="16915" y="157973"/>
                  </a:lnTo>
                  <a:lnTo>
                    <a:pt x="18310" y="170982"/>
                  </a:lnTo>
                  <a:lnTo>
                    <a:pt x="19855" y="184255"/>
                  </a:lnTo>
                  <a:lnTo>
                    <a:pt x="21745" y="197740"/>
                  </a:lnTo>
                  <a:lnTo>
                    <a:pt x="24015" y="211220"/>
                  </a:lnTo>
                  <a:lnTo>
                    <a:pt x="26617" y="224343"/>
                  </a:lnTo>
                  <a:lnTo>
                    <a:pt x="29478" y="236950"/>
                  </a:lnTo>
                  <a:lnTo>
                    <a:pt x="32365" y="249212"/>
                  </a:lnTo>
                  <a:lnTo>
                    <a:pt x="34916" y="261517"/>
                  </a:lnTo>
                  <a:lnTo>
                    <a:pt x="36964" y="274007"/>
                  </a:lnTo>
                  <a:lnTo>
                    <a:pt x="38606" y="283603"/>
                  </a:lnTo>
                  <a:lnTo>
                    <a:pt x="39911" y="286245"/>
                  </a:lnTo>
                  <a:lnTo>
                    <a:pt x="40779" y="282946"/>
                  </a:lnTo>
                  <a:lnTo>
                    <a:pt x="41311" y="275689"/>
                  </a:lnTo>
                  <a:lnTo>
                    <a:pt x="41798" y="266107"/>
                  </a:lnTo>
                  <a:lnTo>
                    <a:pt x="42633" y="255448"/>
                  </a:lnTo>
                  <a:lnTo>
                    <a:pt x="44009" y="244429"/>
                  </a:lnTo>
                  <a:lnTo>
                    <a:pt x="46251" y="233701"/>
                  </a:lnTo>
                  <a:lnTo>
                    <a:pt x="49888" y="224000"/>
                  </a:lnTo>
                  <a:lnTo>
                    <a:pt x="55078" y="215621"/>
                  </a:lnTo>
                  <a:lnTo>
                    <a:pt x="61665" y="208820"/>
                  </a:lnTo>
                  <a:lnTo>
                    <a:pt x="69374" y="203989"/>
                  </a:lnTo>
                  <a:lnTo>
                    <a:pt x="77923" y="201148"/>
                  </a:lnTo>
                  <a:lnTo>
                    <a:pt x="86915" y="200187"/>
                  </a:lnTo>
                  <a:lnTo>
                    <a:pt x="95863" y="201046"/>
                  </a:lnTo>
                  <a:lnTo>
                    <a:pt x="104501" y="203513"/>
                  </a:lnTo>
                  <a:lnTo>
                    <a:pt x="112603" y="207437"/>
                  </a:lnTo>
                  <a:lnTo>
                    <a:pt x="119899" y="212810"/>
                  </a:lnTo>
                  <a:lnTo>
                    <a:pt x="126330" y="219496"/>
                  </a:lnTo>
                  <a:lnTo>
                    <a:pt x="132157" y="227255"/>
                  </a:lnTo>
                  <a:lnTo>
                    <a:pt x="137847" y="235833"/>
                  </a:lnTo>
                  <a:lnTo>
                    <a:pt x="143676" y="245010"/>
                  </a:lnTo>
                  <a:lnTo>
                    <a:pt x="149577" y="254612"/>
                  </a:lnTo>
                  <a:lnTo>
                    <a:pt x="155239" y="264510"/>
                  </a:lnTo>
                  <a:lnTo>
                    <a:pt x="160489" y="274616"/>
                  </a:lnTo>
                  <a:lnTo>
                    <a:pt x="165150" y="285030"/>
                  </a:lnTo>
                  <a:lnTo>
                    <a:pt x="168975" y="296014"/>
                  </a:lnTo>
                  <a:lnTo>
                    <a:pt x="171905" y="307658"/>
                  </a:lnTo>
                  <a:lnTo>
                    <a:pt x="173718" y="319579"/>
                  </a:lnTo>
                  <a:lnTo>
                    <a:pt x="173961" y="331050"/>
                  </a:lnTo>
                  <a:lnTo>
                    <a:pt x="172526" y="341684"/>
                  </a:lnTo>
                  <a:lnTo>
                    <a:pt x="169443" y="351281"/>
                  </a:lnTo>
                  <a:lnTo>
                    <a:pt x="164709" y="359655"/>
                  </a:lnTo>
                  <a:lnTo>
                    <a:pt x="158483" y="366837"/>
                  </a:lnTo>
                  <a:lnTo>
                    <a:pt x="150880" y="372846"/>
                  </a:lnTo>
                  <a:lnTo>
                    <a:pt x="141882" y="377599"/>
                  </a:lnTo>
                  <a:lnTo>
                    <a:pt x="131618" y="381168"/>
                  </a:lnTo>
                  <a:lnTo>
                    <a:pt x="120543" y="383560"/>
                  </a:lnTo>
                  <a:lnTo>
                    <a:pt x="108055" y="384773"/>
                  </a:lnTo>
                  <a:lnTo>
                    <a:pt x="90825" y="383797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3695502" y="5765925"/>
              <a:ext cx="136872" cy="214717"/>
            </a:xfrm>
            <a:custGeom>
              <a:avLst/>
              <a:gdLst/>
              <a:ahLst/>
              <a:cxnLst/>
              <a:rect l="0" t="0" r="0" b="0"/>
              <a:pathLst>
                <a:path w="136872" h="214717">
                  <a:moveTo>
                    <a:pt x="0" y="66862"/>
                  </a:moveTo>
                  <a:lnTo>
                    <a:pt x="8868" y="69729"/>
                  </a:lnTo>
                  <a:lnTo>
                    <a:pt x="17855" y="71871"/>
                  </a:lnTo>
                  <a:lnTo>
                    <a:pt x="27842" y="73460"/>
                  </a:lnTo>
                  <a:lnTo>
                    <a:pt x="38477" y="74122"/>
                  </a:lnTo>
                  <a:lnTo>
                    <a:pt x="48991" y="73026"/>
                  </a:lnTo>
                  <a:lnTo>
                    <a:pt x="58934" y="69859"/>
                  </a:lnTo>
                  <a:lnTo>
                    <a:pt x="67875" y="64624"/>
                  </a:lnTo>
                  <a:lnTo>
                    <a:pt x="75266" y="57370"/>
                  </a:lnTo>
                  <a:lnTo>
                    <a:pt x="80960" y="48352"/>
                  </a:lnTo>
                  <a:lnTo>
                    <a:pt x="84816" y="38247"/>
                  </a:lnTo>
                  <a:lnTo>
                    <a:pt x="86519" y="28023"/>
                  </a:lnTo>
                  <a:lnTo>
                    <a:pt x="86107" y="18248"/>
                  </a:lnTo>
                  <a:lnTo>
                    <a:pt x="83732" y="9742"/>
                  </a:lnTo>
                  <a:lnTo>
                    <a:pt x="79479" y="3698"/>
                  </a:lnTo>
                  <a:lnTo>
                    <a:pt x="73591" y="532"/>
                  </a:lnTo>
                  <a:lnTo>
                    <a:pt x="66555" y="0"/>
                  </a:lnTo>
                  <a:lnTo>
                    <a:pt x="59002" y="1604"/>
                  </a:lnTo>
                  <a:lnTo>
                    <a:pt x="51337" y="4828"/>
                  </a:lnTo>
                  <a:lnTo>
                    <a:pt x="43735" y="9394"/>
                  </a:lnTo>
                  <a:lnTo>
                    <a:pt x="36251" y="15264"/>
                  </a:lnTo>
                  <a:lnTo>
                    <a:pt x="28893" y="22320"/>
                  </a:lnTo>
                  <a:lnTo>
                    <a:pt x="21968" y="30512"/>
                  </a:lnTo>
                  <a:lnTo>
                    <a:pt x="16070" y="39921"/>
                  </a:lnTo>
                  <a:lnTo>
                    <a:pt x="11439" y="50471"/>
                  </a:lnTo>
                  <a:lnTo>
                    <a:pt x="8161" y="61811"/>
                  </a:lnTo>
                  <a:lnTo>
                    <a:pt x="6326" y="73415"/>
                  </a:lnTo>
                  <a:lnTo>
                    <a:pt x="5834" y="84960"/>
                  </a:lnTo>
                  <a:lnTo>
                    <a:pt x="6451" y="96320"/>
                  </a:lnTo>
                  <a:lnTo>
                    <a:pt x="7920" y="107481"/>
                  </a:lnTo>
                  <a:lnTo>
                    <a:pt x="10018" y="118466"/>
                  </a:lnTo>
                  <a:lnTo>
                    <a:pt x="12729" y="129148"/>
                  </a:lnTo>
                  <a:lnTo>
                    <a:pt x="16226" y="139255"/>
                  </a:lnTo>
                  <a:lnTo>
                    <a:pt x="20541" y="148691"/>
                  </a:lnTo>
                  <a:lnTo>
                    <a:pt x="25575" y="157673"/>
                  </a:lnTo>
                  <a:lnTo>
                    <a:pt x="31178" y="166625"/>
                  </a:lnTo>
                  <a:lnTo>
                    <a:pt x="37212" y="175790"/>
                  </a:lnTo>
                  <a:lnTo>
                    <a:pt x="43722" y="184913"/>
                  </a:lnTo>
                  <a:lnTo>
                    <a:pt x="50923" y="193358"/>
                  </a:lnTo>
                  <a:lnTo>
                    <a:pt x="58879" y="200808"/>
                  </a:lnTo>
                  <a:lnTo>
                    <a:pt x="67510" y="206944"/>
                  </a:lnTo>
                  <a:lnTo>
                    <a:pt x="76682" y="211310"/>
                  </a:lnTo>
                  <a:lnTo>
                    <a:pt x="86252" y="213834"/>
                  </a:lnTo>
                  <a:lnTo>
                    <a:pt x="95843" y="214716"/>
                  </a:lnTo>
                  <a:lnTo>
                    <a:pt x="105899" y="214226"/>
                  </a:lnTo>
                  <a:lnTo>
                    <a:pt x="118418" y="211205"/>
                  </a:lnTo>
                  <a:lnTo>
                    <a:pt x="136871" y="20373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3960457" y="5738653"/>
              <a:ext cx="156186" cy="245691"/>
            </a:xfrm>
            <a:custGeom>
              <a:avLst/>
              <a:gdLst/>
              <a:ahLst/>
              <a:cxnLst/>
              <a:rect l="0" t="0" r="0" b="0"/>
              <a:pathLst>
                <a:path w="156186" h="245691">
                  <a:moveTo>
                    <a:pt x="19315" y="73077"/>
                  </a:moveTo>
                  <a:lnTo>
                    <a:pt x="25316" y="78811"/>
                  </a:lnTo>
                  <a:lnTo>
                    <a:pt x="32161" y="83095"/>
                  </a:lnTo>
                  <a:lnTo>
                    <a:pt x="40544" y="86292"/>
                  </a:lnTo>
                  <a:lnTo>
                    <a:pt x="49998" y="88307"/>
                  </a:lnTo>
                  <a:lnTo>
                    <a:pt x="59665" y="88708"/>
                  </a:lnTo>
                  <a:lnTo>
                    <a:pt x="69014" y="87392"/>
                  </a:lnTo>
                  <a:lnTo>
                    <a:pt x="77714" y="84396"/>
                  </a:lnTo>
                  <a:lnTo>
                    <a:pt x="85470" y="79724"/>
                  </a:lnTo>
                  <a:lnTo>
                    <a:pt x="92223" y="73541"/>
                  </a:lnTo>
                  <a:lnTo>
                    <a:pt x="97773" y="65967"/>
                  </a:lnTo>
                  <a:lnTo>
                    <a:pt x="101684" y="56989"/>
                  </a:lnTo>
                  <a:lnTo>
                    <a:pt x="103865" y="46745"/>
                  </a:lnTo>
                  <a:lnTo>
                    <a:pt x="104195" y="35952"/>
                  </a:lnTo>
                  <a:lnTo>
                    <a:pt x="102373" y="25781"/>
                  </a:lnTo>
                  <a:lnTo>
                    <a:pt x="98442" y="16845"/>
                  </a:lnTo>
                  <a:lnTo>
                    <a:pt x="92720" y="9544"/>
                  </a:lnTo>
                  <a:lnTo>
                    <a:pt x="85599" y="4314"/>
                  </a:lnTo>
                  <a:lnTo>
                    <a:pt x="77448" y="1176"/>
                  </a:lnTo>
                  <a:lnTo>
                    <a:pt x="68724" y="0"/>
                  </a:lnTo>
                  <a:lnTo>
                    <a:pt x="59957" y="707"/>
                  </a:lnTo>
                  <a:lnTo>
                    <a:pt x="51440" y="3069"/>
                  </a:lnTo>
                  <a:lnTo>
                    <a:pt x="43419" y="6922"/>
                  </a:lnTo>
                  <a:lnTo>
                    <a:pt x="36177" y="12247"/>
                  </a:lnTo>
                  <a:lnTo>
                    <a:pt x="29787" y="18900"/>
                  </a:lnTo>
                  <a:lnTo>
                    <a:pt x="24157" y="26637"/>
                  </a:lnTo>
                  <a:lnTo>
                    <a:pt x="19132" y="35200"/>
                  </a:lnTo>
                  <a:lnTo>
                    <a:pt x="14567" y="44371"/>
                  </a:lnTo>
                  <a:lnTo>
                    <a:pt x="10499" y="54139"/>
                  </a:lnTo>
                  <a:lnTo>
                    <a:pt x="7138" y="64681"/>
                  </a:lnTo>
                  <a:lnTo>
                    <a:pt x="4542" y="76034"/>
                  </a:lnTo>
                  <a:lnTo>
                    <a:pt x="2629" y="88098"/>
                  </a:lnTo>
                  <a:lnTo>
                    <a:pt x="1262" y="100729"/>
                  </a:lnTo>
                  <a:lnTo>
                    <a:pt x="314" y="113778"/>
                  </a:lnTo>
                  <a:lnTo>
                    <a:pt x="0" y="126965"/>
                  </a:lnTo>
                  <a:lnTo>
                    <a:pt x="845" y="139891"/>
                  </a:lnTo>
                  <a:lnTo>
                    <a:pt x="3040" y="152362"/>
                  </a:lnTo>
                  <a:lnTo>
                    <a:pt x="6311" y="164362"/>
                  </a:lnTo>
                  <a:lnTo>
                    <a:pt x="10116" y="175960"/>
                  </a:lnTo>
                  <a:lnTo>
                    <a:pt x="14086" y="187242"/>
                  </a:lnTo>
                  <a:lnTo>
                    <a:pt x="18207" y="198124"/>
                  </a:lnTo>
                  <a:lnTo>
                    <a:pt x="22726" y="208366"/>
                  </a:lnTo>
                  <a:lnTo>
                    <a:pt x="27773" y="217879"/>
                  </a:lnTo>
                  <a:lnTo>
                    <a:pt x="33654" y="226403"/>
                  </a:lnTo>
                  <a:lnTo>
                    <a:pt x="40897" y="233451"/>
                  </a:lnTo>
                  <a:lnTo>
                    <a:pt x="49663" y="238889"/>
                  </a:lnTo>
                  <a:lnTo>
                    <a:pt x="59637" y="242726"/>
                  </a:lnTo>
                  <a:lnTo>
                    <a:pt x="70242" y="244943"/>
                  </a:lnTo>
                  <a:lnTo>
                    <a:pt x="81076" y="245690"/>
                  </a:lnTo>
                  <a:lnTo>
                    <a:pt x="91940" y="245076"/>
                  </a:lnTo>
                  <a:lnTo>
                    <a:pt x="102761" y="243077"/>
                  </a:lnTo>
                  <a:lnTo>
                    <a:pt x="113504" y="239818"/>
                  </a:lnTo>
                  <a:lnTo>
                    <a:pt x="123719" y="235835"/>
                  </a:lnTo>
                  <a:lnTo>
                    <a:pt x="133533" y="231593"/>
                  </a:lnTo>
                  <a:lnTo>
                    <a:pt x="143807" y="226723"/>
                  </a:lnTo>
                  <a:lnTo>
                    <a:pt x="156185" y="22047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100072" y="5804891"/>
              <a:ext cx="174499" cy="144637"/>
            </a:xfrm>
            <a:custGeom>
              <a:avLst/>
              <a:gdLst/>
              <a:ahLst/>
              <a:cxnLst/>
              <a:rect l="0" t="0" r="0" b="0"/>
              <a:pathLst>
                <a:path w="174499" h="144637">
                  <a:moveTo>
                    <a:pt x="69213" y="91067"/>
                  </a:moveTo>
                  <a:lnTo>
                    <a:pt x="72079" y="82198"/>
                  </a:lnTo>
                  <a:lnTo>
                    <a:pt x="74222" y="73211"/>
                  </a:lnTo>
                  <a:lnTo>
                    <a:pt x="75815" y="63226"/>
                  </a:lnTo>
                  <a:lnTo>
                    <a:pt x="76650" y="52591"/>
                  </a:lnTo>
                  <a:lnTo>
                    <a:pt x="76202" y="42076"/>
                  </a:lnTo>
                  <a:lnTo>
                    <a:pt x="74289" y="32129"/>
                  </a:lnTo>
                  <a:lnTo>
                    <a:pt x="70879" y="23016"/>
                  </a:lnTo>
                  <a:lnTo>
                    <a:pt x="65922" y="14976"/>
                  </a:lnTo>
                  <a:lnTo>
                    <a:pt x="59555" y="8037"/>
                  </a:lnTo>
                  <a:lnTo>
                    <a:pt x="52197" y="2703"/>
                  </a:lnTo>
                  <a:lnTo>
                    <a:pt x="44428" y="0"/>
                  </a:lnTo>
                  <a:lnTo>
                    <a:pt x="36620" y="257"/>
                  </a:lnTo>
                  <a:lnTo>
                    <a:pt x="29093" y="3193"/>
                  </a:lnTo>
                  <a:lnTo>
                    <a:pt x="22192" y="8285"/>
                  </a:lnTo>
                  <a:lnTo>
                    <a:pt x="16039" y="15007"/>
                  </a:lnTo>
                  <a:lnTo>
                    <a:pt x="10739" y="23076"/>
                  </a:lnTo>
                  <a:lnTo>
                    <a:pt x="6468" y="32453"/>
                  </a:lnTo>
                  <a:lnTo>
                    <a:pt x="3228" y="43013"/>
                  </a:lnTo>
                  <a:lnTo>
                    <a:pt x="1033" y="54541"/>
                  </a:lnTo>
                  <a:lnTo>
                    <a:pt x="0" y="66810"/>
                  </a:lnTo>
                  <a:lnTo>
                    <a:pt x="87" y="79612"/>
                  </a:lnTo>
                  <a:lnTo>
                    <a:pt x="1279" y="92463"/>
                  </a:lnTo>
                  <a:lnTo>
                    <a:pt x="3675" y="104633"/>
                  </a:lnTo>
                  <a:lnTo>
                    <a:pt x="7221" y="115763"/>
                  </a:lnTo>
                  <a:lnTo>
                    <a:pt x="12059" y="125370"/>
                  </a:lnTo>
                  <a:lnTo>
                    <a:pt x="18588" y="132695"/>
                  </a:lnTo>
                  <a:lnTo>
                    <a:pt x="26857" y="137530"/>
                  </a:lnTo>
                  <a:lnTo>
                    <a:pt x="36155" y="139657"/>
                  </a:lnTo>
                  <a:lnTo>
                    <a:pt x="45241" y="138599"/>
                  </a:lnTo>
                  <a:lnTo>
                    <a:pt x="53414" y="134406"/>
                  </a:lnTo>
                  <a:lnTo>
                    <a:pt x="60355" y="127543"/>
                  </a:lnTo>
                  <a:lnTo>
                    <a:pt x="65867" y="118594"/>
                  </a:lnTo>
                  <a:lnTo>
                    <a:pt x="70013" y="108100"/>
                  </a:lnTo>
                  <a:lnTo>
                    <a:pt x="73018" y="96500"/>
                  </a:lnTo>
                  <a:lnTo>
                    <a:pt x="75141" y="84125"/>
                  </a:lnTo>
                  <a:lnTo>
                    <a:pt x="76628" y="71309"/>
                  </a:lnTo>
                  <a:lnTo>
                    <a:pt x="78054" y="61550"/>
                  </a:lnTo>
                  <a:lnTo>
                    <a:pt x="80167" y="58815"/>
                  </a:lnTo>
                  <a:lnTo>
                    <a:pt x="83190" y="61381"/>
                  </a:lnTo>
                  <a:lnTo>
                    <a:pt x="86970" y="67160"/>
                  </a:lnTo>
                  <a:lnTo>
                    <a:pt x="91084" y="74824"/>
                  </a:lnTo>
                  <a:lnTo>
                    <a:pt x="95244" y="83591"/>
                  </a:lnTo>
                  <a:lnTo>
                    <a:pt x="99482" y="92853"/>
                  </a:lnTo>
                  <a:lnTo>
                    <a:pt x="104075" y="102042"/>
                  </a:lnTo>
                  <a:lnTo>
                    <a:pt x="109164" y="110870"/>
                  </a:lnTo>
                  <a:lnTo>
                    <a:pt x="114902" y="119115"/>
                  </a:lnTo>
                  <a:lnTo>
                    <a:pt x="121517" y="126512"/>
                  </a:lnTo>
                  <a:lnTo>
                    <a:pt x="129038" y="133001"/>
                  </a:lnTo>
                  <a:lnTo>
                    <a:pt x="137083" y="138348"/>
                  </a:lnTo>
                  <a:lnTo>
                    <a:pt x="145851" y="142478"/>
                  </a:lnTo>
                  <a:lnTo>
                    <a:pt x="157230" y="144636"/>
                  </a:lnTo>
                  <a:lnTo>
                    <a:pt x="174498" y="14371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221927" y="5548518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7" y="58102"/>
                  </a:lnTo>
                  <a:lnTo>
                    <a:pt x="826" y="73279"/>
                  </a:lnTo>
                  <a:lnTo>
                    <a:pt x="2075" y="88360"/>
                  </a:lnTo>
                  <a:lnTo>
                    <a:pt x="3728" y="103742"/>
                  </a:lnTo>
                  <a:lnTo>
                    <a:pt x="5375" y="120347"/>
                  </a:lnTo>
                  <a:lnTo>
                    <a:pt x="6783" y="138581"/>
                  </a:lnTo>
                  <a:lnTo>
                    <a:pt x="8048" y="157894"/>
                  </a:lnTo>
                  <a:lnTo>
                    <a:pt x="9504" y="177098"/>
                  </a:lnTo>
                  <a:lnTo>
                    <a:pt x="11335" y="195494"/>
                  </a:lnTo>
                  <a:lnTo>
                    <a:pt x="13566" y="212914"/>
                  </a:lnTo>
                  <a:lnTo>
                    <a:pt x="16142" y="229445"/>
                  </a:lnTo>
                  <a:lnTo>
                    <a:pt x="18985" y="245269"/>
                  </a:lnTo>
                  <a:lnTo>
                    <a:pt x="21860" y="260726"/>
                  </a:lnTo>
                  <a:lnTo>
                    <a:pt x="24404" y="276272"/>
                  </a:lnTo>
                  <a:lnTo>
                    <a:pt x="26449" y="292147"/>
                  </a:lnTo>
                  <a:lnTo>
                    <a:pt x="28159" y="308236"/>
                  </a:lnTo>
                  <a:lnTo>
                    <a:pt x="29921" y="324192"/>
                  </a:lnTo>
                  <a:lnTo>
                    <a:pt x="31957" y="339799"/>
                  </a:lnTo>
                  <a:lnTo>
                    <a:pt x="34165" y="354613"/>
                  </a:lnTo>
                  <a:lnTo>
                    <a:pt x="36428" y="369437"/>
                  </a:lnTo>
                  <a:lnTo>
                    <a:pt x="38945" y="386689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4085057" y="5643274"/>
              <a:ext cx="284270" cy="126343"/>
            </a:xfrm>
            <a:custGeom>
              <a:avLst/>
              <a:gdLst/>
              <a:ahLst/>
              <a:cxnLst/>
              <a:rect l="0" t="0" r="0" b="0"/>
              <a:pathLst>
                <a:path w="284270" h="126343">
                  <a:moveTo>
                    <a:pt x="284269" y="0"/>
                  </a:moveTo>
                  <a:lnTo>
                    <a:pt x="272601" y="67"/>
                  </a:lnTo>
                  <a:lnTo>
                    <a:pt x="262112" y="708"/>
                  </a:lnTo>
                  <a:lnTo>
                    <a:pt x="251801" y="2009"/>
                  </a:lnTo>
                  <a:lnTo>
                    <a:pt x="241154" y="4041"/>
                  </a:lnTo>
                  <a:lnTo>
                    <a:pt x="229514" y="7006"/>
                  </a:lnTo>
                  <a:lnTo>
                    <a:pt x="216622" y="10926"/>
                  </a:lnTo>
                  <a:lnTo>
                    <a:pt x="202716" y="15675"/>
                  </a:lnTo>
                  <a:lnTo>
                    <a:pt x="188313" y="21079"/>
                  </a:lnTo>
                  <a:lnTo>
                    <a:pt x="173779" y="26966"/>
                  </a:lnTo>
                  <a:lnTo>
                    <a:pt x="159446" y="33035"/>
                  </a:lnTo>
                  <a:lnTo>
                    <a:pt x="145677" y="38876"/>
                  </a:lnTo>
                  <a:lnTo>
                    <a:pt x="132609" y="44286"/>
                  </a:lnTo>
                  <a:lnTo>
                    <a:pt x="120361" y="49410"/>
                  </a:lnTo>
                  <a:lnTo>
                    <a:pt x="109120" y="54618"/>
                  </a:lnTo>
                  <a:lnTo>
                    <a:pt x="98880" y="60124"/>
                  </a:lnTo>
                  <a:lnTo>
                    <a:pt x="89170" y="65977"/>
                  </a:lnTo>
                  <a:lnTo>
                    <a:pt x="79189" y="72139"/>
                  </a:lnTo>
                  <a:lnTo>
                    <a:pt x="68511" y="78547"/>
                  </a:lnTo>
                  <a:lnTo>
                    <a:pt x="57387" y="85139"/>
                  </a:lnTo>
                  <a:lnTo>
                    <a:pt x="46527" y="91863"/>
                  </a:lnTo>
                  <a:lnTo>
                    <a:pt x="36342" y="98672"/>
                  </a:lnTo>
                  <a:lnTo>
                    <a:pt x="27204" y="105234"/>
                  </a:lnTo>
                  <a:lnTo>
                    <a:pt x="18704" y="111577"/>
                  </a:lnTo>
                  <a:lnTo>
                    <a:pt x="10099" y="1182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4369326" y="583278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1"/>
                  </a:lnTo>
                  <a:lnTo>
                    <a:pt x="11330" y="103702"/>
                  </a:lnTo>
                  <a:lnTo>
                    <a:pt x="13398" y="116674"/>
                  </a:lnTo>
                  <a:lnTo>
                    <a:pt x="15549" y="129979"/>
                  </a:lnTo>
                  <a:lnTo>
                    <a:pt x="17976" y="14590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369326" y="571697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411440" y="5751996"/>
              <a:ext cx="136872" cy="228191"/>
            </a:xfrm>
            <a:custGeom>
              <a:avLst/>
              <a:gdLst/>
              <a:ahLst/>
              <a:cxnLst/>
              <a:rect l="0" t="0" r="0" b="0"/>
              <a:pathLst>
                <a:path w="136872" h="228191">
                  <a:moveTo>
                    <a:pt x="0" y="112377"/>
                  </a:moveTo>
                  <a:lnTo>
                    <a:pt x="3001" y="121179"/>
                  </a:lnTo>
                  <a:lnTo>
                    <a:pt x="6423" y="129525"/>
                  </a:lnTo>
                  <a:lnTo>
                    <a:pt x="10615" y="138228"/>
                  </a:lnTo>
                  <a:lnTo>
                    <a:pt x="15342" y="147522"/>
                  </a:lnTo>
                  <a:lnTo>
                    <a:pt x="20175" y="157665"/>
                  </a:lnTo>
                  <a:lnTo>
                    <a:pt x="24820" y="168611"/>
                  </a:lnTo>
                  <a:lnTo>
                    <a:pt x="28075" y="176775"/>
                  </a:lnTo>
                  <a:lnTo>
                    <a:pt x="28773" y="178157"/>
                  </a:lnTo>
                  <a:lnTo>
                    <a:pt x="27726" y="174541"/>
                  </a:lnTo>
                  <a:lnTo>
                    <a:pt x="25679" y="167619"/>
                  </a:lnTo>
                  <a:lnTo>
                    <a:pt x="23059" y="158437"/>
                  </a:lnTo>
                  <a:lnTo>
                    <a:pt x="20269" y="147698"/>
                  </a:lnTo>
                  <a:lnTo>
                    <a:pt x="17751" y="135892"/>
                  </a:lnTo>
                  <a:lnTo>
                    <a:pt x="15712" y="123358"/>
                  </a:lnTo>
                  <a:lnTo>
                    <a:pt x="14168" y="110332"/>
                  </a:lnTo>
                  <a:lnTo>
                    <a:pt x="13046" y="96971"/>
                  </a:lnTo>
                  <a:lnTo>
                    <a:pt x="12257" y="83392"/>
                  </a:lnTo>
                  <a:lnTo>
                    <a:pt x="11877" y="69830"/>
                  </a:lnTo>
                  <a:lnTo>
                    <a:pt x="12146" y="56644"/>
                  </a:lnTo>
                  <a:lnTo>
                    <a:pt x="13150" y="44004"/>
                  </a:lnTo>
                  <a:lnTo>
                    <a:pt x="15146" y="32227"/>
                  </a:lnTo>
                  <a:lnTo>
                    <a:pt x="18621" y="21843"/>
                  </a:lnTo>
                  <a:lnTo>
                    <a:pt x="23700" y="13021"/>
                  </a:lnTo>
                  <a:lnTo>
                    <a:pt x="30043" y="6097"/>
                  </a:lnTo>
                  <a:lnTo>
                    <a:pt x="37057" y="1720"/>
                  </a:lnTo>
                  <a:lnTo>
                    <a:pt x="44325" y="0"/>
                  </a:lnTo>
                  <a:lnTo>
                    <a:pt x="51644" y="607"/>
                  </a:lnTo>
                  <a:lnTo>
                    <a:pt x="58930" y="3056"/>
                  </a:lnTo>
                  <a:lnTo>
                    <a:pt x="66155" y="6888"/>
                  </a:lnTo>
                  <a:lnTo>
                    <a:pt x="73159" y="11880"/>
                  </a:lnTo>
                  <a:lnTo>
                    <a:pt x="79643" y="18045"/>
                  </a:lnTo>
                  <a:lnTo>
                    <a:pt x="85489" y="25298"/>
                  </a:lnTo>
                  <a:lnTo>
                    <a:pt x="90737" y="33454"/>
                  </a:lnTo>
                  <a:lnTo>
                    <a:pt x="95496" y="42307"/>
                  </a:lnTo>
                  <a:lnTo>
                    <a:pt x="99885" y="51671"/>
                  </a:lnTo>
                  <a:lnTo>
                    <a:pt x="104002" y="61401"/>
                  </a:lnTo>
                  <a:lnTo>
                    <a:pt x="107929" y="71385"/>
                  </a:lnTo>
                  <a:lnTo>
                    <a:pt x="111721" y="81549"/>
                  </a:lnTo>
                  <a:lnTo>
                    <a:pt x="115422" y="92002"/>
                  </a:lnTo>
                  <a:lnTo>
                    <a:pt x="119062" y="103012"/>
                  </a:lnTo>
                  <a:lnTo>
                    <a:pt x="122653" y="114681"/>
                  </a:lnTo>
                  <a:lnTo>
                    <a:pt x="126048" y="126961"/>
                  </a:lnTo>
                  <a:lnTo>
                    <a:pt x="128948" y="139735"/>
                  </a:lnTo>
                  <a:lnTo>
                    <a:pt x="131230" y="152878"/>
                  </a:lnTo>
                  <a:lnTo>
                    <a:pt x="132935" y="166062"/>
                  </a:lnTo>
                  <a:lnTo>
                    <a:pt x="134346" y="180277"/>
                  </a:lnTo>
                  <a:lnTo>
                    <a:pt x="135587" y="199005"/>
                  </a:lnTo>
                  <a:lnTo>
                    <a:pt x="136871" y="228190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575223" y="5794056"/>
              <a:ext cx="257358" cy="517348"/>
            </a:xfrm>
            <a:custGeom>
              <a:avLst/>
              <a:gdLst/>
              <a:ahLst/>
              <a:cxnLst/>
              <a:rect l="0" t="0" r="0" b="0"/>
              <a:pathLst>
                <a:path w="257358" h="517348">
                  <a:moveTo>
                    <a:pt x="99430" y="122959"/>
                  </a:moveTo>
                  <a:lnTo>
                    <a:pt x="99362" y="108357"/>
                  </a:lnTo>
                  <a:lnTo>
                    <a:pt x="98722" y="95086"/>
                  </a:lnTo>
                  <a:lnTo>
                    <a:pt x="97421" y="81890"/>
                  </a:lnTo>
                  <a:lnTo>
                    <a:pt x="95389" y="68721"/>
                  </a:lnTo>
                  <a:lnTo>
                    <a:pt x="92424" y="55860"/>
                  </a:lnTo>
                  <a:lnTo>
                    <a:pt x="88500" y="43469"/>
                  </a:lnTo>
                  <a:lnTo>
                    <a:pt x="83577" y="31874"/>
                  </a:lnTo>
                  <a:lnTo>
                    <a:pt x="77525" y="21618"/>
                  </a:lnTo>
                  <a:lnTo>
                    <a:pt x="70385" y="12886"/>
                  </a:lnTo>
                  <a:lnTo>
                    <a:pt x="62490" y="6024"/>
                  </a:lnTo>
                  <a:lnTo>
                    <a:pt x="54354" y="1687"/>
                  </a:lnTo>
                  <a:lnTo>
                    <a:pt x="46291" y="0"/>
                  </a:lnTo>
                  <a:lnTo>
                    <a:pt x="38422" y="798"/>
                  </a:lnTo>
                  <a:lnTo>
                    <a:pt x="30759" y="3910"/>
                  </a:lnTo>
                  <a:lnTo>
                    <a:pt x="23280" y="9003"/>
                  </a:lnTo>
                  <a:lnTo>
                    <a:pt x="16275" y="15826"/>
                  </a:lnTo>
                  <a:lnTo>
                    <a:pt x="10322" y="24292"/>
                  </a:lnTo>
                  <a:lnTo>
                    <a:pt x="5657" y="34208"/>
                  </a:lnTo>
                  <a:lnTo>
                    <a:pt x="2353" y="45458"/>
                  </a:lnTo>
                  <a:lnTo>
                    <a:pt x="502" y="58064"/>
                  </a:lnTo>
                  <a:lnTo>
                    <a:pt x="0" y="71908"/>
                  </a:lnTo>
                  <a:lnTo>
                    <a:pt x="610" y="86441"/>
                  </a:lnTo>
                  <a:lnTo>
                    <a:pt x="2074" y="100809"/>
                  </a:lnTo>
                  <a:lnTo>
                    <a:pt x="4169" y="114544"/>
                  </a:lnTo>
                  <a:lnTo>
                    <a:pt x="6878" y="127544"/>
                  </a:lnTo>
                  <a:lnTo>
                    <a:pt x="10373" y="139889"/>
                  </a:lnTo>
                  <a:lnTo>
                    <a:pt x="14691" y="151703"/>
                  </a:lnTo>
                  <a:lnTo>
                    <a:pt x="19897" y="162790"/>
                  </a:lnTo>
                  <a:lnTo>
                    <a:pt x="26149" y="172645"/>
                  </a:lnTo>
                  <a:lnTo>
                    <a:pt x="33427" y="181074"/>
                  </a:lnTo>
                  <a:lnTo>
                    <a:pt x="41416" y="187549"/>
                  </a:lnTo>
                  <a:lnTo>
                    <a:pt x="49617" y="191086"/>
                  </a:lnTo>
                  <a:lnTo>
                    <a:pt x="57719" y="191420"/>
                  </a:lnTo>
                  <a:lnTo>
                    <a:pt x="65444" y="188898"/>
                  </a:lnTo>
                  <a:lnTo>
                    <a:pt x="72478" y="184091"/>
                  </a:lnTo>
                  <a:lnTo>
                    <a:pt x="78727" y="177561"/>
                  </a:lnTo>
                  <a:lnTo>
                    <a:pt x="84260" y="169623"/>
                  </a:lnTo>
                  <a:lnTo>
                    <a:pt x="89219" y="160335"/>
                  </a:lnTo>
                  <a:lnTo>
                    <a:pt x="93751" y="149927"/>
                  </a:lnTo>
                  <a:lnTo>
                    <a:pt x="98190" y="141823"/>
                  </a:lnTo>
                  <a:lnTo>
                    <a:pt x="102285" y="140283"/>
                  </a:lnTo>
                  <a:lnTo>
                    <a:pt x="105184" y="144290"/>
                  </a:lnTo>
                  <a:lnTo>
                    <a:pt x="107012" y="151979"/>
                  </a:lnTo>
                  <a:lnTo>
                    <a:pt x="108298" y="162154"/>
                  </a:lnTo>
                  <a:lnTo>
                    <a:pt x="109625" y="174255"/>
                  </a:lnTo>
                  <a:lnTo>
                    <a:pt x="111294" y="187882"/>
                  </a:lnTo>
                  <a:lnTo>
                    <a:pt x="113210" y="202833"/>
                  </a:lnTo>
                  <a:lnTo>
                    <a:pt x="115025" y="219106"/>
                  </a:lnTo>
                  <a:lnTo>
                    <a:pt x="116539" y="236572"/>
                  </a:lnTo>
                  <a:lnTo>
                    <a:pt x="117874" y="254527"/>
                  </a:lnTo>
                  <a:lnTo>
                    <a:pt x="119375" y="271817"/>
                  </a:lnTo>
                  <a:lnTo>
                    <a:pt x="121231" y="287865"/>
                  </a:lnTo>
                  <a:lnTo>
                    <a:pt x="123309" y="303097"/>
                  </a:lnTo>
                  <a:lnTo>
                    <a:pt x="125250" y="318619"/>
                  </a:lnTo>
                  <a:lnTo>
                    <a:pt x="126852" y="335064"/>
                  </a:lnTo>
                  <a:lnTo>
                    <a:pt x="128080" y="352400"/>
                  </a:lnTo>
                  <a:lnTo>
                    <a:pt x="128979" y="370204"/>
                  </a:lnTo>
                  <a:lnTo>
                    <a:pt x="129614" y="388147"/>
                  </a:lnTo>
                  <a:lnTo>
                    <a:pt x="129888" y="405910"/>
                  </a:lnTo>
                  <a:lnTo>
                    <a:pt x="129547" y="423129"/>
                  </a:lnTo>
                  <a:lnTo>
                    <a:pt x="128503" y="439663"/>
                  </a:lnTo>
                  <a:lnTo>
                    <a:pt x="126820" y="455389"/>
                  </a:lnTo>
                  <a:lnTo>
                    <a:pt x="124619" y="470118"/>
                  </a:lnTo>
                  <a:lnTo>
                    <a:pt x="122018" y="483826"/>
                  </a:lnTo>
                  <a:lnTo>
                    <a:pt x="118797" y="495998"/>
                  </a:lnTo>
                  <a:lnTo>
                    <a:pt x="114426" y="505593"/>
                  </a:lnTo>
                  <a:lnTo>
                    <a:pt x="108709" y="512261"/>
                  </a:lnTo>
                  <a:lnTo>
                    <a:pt x="101920" y="516110"/>
                  </a:lnTo>
                  <a:lnTo>
                    <a:pt x="94600" y="517347"/>
                  </a:lnTo>
                  <a:lnTo>
                    <a:pt x="87126" y="516363"/>
                  </a:lnTo>
                  <a:lnTo>
                    <a:pt x="79839" y="513467"/>
                  </a:lnTo>
                  <a:lnTo>
                    <a:pt x="73106" y="508800"/>
                  </a:lnTo>
                  <a:lnTo>
                    <a:pt x="67064" y="502591"/>
                  </a:lnTo>
                  <a:lnTo>
                    <a:pt x="61670" y="494985"/>
                  </a:lnTo>
                  <a:lnTo>
                    <a:pt x="56806" y="485978"/>
                  </a:lnTo>
                  <a:lnTo>
                    <a:pt x="52344" y="475700"/>
                  </a:lnTo>
                  <a:lnTo>
                    <a:pt x="48175" y="464545"/>
                  </a:lnTo>
                  <a:lnTo>
                    <a:pt x="44215" y="453065"/>
                  </a:lnTo>
                  <a:lnTo>
                    <a:pt x="40403" y="441600"/>
                  </a:lnTo>
                  <a:lnTo>
                    <a:pt x="36859" y="430123"/>
                  </a:lnTo>
                  <a:lnTo>
                    <a:pt x="33858" y="418351"/>
                  </a:lnTo>
                  <a:lnTo>
                    <a:pt x="31513" y="406133"/>
                  </a:lnTo>
                  <a:lnTo>
                    <a:pt x="29939" y="393470"/>
                  </a:lnTo>
                  <a:lnTo>
                    <a:pt x="29332" y="380430"/>
                  </a:lnTo>
                  <a:lnTo>
                    <a:pt x="29708" y="367102"/>
                  </a:lnTo>
                  <a:lnTo>
                    <a:pt x="31097" y="353726"/>
                  </a:lnTo>
                  <a:lnTo>
                    <a:pt x="33624" y="340673"/>
                  </a:lnTo>
                  <a:lnTo>
                    <a:pt x="37250" y="328117"/>
                  </a:lnTo>
                  <a:lnTo>
                    <a:pt x="41802" y="316059"/>
                  </a:lnTo>
                  <a:lnTo>
                    <a:pt x="47073" y="304422"/>
                  </a:lnTo>
                  <a:lnTo>
                    <a:pt x="52881" y="293115"/>
                  </a:lnTo>
                  <a:lnTo>
                    <a:pt x="59237" y="282215"/>
                  </a:lnTo>
                  <a:lnTo>
                    <a:pt x="66335" y="271962"/>
                  </a:lnTo>
                  <a:lnTo>
                    <a:pt x="74226" y="262432"/>
                  </a:lnTo>
                  <a:lnTo>
                    <a:pt x="82983" y="253557"/>
                  </a:lnTo>
                  <a:lnTo>
                    <a:pt x="92772" y="245209"/>
                  </a:lnTo>
                  <a:lnTo>
                    <a:pt x="103588" y="237259"/>
                  </a:lnTo>
                  <a:lnTo>
                    <a:pt x="115445" y="229596"/>
                  </a:lnTo>
                  <a:lnTo>
                    <a:pt x="128460" y="222138"/>
                  </a:lnTo>
                  <a:lnTo>
                    <a:pt x="142583" y="214820"/>
                  </a:lnTo>
                  <a:lnTo>
                    <a:pt x="157473" y="207599"/>
                  </a:lnTo>
                  <a:lnTo>
                    <a:pt x="172613" y="200445"/>
                  </a:lnTo>
                  <a:lnTo>
                    <a:pt x="187670" y="193343"/>
                  </a:lnTo>
                  <a:lnTo>
                    <a:pt x="202112" y="186584"/>
                  </a:lnTo>
                  <a:lnTo>
                    <a:pt x="216646" y="180086"/>
                  </a:lnTo>
                  <a:lnTo>
                    <a:pt x="233661" y="173279"/>
                  </a:lnTo>
                  <a:lnTo>
                    <a:pt x="257357" y="165073"/>
                  </a:lnTo>
                </a:path>
              </a:pathLst>
            </a:custGeom>
            <a:ln w="38100" cap="flat" cmpd="sng" algn="ctr">
              <a:solidFill>
                <a:srgbClr val="FFAA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6864983" y="779108"/>
            <a:ext cx="1557816" cy="473784"/>
            <a:chOff x="6864983" y="779108"/>
            <a:chExt cx="1557816" cy="473784"/>
          </a:xfrm>
        </p:grpSpPr>
        <p:sp>
          <p:nvSpPr>
            <p:cNvPr id="273" name="Freeform 272"/>
            <p:cNvSpPr/>
            <p:nvPr/>
          </p:nvSpPr>
          <p:spPr>
            <a:xfrm>
              <a:off x="6864983" y="779108"/>
              <a:ext cx="178583" cy="473784"/>
            </a:xfrm>
            <a:custGeom>
              <a:avLst/>
              <a:gdLst/>
              <a:ahLst/>
              <a:cxnLst/>
              <a:rect l="0" t="0" r="0" b="0"/>
              <a:pathLst>
                <a:path w="178583" h="473784">
                  <a:moveTo>
                    <a:pt x="10126" y="0"/>
                  </a:moveTo>
                  <a:lnTo>
                    <a:pt x="7258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2" y="38832"/>
                  </a:lnTo>
                  <a:lnTo>
                    <a:pt x="1483" y="50643"/>
                  </a:lnTo>
                  <a:lnTo>
                    <a:pt x="887" y="63101"/>
                  </a:lnTo>
                  <a:lnTo>
                    <a:pt x="472" y="76039"/>
                  </a:lnTo>
                  <a:lnTo>
                    <a:pt x="189" y="89320"/>
                  </a:lnTo>
                  <a:lnTo>
                    <a:pt x="0" y="102846"/>
                  </a:lnTo>
                  <a:lnTo>
                    <a:pt x="42" y="116708"/>
                  </a:lnTo>
                  <a:lnTo>
                    <a:pt x="602" y="131158"/>
                  </a:lnTo>
                  <a:lnTo>
                    <a:pt x="1791" y="146290"/>
                  </a:lnTo>
                  <a:lnTo>
                    <a:pt x="3404" y="162047"/>
                  </a:lnTo>
                  <a:lnTo>
                    <a:pt x="5026" y="178310"/>
                  </a:lnTo>
                  <a:lnTo>
                    <a:pt x="6411" y="194952"/>
                  </a:lnTo>
                  <a:lnTo>
                    <a:pt x="7492" y="211704"/>
                  </a:lnTo>
                  <a:lnTo>
                    <a:pt x="8292" y="228177"/>
                  </a:lnTo>
                  <a:lnTo>
                    <a:pt x="8870" y="244177"/>
                  </a:lnTo>
                  <a:lnTo>
                    <a:pt x="9443" y="259530"/>
                  </a:lnTo>
                  <a:lnTo>
                    <a:pt x="10370" y="274001"/>
                  </a:lnTo>
                  <a:lnTo>
                    <a:pt x="11808" y="287555"/>
                  </a:lnTo>
                  <a:lnTo>
                    <a:pt x="13589" y="300472"/>
                  </a:lnTo>
                  <a:lnTo>
                    <a:pt x="15324" y="313228"/>
                  </a:lnTo>
                  <a:lnTo>
                    <a:pt x="16785" y="326112"/>
                  </a:lnTo>
                  <a:lnTo>
                    <a:pt x="17917" y="339225"/>
                  </a:lnTo>
                  <a:lnTo>
                    <a:pt x="18752" y="352569"/>
                  </a:lnTo>
                  <a:lnTo>
                    <a:pt x="19348" y="366105"/>
                  </a:lnTo>
                  <a:lnTo>
                    <a:pt x="19764" y="379789"/>
                  </a:lnTo>
                  <a:lnTo>
                    <a:pt x="20051" y="393582"/>
                  </a:lnTo>
                  <a:lnTo>
                    <a:pt x="20247" y="407354"/>
                  </a:lnTo>
                  <a:lnTo>
                    <a:pt x="20390" y="417626"/>
                  </a:lnTo>
                  <a:lnTo>
                    <a:pt x="20496" y="420225"/>
                  </a:lnTo>
                  <a:lnTo>
                    <a:pt x="20568" y="416732"/>
                  </a:lnTo>
                  <a:lnTo>
                    <a:pt x="20781" y="409486"/>
                  </a:lnTo>
                  <a:lnTo>
                    <a:pt x="21450" y="400280"/>
                  </a:lnTo>
                  <a:lnTo>
                    <a:pt x="22716" y="390164"/>
                  </a:lnTo>
                  <a:lnTo>
                    <a:pt x="24549" y="379670"/>
                  </a:lnTo>
                  <a:lnTo>
                    <a:pt x="26849" y="369045"/>
                  </a:lnTo>
                  <a:lnTo>
                    <a:pt x="29507" y="358392"/>
                  </a:lnTo>
                  <a:lnTo>
                    <a:pt x="32427" y="347751"/>
                  </a:lnTo>
                  <a:lnTo>
                    <a:pt x="35532" y="337133"/>
                  </a:lnTo>
                  <a:lnTo>
                    <a:pt x="38776" y="326543"/>
                  </a:lnTo>
                  <a:lnTo>
                    <a:pt x="42445" y="316139"/>
                  </a:lnTo>
                  <a:lnTo>
                    <a:pt x="47126" y="306225"/>
                  </a:lnTo>
                  <a:lnTo>
                    <a:pt x="53059" y="296945"/>
                  </a:lnTo>
                  <a:lnTo>
                    <a:pt x="60163" y="288917"/>
                  </a:lnTo>
                  <a:lnTo>
                    <a:pt x="68227" y="283268"/>
                  </a:lnTo>
                  <a:lnTo>
                    <a:pt x="77019" y="280400"/>
                  </a:lnTo>
                  <a:lnTo>
                    <a:pt x="86175" y="280088"/>
                  </a:lnTo>
                  <a:lnTo>
                    <a:pt x="95234" y="281846"/>
                  </a:lnTo>
                  <a:lnTo>
                    <a:pt x="103947" y="285178"/>
                  </a:lnTo>
                  <a:lnTo>
                    <a:pt x="112099" y="289818"/>
                  </a:lnTo>
                  <a:lnTo>
                    <a:pt x="119428" y="295738"/>
                  </a:lnTo>
                  <a:lnTo>
                    <a:pt x="125881" y="302824"/>
                  </a:lnTo>
                  <a:lnTo>
                    <a:pt x="131725" y="310867"/>
                  </a:lnTo>
                  <a:lnTo>
                    <a:pt x="137424" y="319642"/>
                  </a:lnTo>
                  <a:lnTo>
                    <a:pt x="143259" y="328955"/>
                  </a:lnTo>
                  <a:lnTo>
                    <a:pt x="149165" y="338649"/>
                  </a:lnTo>
                  <a:lnTo>
                    <a:pt x="154831" y="348610"/>
                  </a:lnTo>
                  <a:lnTo>
                    <a:pt x="160083" y="358759"/>
                  </a:lnTo>
                  <a:lnTo>
                    <a:pt x="164745" y="369201"/>
                  </a:lnTo>
                  <a:lnTo>
                    <a:pt x="168570" y="380204"/>
                  </a:lnTo>
                  <a:lnTo>
                    <a:pt x="171509" y="391864"/>
                  </a:lnTo>
                  <a:lnTo>
                    <a:pt x="173674" y="404099"/>
                  </a:lnTo>
                  <a:lnTo>
                    <a:pt x="175450" y="418244"/>
                  </a:lnTo>
                  <a:lnTo>
                    <a:pt x="176998" y="438898"/>
                  </a:lnTo>
                  <a:lnTo>
                    <a:pt x="178582" y="4737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083030" y="1044714"/>
              <a:ext cx="192163" cy="205315"/>
            </a:xfrm>
            <a:custGeom>
              <a:avLst/>
              <a:gdLst/>
              <a:ahLst/>
              <a:cxnLst/>
              <a:rect l="0" t="0" r="0" b="0"/>
              <a:pathLst>
                <a:path w="192163" h="205315">
                  <a:moveTo>
                    <a:pt x="139519" y="60778"/>
                  </a:moveTo>
                  <a:lnTo>
                    <a:pt x="133718" y="51976"/>
                  </a:lnTo>
                  <a:lnTo>
                    <a:pt x="128795" y="43630"/>
                  </a:lnTo>
                  <a:lnTo>
                    <a:pt x="124283" y="34940"/>
                  </a:lnTo>
                  <a:lnTo>
                    <a:pt x="119716" y="26165"/>
                  </a:lnTo>
                  <a:lnTo>
                    <a:pt x="114406" y="17967"/>
                  </a:lnTo>
                  <a:lnTo>
                    <a:pt x="108038" y="10695"/>
                  </a:lnTo>
                  <a:lnTo>
                    <a:pt x="100635" y="4850"/>
                  </a:lnTo>
                  <a:lnTo>
                    <a:pt x="92366" y="1214"/>
                  </a:lnTo>
                  <a:lnTo>
                    <a:pt x="83436" y="0"/>
                  </a:lnTo>
                  <a:lnTo>
                    <a:pt x="74187" y="949"/>
                  </a:lnTo>
                  <a:lnTo>
                    <a:pt x="65066" y="3630"/>
                  </a:lnTo>
                  <a:lnTo>
                    <a:pt x="56311" y="7617"/>
                  </a:lnTo>
                  <a:lnTo>
                    <a:pt x="48130" y="12713"/>
                  </a:lnTo>
                  <a:lnTo>
                    <a:pt x="40782" y="18947"/>
                  </a:lnTo>
                  <a:lnTo>
                    <a:pt x="34320" y="26247"/>
                  </a:lnTo>
                  <a:lnTo>
                    <a:pt x="28642" y="34435"/>
                  </a:lnTo>
                  <a:lnTo>
                    <a:pt x="23587" y="43309"/>
                  </a:lnTo>
                  <a:lnTo>
                    <a:pt x="18996" y="52691"/>
                  </a:lnTo>
                  <a:lnTo>
                    <a:pt x="14741" y="62603"/>
                  </a:lnTo>
                  <a:lnTo>
                    <a:pt x="10722" y="73241"/>
                  </a:lnTo>
                  <a:lnTo>
                    <a:pt x="6876" y="84654"/>
                  </a:lnTo>
                  <a:lnTo>
                    <a:pt x="3479" y="96590"/>
                  </a:lnTo>
                  <a:lnTo>
                    <a:pt x="1108" y="108601"/>
                  </a:lnTo>
                  <a:lnTo>
                    <a:pt x="0" y="120422"/>
                  </a:lnTo>
                  <a:lnTo>
                    <a:pt x="71" y="131969"/>
                  </a:lnTo>
                  <a:lnTo>
                    <a:pt x="1107" y="143256"/>
                  </a:lnTo>
                  <a:lnTo>
                    <a:pt x="2883" y="154325"/>
                  </a:lnTo>
                  <a:lnTo>
                    <a:pt x="5362" y="165063"/>
                  </a:lnTo>
                  <a:lnTo>
                    <a:pt x="8695" y="175208"/>
                  </a:lnTo>
                  <a:lnTo>
                    <a:pt x="12902" y="184651"/>
                  </a:lnTo>
                  <a:lnTo>
                    <a:pt x="18031" y="192959"/>
                  </a:lnTo>
                  <a:lnTo>
                    <a:pt x="24232" y="199329"/>
                  </a:lnTo>
                  <a:lnTo>
                    <a:pt x="31469" y="203488"/>
                  </a:lnTo>
                  <a:lnTo>
                    <a:pt x="39262" y="205314"/>
                  </a:lnTo>
                  <a:lnTo>
                    <a:pt x="46799" y="204577"/>
                  </a:lnTo>
                  <a:lnTo>
                    <a:pt x="53641" y="201414"/>
                  </a:lnTo>
                  <a:lnTo>
                    <a:pt x="59706" y="196224"/>
                  </a:lnTo>
                  <a:lnTo>
                    <a:pt x="65088" y="189470"/>
                  </a:lnTo>
                  <a:lnTo>
                    <a:pt x="69930" y="181559"/>
                  </a:lnTo>
                  <a:lnTo>
                    <a:pt x="74369" y="172659"/>
                  </a:lnTo>
                  <a:lnTo>
                    <a:pt x="78518" y="162709"/>
                  </a:lnTo>
                  <a:lnTo>
                    <a:pt x="82459" y="151757"/>
                  </a:lnTo>
                  <a:lnTo>
                    <a:pt x="86092" y="139963"/>
                  </a:lnTo>
                  <a:lnTo>
                    <a:pt x="89153" y="127515"/>
                  </a:lnTo>
                  <a:lnTo>
                    <a:pt x="91569" y="114649"/>
                  </a:lnTo>
                  <a:lnTo>
                    <a:pt x="94256" y="103844"/>
                  </a:lnTo>
                  <a:lnTo>
                    <a:pt x="97886" y="98672"/>
                  </a:lnTo>
                  <a:lnTo>
                    <a:pt x="101562" y="99003"/>
                  </a:lnTo>
                  <a:lnTo>
                    <a:pt x="105074" y="103181"/>
                  </a:lnTo>
                  <a:lnTo>
                    <a:pt x="108659" y="109772"/>
                  </a:lnTo>
                  <a:lnTo>
                    <a:pt x="112695" y="117839"/>
                  </a:lnTo>
                  <a:lnTo>
                    <a:pt x="117351" y="126801"/>
                  </a:lnTo>
                  <a:lnTo>
                    <a:pt x="122769" y="135989"/>
                  </a:lnTo>
                  <a:lnTo>
                    <a:pt x="129156" y="144578"/>
                  </a:lnTo>
                  <a:lnTo>
                    <a:pt x="136521" y="152177"/>
                  </a:lnTo>
                  <a:lnTo>
                    <a:pt x="144656" y="158628"/>
                  </a:lnTo>
                  <a:lnTo>
                    <a:pt x="154239" y="164439"/>
                  </a:lnTo>
                  <a:lnTo>
                    <a:pt x="168343" y="170116"/>
                  </a:lnTo>
                  <a:lnTo>
                    <a:pt x="192162" y="17659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260101" y="805381"/>
              <a:ext cx="130905" cy="445261"/>
            </a:xfrm>
            <a:custGeom>
              <a:avLst/>
              <a:gdLst/>
              <a:ahLst/>
              <a:cxnLst/>
              <a:rect l="0" t="0" r="0" b="0"/>
              <a:pathLst>
                <a:path w="130905" h="445261">
                  <a:moveTo>
                    <a:pt x="88790" y="363282"/>
                  </a:moveTo>
                  <a:lnTo>
                    <a:pt x="91657" y="354413"/>
                  </a:lnTo>
                  <a:lnTo>
                    <a:pt x="93798" y="345427"/>
                  </a:lnTo>
                  <a:lnTo>
                    <a:pt x="95392" y="335440"/>
                  </a:lnTo>
                  <a:lnTo>
                    <a:pt x="96228" y="324805"/>
                  </a:lnTo>
                  <a:lnTo>
                    <a:pt x="95778" y="314291"/>
                  </a:lnTo>
                  <a:lnTo>
                    <a:pt x="93861" y="304352"/>
                  </a:lnTo>
                  <a:lnTo>
                    <a:pt x="90279" y="295584"/>
                  </a:lnTo>
                  <a:lnTo>
                    <a:pt x="84673" y="288841"/>
                  </a:lnTo>
                  <a:lnTo>
                    <a:pt x="77058" y="284396"/>
                  </a:lnTo>
                  <a:lnTo>
                    <a:pt x="68047" y="282193"/>
                  </a:lnTo>
                  <a:lnTo>
                    <a:pt x="58629" y="282138"/>
                  </a:lnTo>
                  <a:lnTo>
                    <a:pt x="49415" y="283953"/>
                  </a:lnTo>
                  <a:lnTo>
                    <a:pt x="40623" y="287422"/>
                  </a:lnTo>
                  <a:lnTo>
                    <a:pt x="32265" y="292481"/>
                  </a:lnTo>
                  <a:lnTo>
                    <a:pt x="24285" y="298957"/>
                  </a:lnTo>
                  <a:lnTo>
                    <a:pt x="16926" y="306744"/>
                  </a:lnTo>
                  <a:lnTo>
                    <a:pt x="10729" y="315872"/>
                  </a:lnTo>
                  <a:lnTo>
                    <a:pt x="5895" y="326235"/>
                  </a:lnTo>
                  <a:lnTo>
                    <a:pt x="2478" y="337618"/>
                  </a:lnTo>
                  <a:lnTo>
                    <a:pt x="550" y="349783"/>
                  </a:lnTo>
                  <a:lnTo>
                    <a:pt x="0" y="362512"/>
                  </a:lnTo>
                  <a:lnTo>
                    <a:pt x="748" y="375313"/>
                  </a:lnTo>
                  <a:lnTo>
                    <a:pt x="2836" y="387447"/>
                  </a:lnTo>
                  <a:lnTo>
                    <a:pt x="6164" y="398568"/>
                  </a:lnTo>
                  <a:lnTo>
                    <a:pt x="10514" y="408678"/>
                  </a:lnTo>
                  <a:lnTo>
                    <a:pt x="15651" y="417937"/>
                  </a:lnTo>
                  <a:lnTo>
                    <a:pt x="21368" y="426524"/>
                  </a:lnTo>
                  <a:lnTo>
                    <a:pt x="27663" y="434124"/>
                  </a:lnTo>
                  <a:lnTo>
                    <a:pt x="34720" y="439952"/>
                  </a:lnTo>
                  <a:lnTo>
                    <a:pt x="42571" y="443715"/>
                  </a:lnTo>
                  <a:lnTo>
                    <a:pt x="50791" y="445260"/>
                  </a:lnTo>
                  <a:lnTo>
                    <a:pt x="58623" y="444327"/>
                  </a:lnTo>
                  <a:lnTo>
                    <a:pt x="65666" y="441029"/>
                  </a:lnTo>
                  <a:lnTo>
                    <a:pt x="71868" y="435747"/>
                  </a:lnTo>
                  <a:lnTo>
                    <a:pt x="77342" y="428930"/>
                  </a:lnTo>
                  <a:lnTo>
                    <a:pt x="82246" y="420978"/>
                  </a:lnTo>
                  <a:lnTo>
                    <a:pt x="86727" y="412049"/>
                  </a:lnTo>
                  <a:lnTo>
                    <a:pt x="90905" y="402080"/>
                  </a:lnTo>
                  <a:lnTo>
                    <a:pt x="94864" y="391116"/>
                  </a:lnTo>
                  <a:lnTo>
                    <a:pt x="98510" y="379313"/>
                  </a:lnTo>
                  <a:lnTo>
                    <a:pt x="101579" y="366859"/>
                  </a:lnTo>
                  <a:lnTo>
                    <a:pt x="103976" y="353919"/>
                  </a:lnTo>
                  <a:lnTo>
                    <a:pt x="105754" y="340465"/>
                  </a:lnTo>
                  <a:lnTo>
                    <a:pt x="107029" y="326295"/>
                  </a:lnTo>
                  <a:lnTo>
                    <a:pt x="107926" y="311354"/>
                  </a:lnTo>
                  <a:lnTo>
                    <a:pt x="108544" y="295726"/>
                  </a:lnTo>
                  <a:lnTo>
                    <a:pt x="108967" y="279551"/>
                  </a:lnTo>
                  <a:lnTo>
                    <a:pt x="109250" y="262963"/>
                  </a:lnTo>
                  <a:lnTo>
                    <a:pt x="109272" y="246078"/>
                  </a:lnTo>
                  <a:lnTo>
                    <a:pt x="108755" y="228983"/>
                  </a:lnTo>
                  <a:lnTo>
                    <a:pt x="107594" y="211743"/>
                  </a:lnTo>
                  <a:lnTo>
                    <a:pt x="106001" y="194403"/>
                  </a:lnTo>
                  <a:lnTo>
                    <a:pt x="104392" y="176995"/>
                  </a:lnTo>
                  <a:lnTo>
                    <a:pt x="103012" y="159550"/>
                  </a:lnTo>
                  <a:lnTo>
                    <a:pt x="101763" y="142411"/>
                  </a:lnTo>
                  <a:lnTo>
                    <a:pt x="100319" y="126203"/>
                  </a:lnTo>
                  <a:lnTo>
                    <a:pt x="98495" y="111180"/>
                  </a:lnTo>
                  <a:lnTo>
                    <a:pt x="96270" y="96957"/>
                  </a:lnTo>
                  <a:lnTo>
                    <a:pt x="93698" y="82719"/>
                  </a:lnTo>
                  <a:lnTo>
                    <a:pt x="90853" y="67994"/>
                  </a:lnTo>
                  <a:lnTo>
                    <a:pt x="87807" y="52984"/>
                  </a:lnTo>
                  <a:lnTo>
                    <a:pt x="84615" y="38352"/>
                  </a:lnTo>
                  <a:lnTo>
                    <a:pt x="81319" y="24493"/>
                  </a:lnTo>
                  <a:lnTo>
                    <a:pt x="77760" y="12277"/>
                  </a:lnTo>
                  <a:lnTo>
                    <a:pt x="72870" y="3362"/>
                  </a:lnTo>
                  <a:lnTo>
                    <a:pt x="66698" y="0"/>
                  </a:lnTo>
                  <a:lnTo>
                    <a:pt x="61722" y="2949"/>
                  </a:lnTo>
                  <a:lnTo>
                    <a:pt x="58887" y="9778"/>
                  </a:lnTo>
                  <a:lnTo>
                    <a:pt x="57566" y="18963"/>
                  </a:lnTo>
                  <a:lnTo>
                    <a:pt x="57051" y="29699"/>
                  </a:lnTo>
                  <a:lnTo>
                    <a:pt x="57075" y="41327"/>
                  </a:lnTo>
                  <a:lnTo>
                    <a:pt x="57725" y="53203"/>
                  </a:lnTo>
                  <a:lnTo>
                    <a:pt x="59026" y="64977"/>
                  </a:lnTo>
                  <a:lnTo>
                    <a:pt x="60738" y="76850"/>
                  </a:lnTo>
                  <a:lnTo>
                    <a:pt x="62439" y="89428"/>
                  </a:lnTo>
                  <a:lnTo>
                    <a:pt x="63887" y="103009"/>
                  </a:lnTo>
                  <a:lnTo>
                    <a:pt x="65183" y="117574"/>
                  </a:lnTo>
                  <a:lnTo>
                    <a:pt x="66661" y="132963"/>
                  </a:lnTo>
                  <a:lnTo>
                    <a:pt x="68508" y="148987"/>
                  </a:lnTo>
                  <a:lnTo>
                    <a:pt x="70747" y="165477"/>
                  </a:lnTo>
                  <a:lnTo>
                    <a:pt x="73331" y="182299"/>
                  </a:lnTo>
                  <a:lnTo>
                    <a:pt x="76184" y="199348"/>
                  </a:lnTo>
                  <a:lnTo>
                    <a:pt x="79236" y="216388"/>
                  </a:lnTo>
                  <a:lnTo>
                    <a:pt x="82429" y="233062"/>
                  </a:lnTo>
                  <a:lnTo>
                    <a:pt x="85724" y="249205"/>
                  </a:lnTo>
                  <a:lnTo>
                    <a:pt x="89088" y="264825"/>
                  </a:lnTo>
                  <a:lnTo>
                    <a:pt x="92499" y="280009"/>
                  </a:lnTo>
                  <a:lnTo>
                    <a:pt x="95943" y="294850"/>
                  </a:lnTo>
                  <a:lnTo>
                    <a:pt x="99407" y="309276"/>
                  </a:lnTo>
                  <a:lnTo>
                    <a:pt x="102888" y="323050"/>
                  </a:lnTo>
                  <a:lnTo>
                    <a:pt x="106377" y="336083"/>
                  </a:lnTo>
                  <a:lnTo>
                    <a:pt x="109915" y="347995"/>
                  </a:lnTo>
                  <a:lnTo>
                    <a:pt x="114030" y="359207"/>
                  </a:lnTo>
                  <a:lnTo>
                    <a:pt x="120205" y="370703"/>
                  </a:lnTo>
                  <a:lnTo>
                    <a:pt x="130904" y="38433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7591046" y="977945"/>
              <a:ext cx="189218" cy="240103"/>
            </a:xfrm>
            <a:custGeom>
              <a:avLst/>
              <a:gdLst/>
              <a:ahLst/>
              <a:cxnLst/>
              <a:rect l="0" t="0" r="0" b="0"/>
              <a:pathLst>
                <a:path w="189218" h="240103">
                  <a:moveTo>
                    <a:pt x="0" y="106490"/>
                  </a:moveTo>
                  <a:lnTo>
                    <a:pt x="11669" y="106557"/>
                  </a:lnTo>
                  <a:lnTo>
                    <a:pt x="22158" y="107197"/>
                  </a:lnTo>
                  <a:lnTo>
                    <a:pt x="32464" y="108489"/>
                  </a:lnTo>
                  <a:lnTo>
                    <a:pt x="42939" y="110176"/>
                  </a:lnTo>
                  <a:lnTo>
                    <a:pt x="53930" y="111844"/>
                  </a:lnTo>
                  <a:lnTo>
                    <a:pt x="65573" y="113257"/>
                  </a:lnTo>
                  <a:lnTo>
                    <a:pt x="77827" y="114355"/>
                  </a:lnTo>
                  <a:lnTo>
                    <a:pt x="90582" y="115166"/>
                  </a:lnTo>
                  <a:lnTo>
                    <a:pt x="103713" y="115741"/>
                  </a:lnTo>
                  <a:lnTo>
                    <a:pt x="116953" y="115974"/>
                  </a:lnTo>
                  <a:lnTo>
                    <a:pt x="129914" y="115605"/>
                  </a:lnTo>
                  <a:lnTo>
                    <a:pt x="142399" y="114534"/>
                  </a:lnTo>
                  <a:lnTo>
                    <a:pt x="154069" y="112493"/>
                  </a:lnTo>
                  <a:lnTo>
                    <a:pt x="164382" y="108987"/>
                  </a:lnTo>
                  <a:lnTo>
                    <a:pt x="173159" y="103884"/>
                  </a:lnTo>
                  <a:lnTo>
                    <a:pt x="180223" y="97354"/>
                  </a:lnTo>
                  <a:lnTo>
                    <a:pt x="185226" y="89683"/>
                  </a:lnTo>
                  <a:lnTo>
                    <a:pt x="188181" y="81159"/>
                  </a:lnTo>
                  <a:lnTo>
                    <a:pt x="189217" y="72184"/>
                  </a:lnTo>
                  <a:lnTo>
                    <a:pt x="188409" y="63247"/>
                  </a:lnTo>
                  <a:lnTo>
                    <a:pt x="185981" y="54612"/>
                  </a:lnTo>
                  <a:lnTo>
                    <a:pt x="182252" y="46342"/>
                  </a:lnTo>
                  <a:lnTo>
                    <a:pt x="177541" y="38401"/>
                  </a:lnTo>
                  <a:lnTo>
                    <a:pt x="172114" y="30728"/>
                  </a:lnTo>
                  <a:lnTo>
                    <a:pt x="166014" y="23422"/>
                  </a:lnTo>
                  <a:lnTo>
                    <a:pt x="159088" y="16734"/>
                  </a:lnTo>
                  <a:lnTo>
                    <a:pt x="151313" y="10761"/>
                  </a:lnTo>
                  <a:lnTo>
                    <a:pt x="142633" y="5766"/>
                  </a:lnTo>
                  <a:lnTo>
                    <a:pt x="132896" y="2241"/>
                  </a:lnTo>
                  <a:lnTo>
                    <a:pt x="122125" y="322"/>
                  </a:lnTo>
                  <a:lnTo>
                    <a:pt x="110636" y="0"/>
                  </a:lnTo>
                  <a:lnTo>
                    <a:pt x="98932" y="1297"/>
                  </a:lnTo>
                  <a:lnTo>
                    <a:pt x="87326" y="4057"/>
                  </a:lnTo>
                  <a:lnTo>
                    <a:pt x="76094" y="8010"/>
                  </a:lnTo>
                  <a:lnTo>
                    <a:pt x="65551" y="12872"/>
                  </a:lnTo>
                  <a:lnTo>
                    <a:pt x="55801" y="18401"/>
                  </a:lnTo>
                  <a:lnTo>
                    <a:pt x="46931" y="24568"/>
                  </a:lnTo>
                  <a:lnTo>
                    <a:pt x="39112" y="31539"/>
                  </a:lnTo>
                  <a:lnTo>
                    <a:pt x="32330" y="39345"/>
                  </a:lnTo>
                  <a:lnTo>
                    <a:pt x="26434" y="48045"/>
                  </a:lnTo>
                  <a:lnTo>
                    <a:pt x="21233" y="57796"/>
                  </a:lnTo>
                  <a:lnTo>
                    <a:pt x="16549" y="68581"/>
                  </a:lnTo>
                  <a:lnTo>
                    <a:pt x="12402" y="80248"/>
                  </a:lnTo>
                  <a:lnTo>
                    <a:pt x="8987" y="92604"/>
                  </a:lnTo>
                  <a:lnTo>
                    <a:pt x="6361" y="105466"/>
                  </a:lnTo>
                  <a:lnTo>
                    <a:pt x="4597" y="118525"/>
                  </a:lnTo>
                  <a:lnTo>
                    <a:pt x="3862" y="131365"/>
                  </a:lnTo>
                  <a:lnTo>
                    <a:pt x="4148" y="143778"/>
                  </a:lnTo>
                  <a:lnTo>
                    <a:pt x="5305" y="155739"/>
                  </a:lnTo>
                  <a:lnTo>
                    <a:pt x="7146" y="167311"/>
                  </a:lnTo>
                  <a:lnTo>
                    <a:pt x="9502" y="178576"/>
                  </a:lnTo>
                  <a:lnTo>
                    <a:pt x="12557" y="189446"/>
                  </a:lnTo>
                  <a:lnTo>
                    <a:pt x="16817" y="199681"/>
                  </a:lnTo>
                  <a:lnTo>
                    <a:pt x="22467" y="209188"/>
                  </a:lnTo>
                  <a:lnTo>
                    <a:pt x="29551" y="217709"/>
                  </a:lnTo>
                  <a:lnTo>
                    <a:pt x="38134" y="224755"/>
                  </a:lnTo>
                  <a:lnTo>
                    <a:pt x="48097" y="230195"/>
                  </a:lnTo>
                  <a:lnTo>
                    <a:pt x="59193" y="234204"/>
                  </a:lnTo>
                  <a:lnTo>
                    <a:pt x="71157" y="237068"/>
                  </a:lnTo>
                  <a:lnTo>
                    <a:pt x="83749" y="239064"/>
                  </a:lnTo>
                  <a:lnTo>
                    <a:pt x="96456" y="240102"/>
                  </a:lnTo>
                  <a:lnTo>
                    <a:pt x="108525" y="239751"/>
                  </a:lnTo>
                  <a:lnTo>
                    <a:pt x="119598" y="237895"/>
                  </a:lnTo>
                  <a:lnTo>
                    <a:pt x="129566" y="235006"/>
                  </a:lnTo>
                  <a:lnTo>
                    <a:pt x="139474" y="231692"/>
                  </a:lnTo>
                  <a:lnTo>
                    <a:pt x="151306" y="227661"/>
                  </a:lnTo>
                  <a:lnTo>
                    <a:pt x="168457" y="22230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7768651" y="1010923"/>
              <a:ext cx="190894" cy="178798"/>
            </a:xfrm>
            <a:custGeom>
              <a:avLst/>
              <a:gdLst/>
              <a:ahLst/>
              <a:cxnLst/>
              <a:rect l="0" t="0" r="0" b="0"/>
              <a:pathLst>
                <a:path w="190894" h="178798">
                  <a:moveTo>
                    <a:pt x="96137" y="136683"/>
                  </a:moveTo>
                  <a:lnTo>
                    <a:pt x="101937" y="127882"/>
                  </a:lnTo>
                  <a:lnTo>
                    <a:pt x="106861" y="119535"/>
                  </a:lnTo>
                  <a:lnTo>
                    <a:pt x="111354" y="110831"/>
                  </a:lnTo>
                  <a:lnTo>
                    <a:pt x="115229" y="101538"/>
                  </a:lnTo>
                  <a:lnTo>
                    <a:pt x="117947" y="91394"/>
                  </a:lnTo>
                  <a:lnTo>
                    <a:pt x="119303" y="80354"/>
                  </a:lnTo>
                  <a:lnTo>
                    <a:pt x="119404" y="68687"/>
                  </a:lnTo>
                  <a:lnTo>
                    <a:pt x="118486" y="56865"/>
                  </a:lnTo>
                  <a:lnTo>
                    <a:pt x="116787" y="45185"/>
                  </a:lnTo>
                  <a:lnTo>
                    <a:pt x="114190" y="34073"/>
                  </a:lnTo>
                  <a:lnTo>
                    <a:pt x="110245" y="24145"/>
                  </a:lnTo>
                  <a:lnTo>
                    <a:pt x="104814" y="15628"/>
                  </a:lnTo>
                  <a:lnTo>
                    <a:pt x="98049" y="8741"/>
                  </a:lnTo>
                  <a:lnTo>
                    <a:pt x="90213" y="3857"/>
                  </a:lnTo>
                  <a:lnTo>
                    <a:pt x="81575" y="982"/>
                  </a:lnTo>
                  <a:lnTo>
                    <a:pt x="72522" y="0"/>
                  </a:lnTo>
                  <a:lnTo>
                    <a:pt x="63532" y="844"/>
                  </a:lnTo>
                  <a:lnTo>
                    <a:pt x="54861" y="3301"/>
                  </a:lnTo>
                  <a:lnTo>
                    <a:pt x="46566" y="7219"/>
                  </a:lnTo>
                  <a:lnTo>
                    <a:pt x="38608" y="12589"/>
                  </a:lnTo>
                  <a:lnTo>
                    <a:pt x="30926" y="19277"/>
                  </a:lnTo>
                  <a:lnTo>
                    <a:pt x="23612" y="27208"/>
                  </a:lnTo>
                  <a:lnTo>
                    <a:pt x="16919" y="36433"/>
                  </a:lnTo>
                  <a:lnTo>
                    <a:pt x="10942" y="46857"/>
                  </a:lnTo>
                  <a:lnTo>
                    <a:pt x="5944" y="58111"/>
                  </a:lnTo>
                  <a:lnTo>
                    <a:pt x="2418" y="69657"/>
                  </a:lnTo>
                  <a:lnTo>
                    <a:pt x="495" y="81166"/>
                  </a:lnTo>
                  <a:lnTo>
                    <a:pt x="0" y="92672"/>
                  </a:lnTo>
                  <a:lnTo>
                    <a:pt x="648" y="104464"/>
                  </a:lnTo>
                  <a:lnTo>
                    <a:pt x="2159" y="116685"/>
                  </a:lnTo>
                  <a:lnTo>
                    <a:pt x="4459" y="129012"/>
                  </a:lnTo>
                  <a:lnTo>
                    <a:pt x="7672" y="140762"/>
                  </a:lnTo>
                  <a:lnTo>
                    <a:pt x="11798" y="151574"/>
                  </a:lnTo>
                  <a:lnTo>
                    <a:pt x="16874" y="160782"/>
                  </a:lnTo>
                  <a:lnTo>
                    <a:pt x="23037" y="167299"/>
                  </a:lnTo>
                  <a:lnTo>
                    <a:pt x="30250" y="170780"/>
                  </a:lnTo>
                  <a:lnTo>
                    <a:pt x="38026" y="171352"/>
                  </a:lnTo>
                  <a:lnTo>
                    <a:pt x="45552" y="169242"/>
                  </a:lnTo>
                  <a:lnTo>
                    <a:pt x="52387" y="164865"/>
                  </a:lnTo>
                  <a:lnTo>
                    <a:pt x="58447" y="158711"/>
                  </a:lnTo>
                  <a:lnTo>
                    <a:pt x="63826" y="151235"/>
                  </a:lnTo>
                  <a:lnTo>
                    <a:pt x="68666" y="142809"/>
                  </a:lnTo>
                  <a:lnTo>
                    <a:pt x="73103" y="133716"/>
                  </a:lnTo>
                  <a:lnTo>
                    <a:pt x="77253" y="124160"/>
                  </a:lnTo>
                  <a:lnTo>
                    <a:pt x="81193" y="114284"/>
                  </a:lnTo>
                  <a:lnTo>
                    <a:pt x="84824" y="104025"/>
                  </a:lnTo>
                  <a:lnTo>
                    <a:pt x="87885" y="93144"/>
                  </a:lnTo>
                  <a:lnTo>
                    <a:pt x="90256" y="81663"/>
                  </a:lnTo>
                  <a:lnTo>
                    <a:pt x="91319" y="73231"/>
                  </a:lnTo>
                  <a:lnTo>
                    <a:pt x="91102" y="72115"/>
                  </a:lnTo>
                  <a:lnTo>
                    <a:pt x="91139" y="76576"/>
                  </a:lnTo>
                  <a:lnTo>
                    <a:pt x="92115" y="84390"/>
                  </a:lnTo>
                  <a:lnTo>
                    <a:pt x="94304" y="93920"/>
                  </a:lnTo>
                  <a:lnTo>
                    <a:pt x="97682" y="104220"/>
                  </a:lnTo>
                  <a:lnTo>
                    <a:pt x="102058" y="114819"/>
                  </a:lnTo>
                  <a:lnTo>
                    <a:pt x="107207" y="125507"/>
                  </a:lnTo>
                  <a:lnTo>
                    <a:pt x="112932" y="136188"/>
                  </a:lnTo>
                  <a:lnTo>
                    <a:pt x="119232" y="146506"/>
                  </a:lnTo>
                  <a:lnTo>
                    <a:pt x="126291" y="155842"/>
                  </a:lnTo>
                  <a:lnTo>
                    <a:pt x="134147" y="163930"/>
                  </a:lnTo>
                  <a:lnTo>
                    <a:pt x="142631" y="170507"/>
                  </a:lnTo>
                  <a:lnTo>
                    <a:pt x="152494" y="175669"/>
                  </a:lnTo>
                  <a:lnTo>
                    <a:pt x="166837" y="178752"/>
                  </a:lnTo>
                  <a:lnTo>
                    <a:pt x="190893" y="1787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970073" y="78963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90"/>
                  </a:lnTo>
                  <a:lnTo>
                    <a:pt x="0" y="97639"/>
                  </a:lnTo>
                  <a:lnTo>
                    <a:pt x="0" y="114960"/>
                  </a:lnTo>
                  <a:lnTo>
                    <a:pt x="4" y="133159"/>
                  </a:lnTo>
                  <a:lnTo>
                    <a:pt x="178" y="151954"/>
                  </a:lnTo>
                  <a:lnTo>
                    <a:pt x="825" y="170877"/>
                  </a:lnTo>
                  <a:lnTo>
                    <a:pt x="2075" y="189644"/>
                  </a:lnTo>
                  <a:lnTo>
                    <a:pt x="3727" y="208161"/>
                  </a:lnTo>
                  <a:lnTo>
                    <a:pt x="5375" y="226434"/>
                  </a:lnTo>
                  <a:lnTo>
                    <a:pt x="6777" y="244500"/>
                  </a:lnTo>
                  <a:lnTo>
                    <a:pt x="7870" y="262242"/>
                  </a:lnTo>
                  <a:lnTo>
                    <a:pt x="8678" y="279396"/>
                  </a:lnTo>
                  <a:lnTo>
                    <a:pt x="9256" y="295856"/>
                  </a:lnTo>
                  <a:lnTo>
                    <a:pt x="9662" y="311462"/>
                  </a:lnTo>
                  <a:lnTo>
                    <a:pt x="9986" y="327656"/>
                  </a:lnTo>
                  <a:lnTo>
                    <a:pt x="10258" y="348097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801616" y="937036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72602" y="67"/>
                  </a:lnTo>
                  <a:lnTo>
                    <a:pt x="262114" y="707"/>
                  </a:lnTo>
                  <a:lnTo>
                    <a:pt x="251807" y="2004"/>
                  </a:lnTo>
                  <a:lnTo>
                    <a:pt x="241333" y="3863"/>
                  </a:lnTo>
                  <a:lnTo>
                    <a:pt x="230342" y="6180"/>
                  </a:lnTo>
                  <a:lnTo>
                    <a:pt x="218694" y="8842"/>
                  </a:lnTo>
                  <a:lnTo>
                    <a:pt x="206267" y="11593"/>
                  </a:lnTo>
                  <a:lnTo>
                    <a:pt x="192864" y="14051"/>
                  </a:lnTo>
                  <a:lnTo>
                    <a:pt x="178479" y="16033"/>
                  </a:lnTo>
                  <a:lnTo>
                    <a:pt x="163413" y="17532"/>
                  </a:lnTo>
                  <a:lnTo>
                    <a:pt x="148156" y="18620"/>
                  </a:lnTo>
                  <a:lnTo>
                    <a:pt x="133005" y="19389"/>
                  </a:lnTo>
                  <a:lnTo>
                    <a:pt x="118070" y="19924"/>
                  </a:lnTo>
                  <a:lnTo>
                    <a:pt x="103357" y="20291"/>
                  </a:lnTo>
                  <a:lnTo>
                    <a:pt x="88834" y="20546"/>
                  </a:lnTo>
                  <a:lnTo>
                    <a:pt x="74624" y="20888"/>
                  </a:lnTo>
                  <a:lnTo>
                    <a:pt x="60994" y="21650"/>
                  </a:lnTo>
                  <a:lnTo>
                    <a:pt x="48059" y="22976"/>
                  </a:lnTo>
                  <a:lnTo>
                    <a:pt x="36212" y="24689"/>
                  </a:lnTo>
                  <a:lnTo>
                    <a:pt x="25052" y="26556"/>
                  </a:lnTo>
                  <a:lnTo>
                    <a:pt x="13596" y="2874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015154" y="995609"/>
              <a:ext cx="207604" cy="225821"/>
            </a:xfrm>
            <a:custGeom>
              <a:avLst/>
              <a:gdLst/>
              <a:ahLst/>
              <a:cxnLst/>
              <a:rect l="0" t="0" r="0" b="0"/>
              <a:pathLst>
                <a:path w="207604" h="225821">
                  <a:moveTo>
                    <a:pt x="7561" y="88826"/>
                  </a:moveTo>
                  <a:lnTo>
                    <a:pt x="16429" y="91693"/>
                  </a:lnTo>
                  <a:lnTo>
                    <a:pt x="25416" y="93835"/>
                  </a:lnTo>
                  <a:lnTo>
                    <a:pt x="35411" y="95433"/>
                  </a:lnTo>
                  <a:lnTo>
                    <a:pt x="46392" y="96441"/>
                  </a:lnTo>
                  <a:lnTo>
                    <a:pt x="58204" y="96641"/>
                  </a:lnTo>
                  <a:lnTo>
                    <a:pt x="70662" y="95990"/>
                  </a:lnTo>
                  <a:lnTo>
                    <a:pt x="83600" y="94752"/>
                  </a:lnTo>
                  <a:lnTo>
                    <a:pt x="96881" y="93387"/>
                  </a:lnTo>
                  <a:lnTo>
                    <a:pt x="110403" y="92174"/>
                  </a:lnTo>
                  <a:lnTo>
                    <a:pt x="124091" y="91039"/>
                  </a:lnTo>
                  <a:lnTo>
                    <a:pt x="137893" y="89671"/>
                  </a:lnTo>
                  <a:lnTo>
                    <a:pt x="151749" y="87885"/>
                  </a:lnTo>
                  <a:lnTo>
                    <a:pt x="164817" y="85176"/>
                  </a:lnTo>
                  <a:lnTo>
                    <a:pt x="175542" y="80681"/>
                  </a:lnTo>
                  <a:lnTo>
                    <a:pt x="183261" y="74101"/>
                  </a:lnTo>
                  <a:lnTo>
                    <a:pt x="187967" y="65934"/>
                  </a:lnTo>
                  <a:lnTo>
                    <a:pt x="189852" y="57157"/>
                  </a:lnTo>
                  <a:lnTo>
                    <a:pt x="189339" y="48408"/>
                  </a:lnTo>
                  <a:lnTo>
                    <a:pt x="186777" y="39944"/>
                  </a:lnTo>
                  <a:lnTo>
                    <a:pt x="182340" y="31816"/>
                  </a:lnTo>
                  <a:lnTo>
                    <a:pt x="176290" y="23993"/>
                  </a:lnTo>
                  <a:lnTo>
                    <a:pt x="168793" y="16742"/>
                  </a:lnTo>
                  <a:lnTo>
                    <a:pt x="159860" y="10617"/>
                  </a:lnTo>
                  <a:lnTo>
                    <a:pt x="149632" y="5831"/>
                  </a:lnTo>
                  <a:lnTo>
                    <a:pt x="138510" y="2447"/>
                  </a:lnTo>
                  <a:lnTo>
                    <a:pt x="127052" y="541"/>
                  </a:lnTo>
                  <a:lnTo>
                    <a:pt x="115607" y="0"/>
                  </a:lnTo>
                  <a:lnTo>
                    <a:pt x="104312" y="585"/>
                  </a:lnTo>
                  <a:lnTo>
                    <a:pt x="93195" y="2033"/>
                  </a:lnTo>
                  <a:lnTo>
                    <a:pt x="82240" y="4121"/>
                  </a:lnTo>
                  <a:lnTo>
                    <a:pt x="71577" y="6995"/>
                  </a:lnTo>
                  <a:lnTo>
                    <a:pt x="61483" y="11134"/>
                  </a:lnTo>
                  <a:lnTo>
                    <a:pt x="52061" y="16698"/>
                  </a:lnTo>
                  <a:lnTo>
                    <a:pt x="43257" y="23554"/>
                  </a:lnTo>
                  <a:lnTo>
                    <a:pt x="34957" y="31452"/>
                  </a:lnTo>
                  <a:lnTo>
                    <a:pt x="27048" y="40141"/>
                  </a:lnTo>
                  <a:lnTo>
                    <a:pt x="19753" y="49568"/>
                  </a:lnTo>
                  <a:lnTo>
                    <a:pt x="13605" y="59873"/>
                  </a:lnTo>
                  <a:lnTo>
                    <a:pt x="8804" y="71063"/>
                  </a:lnTo>
                  <a:lnTo>
                    <a:pt x="5240" y="83017"/>
                  </a:lnTo>
                  <a:lnTo>
                    <a:pt x="2682" y="95573"/>
                  </a:lnTo>
                  <a:lnTo>
                    <a:pt x="896" y="108572"/>
                  </a:lnTo>
                  <a:lnTo>
                    <a:pt x="0" y="121725"/>
                  </a:lnTo>
                  <a:lnTo>
                    <a:pt x="447" y="134628"/>
                  </a:lnTo>
                  <a:lnTo>
                    <a:pt x="2376" y="147084"/>
                  </a:lnTo>
                  <a:lnTo>
                    <a:pt x="5637" y="159074"/>
                  </a:lnTo>
                  <a:lnTo>
                    <a:pt x="9968" y="170666"/>
                  </a:lnTo>
                  <a:lnTo>
                    <a:pt x="15108" y="181938"/>
                  </a:lnTo>
                  <a:lnTo>
                    <a:pt x="20999" y="192645"/>
                  </a:lnTo>
                  <a:lnTo>
                    <a:pt x="27776" y="202236"/>
                  </a:lnTo>
                  <a:lnTo>
                    <a:pt x="35445" y="210495"/>
                  </a:lnTo>
                  <a:lnTo>
                    <a:pt x="43882" y="217193"/>
                  </a:lnTo>
                  <a:lnTo>
                    <a:pt x="52924" y="221944"/>
                  </a:lnTo>
                  <a:lnTo>
                    <a:pt x="62418" y="224729"/>
                  </a:lnTo>
                  <a:lnTo>
                    <a:pt x="72405" y="225820"/>
                  </a:lnTo>
                  <a:lnTo>
                    <a:pt x="83094" y="225580"/>
                  </a:lnTo>
                  <a:lnTo>
                    <a:pt x="94540" y="224352"/>
                  </a:lnTo>
                  <a:lnTo>
                    <a:pt x="106499" y="222412"/>
                  </a:lnTo>
                  <a:lnTo>
                    <a:pt x="118526" y="219973"/>
                  </a:lnTo>
                  <a:lnTo>
                    <a:pt x="130356" y="217190"/>
                  </a:lnTo>
                  <a:lnTo>
                    <a:pt x="141910" y="214171"/>
                  </a:lnTo>
                  <a:lnTo>
                    <a:pt x="153200" y="210991"/>
                  </a:lnTo>
                  <a:lnTo>
                    <a:pt x="164263" y="207707"/>
                  </a:lnTo>
                  <a:lnTo>
                    <a:pt x="174696" y="204506"/>
                  </a:lnTo>
                  <a:lnTo>
                    <a:pt x="184678" y="201397"/>
                  </a:lnTo>
                  <a:lnTo>
                    <a:pt x="195091" y="198106"/>
                  </a:lnTo>
                  <a:lnTo>
                    <a:pt x="207603" y="1941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254975" y="977398"/>
              <a:ext cx="167824" cy="233380"/>
            </a:xfrm>
            <a:custGeom>
              <a:avLst/>
              <a:gdLst/>
              <a:ahLst/>
              <a:cxnLst/>
              <a:rect l="0" t="0" r="0" b="0"/>
              <a:pathLst>
                <a:path w="167824" h="233380">
                  <a:moveTo>
                    <a:pt x="20424" y="85980"/>
                  </a:moveTo>
                  <a:lnTo>
                    <a:pt x="14758" y="94781"/>
                  </a:lnTo>
                  <a:lnTo>
                    <a:pt x="11114" y="103128"/>
                  </a:lnTo>
                  <a:lnTo>
                    <a:pt x="9200" y="111836"/>
                  </a:lnTo>
                  <a:lnTo>
                    <a:pt x="8526" y="121302"/>
                  </a:lnTo>
                  <a:lnTo>
                    <a:pt x="8497" y="132094"/>
                  </a:lnTo>
                  <a:lnTo>
                    <a:pt x="8719" y="144388"/>
                  </a:lnTo>
                  <a:lnTo>
                    <a:pt x="9162" y="157880"/>
                  </a:lnTo>
                  <a:lnTo>
                    <a:pt x="10053" y="171999"/>
                  </a:lnTo>
                  <a:lnTo>
                    <a:pt x="11473" y="186314"/>
                  </a:lnTo>
                  <a:lnTo>
                    <a:pt x="12518" y="199511"/>
                  </a:lnTo>
                  <a:lnTo>
                    <a:pt x="11529" y="207796"/>
                  </a:lnTo>
                  <a:lnTo>
                    <a:pt x="8855" y="208648"/>
                  </a:lnTo>
                  <a:lnTo>
                    <a:pt x="6203" y="203698"/>
                  </a:lnTo>
                  <a:lnTo>
                    <a:pt x="4131" y="194880"/>
                  </a:lnTo>
                  <a:lnTo>
                    <a:pt x="2634" y="183770"/>
                  </a:lnTo>
                  <a:lnTo>
                    <a:pt x="1588" y="171377"/>
                  </a:lnTo>
                  <a:lnTo>
                    <a:pt x="868" y="158277"/>
                  </a:lnTo>
                  <a:lnTo>
                    <a:pt x="378" y="144785"/>
                  </a:lnTo>
                  <a:lnTo>
                    <a:pt x="50" y="131076"/>
                  </a:lnTo>
                  <a:lnTo>
                    <a:pt x="0" y="117407"/>
                  </a:lnTo>
                  <a:lnTo>
                    <a:pt x="497" y="104139"/>
                  </a:lnTo>
                  <a:lnTo>
                    <a:pt x="1649" y="91430"/>
                  </a:lnTo>
                  <a:lnTo>
                    <a:pt x="3408" y="79266"/>
                  </a:lnTo>
                  <a:lnTo>
                    <a:pt x="5660" y="67555"/>
                  </a:lnTo>
                  <a:lnTo>
                    <a:pt x="8290" y="56198"/>
                  </a:lnTo>
                  <a:lnTo>
                    <a:pt x="11360" y="45265"/>
                  </a:lnTo>
                  <a:lnTo>
                    <a:pt x="15100" y="34988"/>
                  </a:lnTo>
                  <a:lnTo>
                    <a:pt x="19592" y="25452"/>
                  </a:lnTo>
                  <a:lnTo>
                    <a:pt x="25252" y="16912"/>
                  </a:lnTo>
                  <a:lnTo>
                    <a:pt x="32874" y="9854"/>
                  </a:lnTo>
                  <a:lnTo>
                    <a:pt x="42698" y="4419"/>
                  </a:lnTo>
                  <a:lnTo>
                    <a:pt x="54027" y="923"/>
                  </a:lnTo>
                  <a:lnTo>
                    <a:pt x="65545" y="0"/>
                  </a:lnTo>
                  <a:lnTo>
                    <a:pt x="76466" y="1752"/>
                  </a:lnTo>
                  <a:lnTo>
                    <a:pt x="86388" y="5844"/>
                  </a:lnTo>
                  <a:lnTo>
                    <a:pt x="95045" y="11787"/>
                  </a:lnTo>
                  <a:lnTo>
                    <a:pt x="102454" y="19112"/>
                  </a:lnTo>
                  <a:lnTo>
                    <a:pt x="108800" y="27433"/>
                  </a:lnTo>
                  <a:lnTo>
                    <a:pt x="114320" y="36455"/>
                  </a:lnTo>
                  <a:lnTo>
                    <a:pt x="119228" y="45961"/>
                  </a:lnTo>
                  <a:lnTo>
                    <a:pt x="123699" y="55799"/>
                  </a:lnTo>
                  <a:lnTo>
                    <a:pt x="127866" y="65864"/>
                  </a:lnTo>
                  <a:lnTo>
                    <a:pt x="131820" y="76081"/>
                  </a:lnTo>
                  <a:lnTo>
                    <a:pt x="135629" y="86400"/>
                  </a:lnTo>
                  <a:lnTo>
                    <a:pt x="139339" y="96789"/>
                  </a:lnTo>
                  <a:lnTo>
                    <a:pt x="142979" y="107229"/>
                  </a:lnTo>
                  <a:lnTo>
                    <a:pt x="146406" y="117868"/>
                  </a:lnTo>
                  <a:lnTo>
                    <a:pt x="149329" y="129003"/>
                  </a:lnTo>
                  <a:lnTo>
                    <a:pt x="151628" y="140752"/>
                  </a:lnTo>
                  <a:lnTo>
                    <a:pt x="153513" y="152915"/>
                  </a:lnTo>
                  <a:lnTo>
                    <a:pt x="155393" y="165079"/>
                  </a:lnTo>
                  <a:lnTo>
                    <a:pt x="157507" y="176993"/>
                  </a:lnTo>
                  <a:lnTo>
                    <a:pt x="159769" y="188331"/>
                  </a:lnTo>
                  <a:lnTo>
                    <a:pt x="162071" y="199831"/>
                  </a:lnTo>
                  <a:lnTo>
                    <a:pt x="164621" y="213618"/>
                  </a:lnTo>
                  <a:lnTo>
                    <a:pt x="167823" y="2333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7196879" y="1431875"/>
            <a:ext cx="1339652" cy="937037"/>
            <a:chOff x="7196879" y="1431875"/>
            <a:chExt cx="1339652" cy="937037"/>
          </a:xfrm>
        </p:grpSpPr>
        <p:sp>
          <p:nvSpPr>
            <p:cNvPr id="283" name="Freeform 282"/>
            <p:cNvSpPr/>
            <p:nvPr/>
          </p:nvSpPr>
          <p:spPr>
            <a:xfrm>
              <a:off x="7196879" y="1516103"/>
              <a:ext cx="152013" cy="344691"/>
            </a:xfrm>
            <a:custGeom>
              <a:avLst/>
              <a:gdLst/>
              <a:ahLst/>
              <a:cxnLst/>
              <a:rect l="0" t="0" r="0" b="0"/>
              <a:pathLst>
                <a:path w="152013" h="344691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4"/>
                  </a:lnTo>
                  <a:lnTo>
                    <a:pt x="2147" y="58404"/>
                  </a:lnTo>
                  <a:lnTo>
                    <a:pt x="3004" y="71723"/>
                  </a:lnTo>
                  <a:lnTo>
                    <a:pt x="4179" y="85193"/>
                  </a:lnTo>
                  <a:lnTo>
                    <a:pt x="5812" y="98294"/>
                  </a:lnTo>
                  <a:lnTo>
                    <a:pt x="7740" y="111190"/>
                  </a:lnTo>
                  <a:lnTo>
                    <a:pt x="9580" y="124520"/>
                  </a:lnTo>
                  <a:lnTo>
                    <a:pt x="11115" y="138632"/>
                  </a:lnTo>
                  <a:lnTo>
                    <a:pt x="12298" y="153399"/>
                  </a:lnTo>
                  <a:lnTo>
                    <a:pt x="13167" y="168397"/>
                  </a:lnTo>
                  <a:lnTo>
                    <a:pt x="13787" y="183349"/>
                  </a:lnTo>
                  <a:lnTo>
                    <a:pt x="14219" y="198306"/>
                  </a:lnTo>
                  <a:lnTo>
                    <a:pt x="14517" y="213560"/>
                  </a:lnTo>
                  <a:lnTo>
                    <a:pt x="14721" y="229261"/>
                  </a:lnTo>
                  <a:lnTo>
                    <a:pt x="14859" y="245245"/>
                  </a:lnTo>
                  <a:lnTo>
                    <a:pt x="14952" y="261136"/>
                  </a:lnTo>
                  <a:lnTo>
                    <a:pt x="15014" y="276717"/>
                  </a:lnTo>
                  <a:lnTo>
                    <a:pt x="15056" y="291943"/>
                  </a:lnTo>
                  <a:lnTo>
                    <a:pt x="15084" y="306854"/>
                  </a:lnTo>
                  <a:lnTo>
                    <a:pt x="15091" y="321484"/>
                  </a:lnTo>
                  <a:lnTo>
                    <a:pt x="14649" y="334775"/>
                  </a:lnTo>
                  <a:lnTo>
                    <a:pt x="13103" y="343224"/>
                  </a:lnTo>
                  <a:lnTo>
                    <a:pt x="10905" y="344690"/>
                  </a:lnTo>
                  <a:lnTo>
                    <a:pt x="8998" y="340957"/>
                  </a:lnTo>
                  <a:lnTo>
                    <a:pt x="7600" y="333770"/>
                  </a:lnTo>
                  <a:lnTo>
                    <a:pt x="6628" y="324293"/>
                  </a:lnTo>
                  <a:lnTo>
                    <a:pt x="5972" y="313298"/>
                  </a:lnTo>
                  <a:lnTo>
                    <a:pt x="5698" y="301457"/>
                  </a:lnTo>
                  <a:lnTo>
                    <a:pt x="6046" y="289417"/>
                  </a:lnTo>
                  <a:lnTo>
                    <a:pt x="7099" y="277531"/>
                  </a:lnTo>
                  <a:lnTo>
                    <a:pt x="8788" y="265918"/>
                  </a:lnTo>
                  <a:lnTo>
                    <a:pt x="10995" y="254577"/>
                  </a:lnTo>
                  <a:lnTo>
                    <a:pt x="13599" y="243465"/>
                  </a:lnTo>
                  <a:lnTo>
                    <a:pt x="16824" y="232696"/>
                  </a:lnTo>
                  <a:lnTo>
                    <a:pt x="21198" y="222529"/>
                  </a:lnTo>
                  <a:lnTo>
                    <a:pt x="26921" y="213071"/>
                  </a:lnTo>
                  <a:lnTo>
                    <a:pt x="33883" y="204753"/>
                  </a:lnTo>
                  <a:lnTo>
                    <a:pt x="41852" y="198376"/>
                  </a:lnTo>
                  <a:lnTo>
                    <a:pt x="50579" y="194211"/>
                  </a:lnTo>
                  <a:lnTo>
                    <a:pt x="59693" y="192382"/>
                  </a:lnTo>
                  <a:lnTo>
                    <a:pt x="68723" y="193117"/>
                  </a:lnTo>
                  <a:lnTo>
                    <a:pt x="77420" y="196279"/>
                  </a:lnTo>
                  <a:lnTo>
                    <a:pt x="85733" y="201467"/>
                  </a:lnTo>
                  <a:lnTo>
                    <a:pt x="93701" y="208221"/>
                  </a:lnTo>
                  <a:lnTo>
                    <a:pt x="101393" y="216127"/>
                  </a:lnTo>
                  <a:lnTo>
                    <a:pt x="108712" y="224854"/>
                  </a:lnTo>
                  <a:lnTo>
                    <a:pt x="115408" y="234156"/>
                  </a:lnTo>
                  <a:lnTo>
                    <a:pt x="121396" y="243854"/>
                  </a:lnTo>
                  <a:lnTo>
                    <a:pt x="126741" y="253822"/>
                  </a:lnTo>
                  <a:lnTo>
                    <a:pt x="131565" y="263974"/>
                  </a:lnTo>
                  <a:lnTo>
                    <a:pt x="135992" y="274246"/>
                  </a:lnTo>
                  <a:lnTo>
                    <a:pt x="139980" y="284527"/>
                  </a:lnTo>
                  <a:lnTo>
                    <a:pt x="143710" y="295873"/>
                  </a:lnTo>
                  <a:lnTo>
                    <a:pt x="147516" y="311516"/>
                  </a:lnTo>
                  <a:lnTo>
                    <a:pt x="152012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7367749" y="1683273"/>
              <a:ext cx="149599" cy="190800"/>
            </a:xfrm>
            <a:custGeom>
              <a:avLst/>
              <a:gdLst/>
              <a:ahLst/>
              <a:cxnLst/>
              <a:rect l="0" t="0" r="0" b="0"/>
              <a:pathLst>
                <a:path w="149599" h="190800">
                  <a:moveTo>
                    <a:pt x="96955" y="96043"/>
                  </a:moveTo>
                  <a:lnTo>
                    <a:pt x="96955" y="84308"/>
                  </a:lnTo>
                  <a:lnTo>
                    <a:pt x="96955" y="73179"/>
                  </a:lnTo>
                  <a:lnTo>
                    <a:pt x="96947" y="61589"/>
                  </a:lnTo>
                  <a:lnTo>
                    <a:pt x="96600" y="49774"/>
                  </a:lnTo>
                  <a:lnTo>
                    <a:pt x="95304" y="38410"/>
                  </a:lnTo>
                  <a:lnTo>
                    <a:pt x="92788" y="27870"/>
                  </a:lnTo>
                  <a:lnTo>
                    <a:pt x="88792" y="18515"/>
                  </a:lnTo>
                  <a:lnTo>
                    <a:pt x="82903" y="10839"/>
                  </a:lnTo>
                  <a:lnTo>
                    <a:pt x="75093" y="4956"/>
                  </a:lnTo>
                  <a:lnTo>
                    <a:pt x="65950" y="1144"/>
                  </a:lnTo>
                  <a:lnTo>
                    <a:pt x="56445" y="0"/>
                  </a:lnTo>
                  <a:lnTo>
                    <a:pt x="47176" y="1602"/>
                  </a:lnTo>
                  <a:lnTo>
                    <a:pt x="38516" y="5590"/>
                  </a:lnTo>
                  <a:lnTo>
                    <a:pt x="30782" y="11464"/>
                  </a:lnTo>
                  <a:lnTo>
                    <a:pt x="24028" y="18742"/>
                  </a:lnTo>
                  <a:lnTo>
                    <a:pt x="18137" y="27032"/>
                  </a:lnTo>
                  <a:lnTo>
                    <a:pt x="12931" y="36032"/>
                  </a:lnTo>
                  <a:lnTo>
                    <a:pt x="8246" y="45524"/>
                  </a:lnTo>
                  <a:lnTo>
                    <a:pt x="4266" y="55353"/>
                  </a:lnTo>
                  <a:lnTo>
                    <a:pt x="1495" y="65411"/>
                  </a:lnTo>
                  <a:lnTo>
                    <a:pt x="114" y="75628"/>
                  </a:lnTo>
                  <a:lnTo>
                    <a:pt x="0" y="86118"/>
                  </a:lnTo>
                  <a:lnTo>
                    <a:pt x="911" y="97153"/>
                  </a:lnTo>
                  <a:lnTo>
                    <a:pt x="2603" y="108831"/>
                  </a:lnTo>
                  <a:lnTo>
                    <a:pt x="5026" y="120776"/>
                  </a:lnTo>
                  <a:lnTo>
                    <a:pt x="8322" y="132262"/>
                  </a:lnTo>
                  <a:lnTo>
                    <a:pt x="12504" y="142898"/>
                  </a:lnTo>
                  <a:lnTo>
                    <a:pt x="17616" y="152157"/>
                  </a:lnTo>
                  <a:lnTo>
                    <a:pt x="23804" y="159239"/>
                  </a:lnTo>
                  <a:lnTo>
                    <a:pt x="31035" y="163913"/>
                  </a:lnTo>
                  <a:lnTo>
                    <a:pt x="38822" y="166100"/>
                  </a:lnTo>
                  <a:lnTo>
                    <a:pt x="46356" y="165614"/>
                  </a:lnTo>
                  <a:lnTo>
                    <a:pt x="53192" y="162618"/>
                  </a:lnTo>
                  <a:lnTo>
                    <a:pt x="59082" y="157372"/>
                  </a:lnTo>
                  <a:lnTo>
                    <a:pt x="63815" y="150049"/>
                  </a:lnTo>
                  <a:lnTo>
                    <a:pt x="67408" y="140947"/>
                  </a:lnTo>
                  <a:lnTo>
                    <a:pt x="70193" y="130602"/>
                  </a:lnTo>
                  <a:lnTo>
                    <a:pt x="72694" y="119676"/>
                  </a:lnTo>
                  <a:lnTo>
                    <a:pt x="75242" y="108661"/>
                  </a:lnTo>
                  <a:lnTo>
                    <a:pt x="78093" y="100187"/>
                  </a:lnTo>
                  <a:lnTo>
                    <a:pt x="81260" y="97452"/>
                  </a:lnTo>
                  <a:lnTo>
                    <a:pt x="84610" y="99586"/>
                  </a:lnTo>
                  <a:lnTo>
                    <a:pt x="88424" y="104923"/>
                  </a:lnTo>
                  <a:lnTo>
                    <a:pt x="92881" y="112233"/>
                  </a:lnTo>
                  <a:lnTo>
                    <a:pt x="97971" y="120744"/>
                  </a:lnTo>
                  <a:lnTo>
                    <a:pt x="103591" y="129988"/>
                  </a:lnTo>
                  <a:lnTo>
                    <a:pt x="109623" y="139524"/>
                  </a:lnTo>
                  <a:lnTo>
                    <a:pt x="115956" y="148873"/>
                  </a:lnTo>
                  <a:lnTo>
                    <a:pt x="122495" y="157794"/>
                  </a:lnTo>
                  <a:lnTo>
                    <a:pt x="128871" y="165953"/>
                  </a:lnTo>
                  <a:lnTo>
                    <a:pt x="135068" y="173626"/>
                  </a:lnTo>
                  <a:lnTo>
                    <a:pt x="141629" y="181487"/>
                  </a:lnTo>
                  <a:lnTo>
                    <a:pt x="149598" y="1907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512739" y="1663502"/>
              <a:ext cx="99365" cy="222298"/>
            </a:xfrm>
            <a:custGeom>
              <a:avLst/>
              <a:gdLst/>
              <a:ahLst/>
              <a:cxnLst/>
              <a:rect l="0" t="0" r="0" b="0"/>
              <a:pathLst>
                <a:path w="99365" h="222298">
                  <a:moveTo>
                    <a:pt x="4608" y="21057"/>
                  </a:moveTo>
                  <a:lnTo>
                    <a:pt x="1808" y="29858"/>
                  </a:lnTo>
                  <a:lnTo>
                    <a:pt x="307" y="38205"/>
                  </a:lnTo>
                  <a:lnTo>
                    <a:pt x="0" y="46904"/>
                  </a:lnTo>
                  <a:lnTo>
                    <a:pt x="679" y="56025"/>
                  </a:lnTo>
                  <a:lnTo>
                    <a:pt x="2148" y="65520"/>
                  </a:lnTo>
                  <a:lnTo>
                    <a:pt x="4216" y="75312"/>
                  </a:lnTo>
                  <a:lnTo>
                    <a:pt x="6726" y="85326"/>
                  </a:lnTo>
                  <a:lnTo>
                    <a:pt x="9548" y="95500"/>
                  </a:lnTo>
                  <a:lnTo>
                    <a:pt x="12590" y="105786"/>
                  </a:lnTo>
                  <a:lnTo>
                    <a:pt x="15784" y="116150"/>
                  </a:lnTo>
                  <a:lnTo>
                    <a:pt x="19080" y="126568"/>
                  </a:lnTo>
                  <a:lnTo>
                    <a:pt x="22446" y="137027"/>
                  </a:lnTo>
                  <a:lnTo>
                    <a:pt x="25859" y="147678"/>
                  </a:lnTo>
                  <a:lnTo>
                    <a:pt x="29305" y="158821"/>
                  </a:lnTo>
                  <a:lnTo>
                    <a:pt x="32775" y="170576"/>
                  </a:lnTo>
                  <a:lnTo>
                    <a:pt x="36430" y="182742"/>
                  </a:lnTo>
                  <a:lnTo>
                    <a:pt x="40568" y="194908"/>
                  </a:lnTo>
                  <a:lnTo>
                    <a:pt x="45319" y="206790"/>
                  </a:lnTo>
                  <a:lnTo>
                    <a:pt x="50670" y="216788"/>
                  </a:lnTo>
                  <a:lnTo>
                    <a:pt x="55876" y="222176"/>
                  </a:lnTo>
                  <a:lnTo>
                    <a:pt x="59998" y="222297"/>
                  </a:lnTo>
                  <a:lnTo>
                    <a:pt x="63347" y="218108"/>
                  </a:lnTo>
                  <a:lnTo>
                    <a:pt x="66385" y="210793"/>
                  </a:lnTo>
                  <a:lnTo>
                    <a:pt x="69216" y="201302"/>
                  </a:lnTo>
                  <a:lnTo>
                    <a:pt x="71638" y="190326"/>
                  </a:lnTo>
                  <a:lnTo>
                    <a:pt x="73556" y="178343"/>
                  </a:lnTo>
                  <a:lnTo>
                    <a:pt x="75159" y="165682"/>
                  </a:lnTo>
                  <a:lnTo>
                    <a:pt x="76840" y="152566"/>
                  </a:lnTo>
                  <a:lnTo>
                    <a:pt x="78815" y="139144"/>
                  </a:lnTo>
                  <a:lnTo>
                    <a:pt x="80971" y="125517"/>
                  </a:lnTo>
                  <a:lnTo>
                    <a:pt x="82965" y="111754"/>
                  </a:lnTo>
                  <a:lnTo>
                    <a:pt x="84608" y="97904"/>
                  </a:lnTo>
                  <a:lnTo>
                    <a:pt x="86032" y="84161"/>
                  </a:lnTo>
                  <a:lnTo>
                    <a:pt x="87595" y="70853"/>
                  </a:lnTo>
                  <a:lnTo>
                    <a:pt x="89493" y="58131"/>
                  </a:lnTo>
                  <a:lnTo>
                    <a:pt x="91608" y="46232"/>
                  </a:lnTo>
                  <a:lnTo>
                    <a:pt x="93797" y="34286"/>
                  </a:lnTo>
                  <a:lnTo>
                    <a:pt x="96254" y="20127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7627303" y="1673132"/>
              <a:ext cx="174314" cy="235734"/>
            </a:xfrm>
            <a:custGeom>
              <a:avLst/>
              <a:gdLst/>
              <a:ahLst/>
              <a:cxnLst/>
              <a:rect l="0" t="0" r="0" b="0"/>
              <a:pathLst>
                <a:path w="174314" h="235734">
                  <a:moveTo>
                    <a:pt x="26915" y="85127"/>
                  </a:moveTo>
                  <a:lnTo>
                    <a:pt x="32916" y="93727"/>
                  </a:lnTo>
                  <a:lnTo>
                    <a:pt x="39761" y="100153"/>
                  </a:lnTo>
                  <a:lnTo>
                    <a:pt x="48149" y="104957"/>
                  </a:lnTo>
                  <a:lnTo>
                    <a:pt x="57775" y="108326"/>
                  </a:lnTo>
                  <a:lnTo>
                    <a:pt x="68090" y="110224"/>
                  </a:lnTo>
                  <a:lnTo>
                    <a:pt x="78698" y="110763"/>
                  </a:lnTo>
                  <a:lnTo>
                    <a:pt x="89396" y="110181"/>
                  </a:lnTo>
                  <a:lnTo>
                    <a:pt x="100096" y="108737"/>
                  </a:lnTo>
                  <a:lnTo>
                    <a:pt x="110760" y="106651"/>
                  </a:lnTo>
                  <a:lnTo>
                    <a:pt x="121053" y="103780"/>
                  </a:lnTo>
                  <a:lnTo>
                    <a:pt x="130366" y="99644"/>
                  </a:lnTo>
                  <a:lnTo>
                    <a:pt x="138440" y="94076"/>
                  </a:lnTo>
                  <a:lnTo>
                    <a:pt x="145185" y="87048"/>
                  </a:lnTo>
                  <a:lnTo>
                    <a:pt x="150499" y="78503"/>
                  </a:lnTo>
                  <a:lnTo>
                    <a:pt x="154472" y="68575"/>
                  </a:lnTo>
                  <a:lnTo>
                    <a:pt x="157006" y="57841"/>
                  </a:lnTo>
                  <a:lnTo>
                    <a:pt x="157741" y="47184"/>
                  </a:lnTo>
                  <a:lnTo>
                    <a:pt x="156635" y="37103"/>
                  </a:lnTo>
                  <a:lnTo>
                    <a:pt x="153605" y="27880"/>
                  </a:lnTo>
                  <a:lnTo>
                    <a:pt x="148375" y="19757"/>
                  </a:lnTo>
                  <a:lnTo>
                    <a:pt x="141001" y="12750"/>
                  </a:lnTo>
                  <a:lnTo>
                    <a:pt x="131814" y="7027"/>
                  </a:lnTo>
                  <a:lnTo>
                    <a:pt x="121215" y="2998"/>
                  </a:lnTo>
                  <a:lnTo>
                    <a:pt x="109575" y="729"/>
                  </a:lnTo>
                  <a:lnTo>
                    <a:pt x="97355" y="0"/>
                  </a:lnTo>
                  <a:lnTo>
                    <a:pt x="85088" y="489"/>
                  </a:lnTo>
                  <a:lnTo>
                    <a:pt x="73067" y="1903"/>
                  </a:lnTo>
                  <a:lnTo>
                    <a:pt x="61540" y="4477"/>
                  </a:lnTo>
                  <a:lnTo>
                    <a:pt x="50791" y="8939"/>
                  </a:lnTo>
                  <a:lnTo>
                    <a:pt x="40897" y="15530"/>
                  </a:lnTo>
                  <a:lnTo>
                    <a:pt x="31931" y="23889"/>
                  </a:lnTo>
                  <a:lnTo>
                    <a:pt x="24047" y="33334"/>
                  </a:lnTo>
                  <a:lnTo>
                    <a:pt x="17225" y="43362"/>
                  </a:lnTo>
                  <a:lnTo>
                    <a:pt x="11473" y="54009"/>
                  </a:lnTo>
                  <a:lnTo>
                    <a:pt x="6900" y="65740"/>
                  </a:lnTo>
                  <a:lnTo>
                    <a:pt x="3456" y="78732"/>
                  </a:lnTo>
                  <a:lnTo>
                    <a:pt x="1125" y="92557"/>
                  </a:lnTo>
                  <a:lnTo>
                    <a:pt x="0" y="106383"/>
                  </a:lnTo>
                  <a:lnTo>
                    <a:pt x="25" y="119721"/>
                  </a:lnTo>
                  <a:lnTo>
                    <a:pt x="1177" y="132440"/>
                  </a:lnTo>
                  <a:lnTo>
                    <a:pt x="3545" y="144588"/>
                  </a:lnTo>
                  <a:lnTo>
                    <a:pt x="7064" y="156271"/>
                  </a:lnTo>
                  <a:lnTo>
                    <a:pt x="11544" y="167439"/>
                  </a:lnTo>
                  <a:lnTo>
                    <a:pt x="16769" y="177880"/>
                  </a:lnTo>
                  <a:lnTo>
                    <a:pt x="22540" y="187538"/>
                  </a:lnTo>
                  <a:lnTo>
                    <a:pt x="28701" y="196501"/>
                  </a:lnTo>
                  <a:lnTo>
                    <a:pt x="35136" y="204909"/>
                  </a:lnTo>
                  <a:lnTo>
                    <a:pt x="41769" y="212891"/>
                  </a:lnTo>
                  <a:lnTo>
                    <a:pt x="48867" y="220235"/>
                  </a:lnTo>
                  <a:lnTo>
                    <a:pt x="57004" y="226416"/>
                  </a:lnTo>
                  <a:lnTo>
                    <a:pt x="66404" y="231230"/>
                  </a:lnTo>
                  <a:lnTo>
                    <a:pt x="76822" y="234462"/>
                  </a:lnTo>
                  <a:lnTo>
                    <a:pt x="87732" y="235733"/>
                  </a:lnTo>
                  <a:lnTo>
                    <a:pt x="98774" y="235029"/>
                  </a:lnTo>
                  <a:lnTo>
                    <a:pt x="109779" y="232623"/>
                  </a:lnTo>
                  <a:lnTo>
                    <a:pt x="120695" y="228883"/>
                  </a:lnTo>
                  <a:lnTo>
                    <a:pt x="131502" y="224160"/>
                  </a:lnTo>
                  <a:lnTo>
                    <a:pt x="141760" y="219038"/>
                  </a:lnTo>
                  <a:lnTo>
                    <a:pt x="151608" y="213835"/>
                  </a:lnTo>
                  <a:lnTo>
                    <a:pt x="161909" y="208101"/>
                  </a:lnTo>
                  <a:lnTo>
                    <a:pt x="174313" y="2009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7812145" y="1431875"/>
              <a:ext cx="136871" cy="558012"/>
            </a:xfrm>
            <a:custGeom>
              <a:avLst/>
              <a:gdLst/>
              <a:ahLst/>
              <a:cxnLst/>
              <a:rect l="0" t="0" r="0" b="0"/>
              <a:pathLst>
                <a:path w="136871" h="558012">
                  <a:moveTo>
                    <a:pt x="136870" y="0"/>
                  </a:moveTo>
                  <a:lnTo>
                    <a:pt x="133936" y="11668"/>
                  </a:lnTo>
                  <a:lnTo>
                    <a:pt x="131154" y="22157"/>
                  </a:lnTo>
                  <a:lnTo>
                    <a:pt x="128255" y="32468"/>
                  </a:lnTo>
                  <a:lnTo>
                    <a:pt x="125214" y="43115"/>
                  </a:lnTo>
                  <a:lnTo>
                    <a:pt x="122049" y="54755"/>
                  </a:lnTo>
                  <a:lnTo>
                    <a:pt x="118786" y="67651"/>
                  </a:lnTo>
                  <a:lnTo>
                    <a:pt x="115447" y="81731"/>
                  </a:lnTo>
                  <a:lnTo>
                    <a:pt x="112056" y="96782"/>
                  </a:lnTo>
                  <a:lnTo>
                    <a:pt x="108628" y="112564"/>
                  </a:lnTo>
                  <a:lnTo>
                    <a:pt x="105174" y="128550"/>
                  </a:lnTo>
                  <a:lnTo>
                    <a:pt x="101700" y="143969"/>
                  </a:lnTo>
                  <a:lnTo>
                    <a:pt x="98215" y="158443"/>
                  </a:lnTo>
                  <a:lnTo>
                    <a:pt x="94723" y="171957"/>
                  </a:lnTo>
                  <a:lnTo>
                    <a:pt x="91225" y="184654"/>
                  </a:lnTo>
                  <a:lnTo>
                    <a:pt x="87722" y="196720"/>
                  </a:lnTo>
                  <a:lnTo>
                    <a:pt x="84217" y="208488"/>
                  </a:lnTo>
                  <a:lnTo>
                    <a:pt x="80711" y="220397"/>
                  </a:lnTo>
                  <a:lnTo>
                    <a:pt x="77204" y="232687"/>
                  </a:lnTo>
                  <a:lnTo>
                    <a:pt x="73696" y="245724"/>
                  </a:lnTo>
                  <a:lnTo>
                    <a:pt x="70188" y="260074"/>
                  </a:lnTo>
                  <a:lnTo>
                    <a:pt x="66678" y="275909"/>
                  </a:lnTo>
                  <a:lnTo>
                    <a:pt x="63170" y="292763"/>
                  </a:lnTo>
                  <a:lnTo>
                    <a:pt x="59661" y="309762"/>
                  </a:lnTo>
                  <a:lnTo>
                    <a:pt x="56152" y="326371"/>
                  </a:lnTo>
                  <a:lnTo>
                    <a:pt x="52643" y="342266"/>
                  </a:lnTo>
                  <a:lnTo>
                    <a:pt x="49133" y="357167"/>
                  </a:lnTo>
                  <a:lnTo>
                    <a:pt x="45623" y="371046"/>
                  </a:lnTo>
                  <a:lnTo>
                    <a:pt x="42113" y="384367"/>
                  </a:lnTo>
                  <a:lnTo>
                    <a:pt x="38605" y="397933"/>
                  </a:lnTo>
                  <a:lnTo>
                    <a:pt x="35095" y="412177"/>
                  </a:lnTo>
                  <a:lnTo>
                    <a:pt x="31585" y="427021"/>
                  </a:lnTo>
                  <a:lnTo>
                    <a:pt x="28076" y="442065"/>
                  </a:lnTo>
                  <a:lnTo>
                    <a:pt x="24567" y="457034"/>
                  </a:lnTo>
                  <a:lnTo>
                    <a:pt x="21057" y="471663"/>
                  </a:lnTo>
                  <a:lnTo>
                    <a:pt x="17548" y="485631"/>
                  </a:lnTo>
                  <a:lnTo>
                    <a:pt x="14043" y="498827"/>
                  </a:lnTo>
                  <a:lnTo>
                    <a:pt x="10693" y="511062"/>
                  </a:lnTo>
                  <a:lnTo>
                    <a:pt x="7469" y="523275"/>
                  </a:lnTo>
                  <a:lnTo>
                    <a:pt x="4084" y="537660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7983314" y="1547689"/>
              <a:ext cx="144687" cy="355698"/>
            </a:xfrm>
            <a:custGeom>
              <a:avLst/>
              <a:gdLst/>
              <a:ahLst/>
              <a:cxnLst/>
              <a:rect l="0" t="0" r="0" b="0"/>
              <a:pathLst>
                <a:path w="144687" h="355698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9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73"/>
                  </a:lnTo>
                  <a:lnTo>
                    <a:pt x="1890" y="84081"/>
                  </a:lnTo>
                  <a:lnTo>
                    <a:pt x="3254" y="98821"/>
                  </a:lnTo>
                  <a:lnTo>
                    <a:pt x="4463" y="114171"/>
                  </a:lnTo>
                  <a:lnTo>
                    <a:pt x="5425" y="129918"/>
                  </a:lnTo>
                  <a:lnTo>
                    <a:pt x="6144" y="145648"/>
                  </a:lnTo>
                  <a:lnTo>
                    <a:pt x="6668" y="161125"/>
                  </a:lnTo>
                  <a:lnTo>
                    <a:pt x="7206" y="176453"/>
                  </a:lnTo>
                  <a:lnTo>
                    <a:pt x="8107" y="191963"/>
                  </a:lnTo>
                  <a:lnTo>
                    <a:pt x="9529" y="207844"/>
                  </a:lnTo>
                  <a:lnTo>
                    <a:pt x="11300" y="224120"/>
                  </a:lnTo>
                  <a:lnTo>
                    <a:pt x="13028" y="240739"/>
                  </a:lnTo>
                  <a:lnTo>
                    <a:pt x="14488" y="257619"/>
                  </a:lnTo>
                  <a:lnTo>
                    <a:pt x="15790" y="274361"/>
                  </a:lnTo>
                  <a:lnTo>
                    <a:pt x="17270" y="290297"/>
                  </a:lnTo>
                  <a:lnTo>
                    <a:pt x="19109" y="305122"/>
                  </a:lnTo>
                  <a:lnTo>
                    <a:pt x="21005" y="318873"/>
                  </a:lnTo>
                  <a:lnTo>
                    <a:pt x="22291" y="331729"/>
                  </a:lnTo>
                  <a:lnTo>
                    <a:pt x="22636" y="343829"/>
                  </a:lnTo>
                  <a:lnTo>
                    <a:pt x="22037" y="352924"/>
                  </a:lnTo>
                  <a:lnTo>
                    <a:pt x="20961" y="355697"/>
                  </a:lnTo>
                  <a:lnTo>
                    <a:pt x="20060" y="352487"/>
                  </a:lnTo>
                  <a:lnTo>
                    <a:pt x="19447" y="344772"/>
                  </a:lnTo>
                  <a:lnTo>
                    <a:pt x="19053" y="334053"/>
                  </a:lnTo>
                  <a:lnTo>
                    <a:pt x="18802" y="321636"/>
                  </a:lnTo>
                  <a:lnTo>
                    <a:pt x="18647" y="308350"/>
                  </a:lnTo>
                  <a:lnTo>
                    <a:pt x="18716" y="294643"/>
                  </a:lnTo>
                  <a:lnTo>
                    <a:pt x="19298" y="280741"/>
                  </a:lnTo>
                  <a:lnTo>
                    <a:pt x="20507" y="266755"/>
                  </a:lnTo>
                  <a:lnTo>
                    <a:pt x="22304" y="252901"/>
                  </a:lnTo>
                  <a:lnTo>
                    <a:pt x="24581" y="239508"/>
                  </a:lnTo>
                  <a:lnTo>
                    <a:pt x="27235" y="226725"/>
                  </a:lnTo>
                  <a:lnTo>
                    <a:pt x="30490" y="214851"/>
                  </a:lnTo>
                  <a:lnTo>
                    <a:pt x="34885" y="204400"/>
                  </a:lnTo>
                  <a:lnTo>
                    <a:pt x="40623" y="195529"/>
                  </a:lnTo>
                  <a:lnTo>
                    <a:pt x="47595" y="188402"/>
                  </a:lnTo>
                  <a:lnTo>
                    <a:pt x="55570" y="183356"/>
                  </a:lnTo>
                  <a:lnTo>
                    <a:pt x="64302" y="180378"/>
                  </a:lnTo>
                  <a:lnTo>
                    <a:pt x="73419" y="179496"/>
                  </a:lnTo>
                  <a:lnTo>
                    <a:pt x="82450" y="180940"/>
                  </a:lnTo>
                  <a:lnTo>
                    <a:pt x="91144" y="184613"/>
                  </a:lnTo>
                  <a:lnTo>
                    <a:pt x="99284" y="190162"/>
                  </a:lnTo>
                  <a:lnTo>
                    <a:pt x="106606" y="197165"/>
                  </a:lnTo>
                  <a:lnTo>
                    <a:pt x="113045" y="205247"/>
                  </a:lnTo>
                  <a:lnTo>
                    <a:pt x="118537" y="214263"/>
                  </a:lnTo>
                  <a:lnTo>
                    <a:pt x="122938" y="224292"/>
                  </a:lnTo>
                  <a:lnTo>
                    <a:pt x="126274" y="235291"/>
                  </a:lnTo>
                  <a:lnTo>
                    <a:pt x="128873" y="246948"/>
                  </a:lnTo>
                  <a:lnTo>
                    <a:pt x="131242" y="258773"/>
                  </a:lnTo>
                  <a:lnTo>
                    <a:pt x="133688" y="270467"/>
                  </a:lnTo>
                  <a:lnTo>
                    <a:pt x="136174" y="282056"/>
                  </a:lnTo>
                  <a:lnTo>
                    <a:pt x="138653" y="295240"/>
                  </a:lnTo>
                  <a:lnTo>
                    <a:pt x="141348" y="314527"/>
                  </a:lnTo>
                  <a:lnTo>
                    <a:pt x="144686" y="3474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8163987" y="1697596"/>
              <a:ext cx="164056" cy="187006"/>
            </a:xfrm>
            <a:custGeom>
              <a:avLst/>
              <a:gdLst/>
              <a:ahLst/>
              <a:cxnLst/>
              <a:rect l="0" t="0" r="0" b="0"/>
              <a:pathLst>
                <a:path w="164056" h="187006">
                  <a:moveTo>
                    <a:pt x="79826" y="102777"/>
                  </a:moveTo>
                  <a:lnTo>
                    <a:pt x="85626" y="93975"/>
                  </a:lnTo>
                  <a:lnTo>
                    <a:pt x="90551" y="85629"/>
                  </a:lnTo>
                  <a:lnTo>
                    <a:pt x="95045" y="76930"/>
                  </a:lnTo>
                  <a:lnTo>
                    <a:pt x="98920" y="67809"/>
                  </a:lnTo>
                  <a:lnTo>
                    <a:pt x="101637" y="58314"/>
                  </a:lnTo>
                  <a:lnTo>
                    <a:pt x="102989" y="48526"/>
                  </a:lnTo>
                  <a:lnTo>
                    <a:pt x="102916" y="38685"/>
                  </a:lnTo>
                  <a:lnTo>
                    <a:pt x="101350" y="29160"/>
                  </a:lnTo>
                  <a:lnTo>
                    <a:pt x="98403" y="20140"/>
                  </a:lnTo>
                  <a:lnTo>
                    <a:pt x="94153" y="12120"/>
                  </a:lnTo>
                  <a:lnTo>
                    <a:pt x="88560" y="5944"/>
                  </a:lnTo>
                  <a:lnTo>
                    <a:pt x="81731" y="1910"/>
                  </a:lnTo>
                  <a:lnTo>
                    <a:pt x="74046" y="0"/>
                  </a:lnTo>
                  <a:lnTo>
                    <a:pt x="66050" y="147"/>
                  </a:lnTo>
                  <a:lnTo>
                    <a:pt x="58083" y="2096"/>
                  </a:lnTo>
                  <a:lnTo>
                    <a:pt x="50278" y="5487"/>
                  </a:lnTo>
                  <a:lnTo>
                    <a:pt x="42656" y="9962"/>
                  </a:lnTo>
                  <a:lnTo>
                    <a:pt x="35201" y="15228"/>
                  </a:lnTo>
                  <a:lnTo>
                    <a:pt x="28043" y="21218"/>
                  </a:lnTo>
                  <a:lnTo>
                    <a:pt x="21455" y="28069"/>
                  </a:lnTo>
                  <a:lnTo>
                    <a:pt x="15543" y="35799"/>
                  </a:lnTo>
                  <a:lnTo>
                    <a:pt x="10421" y="44618"/>
                  </a:lnTo>
                  <a:lnTo>
                    <a:pt x="6277" y="54981"/>
                  </a:lnTo>
                  <a:lnTo>
                    <a:pt x="3125" y="66986"/>
                  </a:lnTo>
                  <a:lnTo>
                    <a:pt x="992" y="80117"/>
                  </a:lnTo>
                  <a:lnTo>
                    <a:pt x="0" y="93462"/>
                  </a:lnTo>
                  <a:lnTo>
                    <a:pt x="115" y="106471"/>
                  </a:lnTo>
                  <a:lnTo>
                    <a:pt x="1327" y="118965"/>
                  </a:lnTo>
                  <a:lnTo>
                    <a:pt x="3735" y="130962"/>
                  </a:lnTo>
                  <a:lnTo>
                    <a:pt x="7280" y="142525"/>
                  </a:lnTo>
                  <a:lnTo>
                    <a:pt x="11778" y="152933"/>
                  </a:lnTo>
                  <a:lnTo>
                    <a:pt x="17013" y="160734"/>
                  </a:lnTo>
                  <a:lnTo>
                    <a:pt x="22793" y="165349"/>
                  </a:lnTo>
                  <a:lnTo>
                    <a:pt x="28960" y="166990"/>
                  </a:lnTo>
                  <a:lnTo>
                    <a:pt x="35399" y="166197"/>
                  </a:lnTo>
                  <a:lnTo>
                    <a:pt x="42021" y="163550"/>
                  </a:lnTo>
                  <a:lnTo>
                    <a:pt x="48602" y="159388"/>
                  </a:lnTo>
                  <a:lnTo>
                    <a:pt x="54795" y="153795"/>
                  </a:lnTo>
                  <a:lnTo>
                    <a:pt x="60441" y="146932"/>
                  </a:lnTo>
                  <a:lnTo>
                    <a:pt x="65554" y="139041"/>
                  </a:lnTo>
                  <a:lnTo>
                    <a:pt x="70223" y="130368"/>
                  </a:lnTo>
                  <a:lnTo>
                    <a:pt x="74546" y="121119"/>
                  </a:lnTo>
                  <a:lnTo>
                    <a:pt x="78450" y="111298"/>
                  </a:lnTo>
                  <a:lnTo>
                    <a:pt x="81700" y="100720"/>
                  </a:lnTo>
                  <a:lnTo>
                    <a:pt x="84230" y="89441"/>
                  </a:lnTo>
                  <a:lnTo>
                    <a:pt x="86414" y="80985"/>
                  </a:lnTo>
                  <a:lnTo>
                    <a:pt x="88674" y="79331"/>
                  </a:lnTo>
                  <a:lnTo>
                    <a:pt x="90979" y="82619"/>
                  </a:lnTo>
                  <a:lnTo>
                    <a:pt x="93421" y="88994"/>
                  </a:lnTo>
                  <a:lnTo>
                    <a:pt x="96066" y="97547"/>
                  </a:lnTo>
                  <a:lnTo>
                    <a:pt x="98927" y="107701"/>
                  </a:lnTo>
                  <a:lnTo>
                    <a:pt x="102133" y="118695"/>
                  </a:lnTo>
                  <a:lnTo>
                    <a:pt x="105952" y="129579"/>
                  </a:lnTo>
                  <a:lnTo>
                    <a:pt x="110485" y="139838"/>
                  </a:lnTo>
                  <a:lnTo>
                    <a:pt x="115832" y="149193"/>
                  </a:lnTo>
                  <a:lnTo>
                    <a:pt x="122176" y="157410"/>
                  </a:lnTo>
                  <a:lnTo>
                    <a:pt x="129507" y="164488"/>
                  </a:lnTo>
                  <a:lnTo>
                    <a:pt x="137223" y="170446"/>
                  </a:lnTo>
                  <a:lnTo>
                    <a:pt x="144989" y="175806"/>
                  </a:lnTo>
                  <a:lnTo>
                    <a:pt x="153489" y="181037"/>
                  </a:lnTo>
                  <a:lnTo>
                    <a:pt x="164055" y="1870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8364132" y="1649379"/>
              <a:ext cx="172399" cy="235223"/>
            </a:xfrm>
            <a:custGeom>
              <a:avLst/>
              <a:gdLst/>
              <a:ahLst/>
              <a:cxnLst/>
              <a:rect l="0" t="0" r="0" b="0"/>
              <a:pathLst>
                <a:path w="172399" h="235223">
                  <a:moveTo>
                    <a:pt x="111308" y="3595"/>
                  </a:moveTo>
                  <a:lnTo>
                    <a:pt x="102507" y="862"/>
                  </a:lnTo>
                  <a:lnTo>
                    <a:pt x="94160" y="0"/>
                  </a:lnTo>
                  <a:lnTo>
                    <a:pt x="85461" y="990"/>
                  </a:lnTo>
                  <a:lnTo>
                    <a:pt x="76340" y="3529"/>
                  </a:lnTo>
                  <a:lnTo>
                    <a:pt x="66845" y="7314"/>
                  </a:lnTo>
                  <a:lnTo>
                    <a:pt x="57053" y="12049"/>
                  </a:lnTo>
                  <a:lnTo>
                    <a:pt x="47039" y="17482"/>
                  </a:lnTo>
                  <a:lnTo>
                    <a:pt x="36865" y="23412"/>
                  </a:lnTo>
                  <a:lnTo>
                    <a:pt x="26596" y="29694"/>
                  </a:lnTo>
                  <a:lnTo>
                    <a:pt x="16924" y="36384"/>
                  </a:lnTo>
                  <a:lnTo>
                    <a:pt x="9101" y="43713"/>
                  </a:lnTo>
                  <a:lnTo>
                    <a:pt x="3664" y="51753"/>
                  </a:lnTo>
                  <a:lnTo>
                    <a:pt x="661" y="60272"/>
                  </a:lnTo>
                  <a:lnTo>
                    <a:pt x="0" y="68837"/>
                  </a:lnTo>
                  <a:lnTo>
                    <a:pt x="1379" y="77181"/>
                  </a:lnTo>
                  <a:lnTo>
                    <a:pt x="4711" y="84902"/>
                  </a:lnTo>
                  <a:lnTo>
                    <a:pt x="10203" y="91402"/>
                  </a:lnTo>
                  <a:lnTo>
                    <a:pt x="17776" y="96467"/>
                  </a:lnTo>
                  <a:lnTo>
                    <a:pt x="26941" y="100054"/>
                  </a:lnTo>
                  <a:lnTo>
                    <a:pt x="37001" y="102102"/>
                  </a:lnTo>
                  <a:lnTo>
                    <a:pt x="47474" y="102746"/>
                  </a:lnTo>
                  <a:lnTo>
                    <a:pt x="58266" y="102401"/>
                  </a:lnTo>
                  <a:lnTo>
                    <a:pt x="69570" y="101647"/>
                  </a:lnTo>
                  <a:lnTo>
                    <a:pt x="81464" y="100862"/>
                  </a:lnTo>
                  <a:lnTo>
                    <a:pt x="93741" y="100526"/>
                  </a:lnTo>
                  <a:lnTo>
                    <a:pt x="105988" y="101291"/>
                  </a:lnTo>
                  <a:lnTo>
                    <a:pt x="117967" y="103405"/>
                  </a:lnTo>
                  <a:lnTo>
                    <a:pt x="129452" y="106776"/>
                  </a:lnTo>
                  <a:lnTo>
                    <a:pt x="140165" y="111173"/>
                  </a:lnTo>
                  <a:lnTo>
                    <a:pt x="150022" y="116358"/>
                  </a:lnTo>
                  <a:lnTo>
                    <a:pt x="158622" y="122448"/>
                  </a:lnTo>
                  <a:lnTo>
                    <a:pt x="165198" y="129891"/>
                  </a:lnTo>
                  <a:lnTo>
                    <a:pt x="169507" y="138819"/>
                  </a:lnTo>
                  <a:lnTo>
                    <a:pt x="171774" y="148915"/>
                  </a:lnTo>
                  <a:lnTo>
                    <a:pt x="172398" y="159608"/>
                  </a:lnTo>
                  <a:lnTo>
                    <a:pt x="171776" y="170500"/>
                  </a:lnTo>
                  <a:lnTo>
                    <a:pt x="169921" y="181236"/>
                  </a:lnTo>
                  <a:lnTo>
                    <a:pt x="166482" y="191438"/>
                  </a:lnTo>
                  <a:lnTo>
                    <a:pt x="161391" y="200952"/>
                  </a:lnTo>
                  <a:lnTo>
                    <a:pt x="154686" y="209492"/>
                  </a:lnTo>
                  <a:lnTo>
                    <a:pt x="146357" y="216557"/>
                  </a:lnTo>
                  <a:lnTo>
                    <a:pt x="136575" y="222014"/>
                  </a:lnTo>
                  <a:lnTo>
                    <a:pt x="125838" y="226043"/>
                  </a:lnTo>
                  <a:lnTo>
                    <a:pt x="113623" y="229359"/>
                  </a:lnTo>
                  <a:lnTo>
                    <a:pt x="96622" y="232252"/>
                  </a:lnTo>
                  <a:lnTo>
                    <a:pt x="69195" y="23522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7196921" y="2084436"/>
              <a:ext cx="142106" cy="222943"/>
            </a:xfrm>
            <a:custGeom>
              <a:avLst/>
              <a:gdLst/>
              <a:ahLst/>
              <a:cxnLst/>
              <a:rect l="0" t="0" r="0" b="0"/>
              <a:pathLst>
                <a:path w="142106" h="222943">
                  <a:moveTo>
                    <a:pt x="4571" y="94963"/>
                  </a:moveTo>
                  <a:lnTo>
                    <a:pt x="16306" y="94963"/>
                  </a:lnTo>
                  <a:lnTo>
                    <a:pt x="27435" y="94962"/>
                  </a:lnTo>
                  <a:lnTo>
                    <a:pt x="39029" y="94958"/>
                  </a:lnTo>
                  <a:lnTo>
                    <a:pt x="51017" y="94785"/>
                  </a:lnTo>
                  <a:lnTo>
                    <a:pt x="63029" y="94137"/>
                  </a:lnTo>
                  <a:lnTo>
                    <a:pt x="74827" y="92879"/>
                  </a:lnTo>
                  <a:lnTo>
                    <a:pt x="86181" y="90881"/>
                  </a:lnTo>
                  <a:lnTo>
                    <a:pt x="96801" y="87936"/>
                  </a:lnTo>
                  <a:lnTo>
                    <a:pt x="106602" y="84022"/>
                  </a:lnTo>
                  <a:lnTo>
                    <a:pt x="115504" y="79105"/>
                  </a:lnTo>
                  <a:lnTo>
                    <a:pt x="123345" y="73056"/>
                  </a:lnTo>
                  <a:lnTo>
                    <a:pt x="130132" y="65912"/>
                  </a:lnTo>
                  <a:lnTo>
                    <a:pt x="135690" y="57845"/>
                  </a:lnTo>
                  <a:lnTo>
                    <a:pt x="139601" y="49060"/>
                  </a:lnTo>
                  <a:lnTo>
                    <a:pt x="141779" y="39754"/>
                  </a:lnTo>
                  <a:lnTo>
                    <a:pt x="142105" y="30405"/>
                  </a:lnTo>
                  <a:lnTo>
                    <a:pt x="140279" y="21742"/>
                  </a:lnTo>
                  <a:lnTo>
                    <a:pt x="136343" y="14114"/>
                  </a:lnTo>
                  <a:lnTo>
                    <a:pt x="130444" y="7842"/>
                  </a:lnTo>
                  <a:lnTo>
                    <a:pt x="122674" y="3378"/>
                  </a:lnTo>
                  <a:lnTo>
                    <a:pt x="113270" y="789"/>
                  </a:lnTo>
                  <a:lnTo>
                    <a:pt x="102720" y="0"/>
                  </a:lnTo>
                  <a:lnTo>
                    <a:pt x="91655" y="974"/>
                  </a:lnTo>
                  <a:lnTo>
                    <a:pt x="80482" y="3514"/>
                  </a:lnTo>
                  <a:lnTo>
                    <a:pt x="69543" y="7318"/>
                  </a:lnTo>
                  <a:lnTo>
                    <a:pt x="59197" y="12078"/>
                  </a:lnTo>
                  <a:lnTo>
                    <a:pt x="49573" y="17544"/>
                  </a:lnTo>
                  <a:lnTo>
                    <a:pt x="40617" y="23839"/>
                  </a:lnTo>
                  <a:lnTo>
                    <a:pt x="32209" y="31428"/>
                  </a:lnTo>
                  <a:lnTo>
                    <a:pt x="24222" y="40466"/>
                  </a:lnTo>
                  <a:lnTo>
                    <a:pt x="16875" y="50978"/>
                  </a:lnTo>
                  <a:lnTo>
                    <a:pt x="10690" y="63016"/>
                  </a:lnTo>
                  <a:lnTo>
                    <a:pt x="5868" y="76447"/>
                  </a:lnTo>
                  <a:lnTo>
                    <a:pt x="2462" y="90856"/>
                  </a:lnTo>
                  <a:lnTo>
                    <a:pt x="541" y="105665"/>
                  </a:lnTo>
                  <a:lnTo>
                    <a:pt x="0" y="120506"/>
                  </a:lnTo>
                  <a:lnTo>
                    <a:pt x="924" y="135062"/>
                  </a:lnTo>
                  <a:lnTo>
                    <a:pt x="3665" y="148988"/>
                  </a:lnTo>
                  <a:lnTo>
                    <a:pt x="8247" y="162160"/>
                  </a:lnTo>
                  <a:lnTo>
                    <a:pt x="14425" y="174310"/>
                  </a:lnTo>
                  <a:lnTo>
                    <a:pt x="21860" y="184953"/>
                  </a:lnTo>
                  <a:lnTo>
                    <a:pt x="30228" y="193965"/>
                  </a:lnTo>
                  <a:lnTo>
                    <a:pt x="39270" y="201527"/>
                  </a:lnTo>
                  <a:lnTo>
                    <a:pt x="48784" y="207931"/>
                  </a:lnTo>
                  <a:lnTo>
                    <a:pt x="58619" y="213456"/>
                  </a:lnTo>
                  <a:lnTo>
                    <a:pt x="68605" y="218003"/>
                  </a:lnTo>
                  <a:lnTo>
                    <a:pt x="79718" y="221435"/>
                  </a:lnTo>
                  <a:lnTo>
                    <a:pt x="95171" y="222942"/>
                  </a:lnTo>
                  <a:lnTo>
                    <a:pt x="120385" y="2213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7374601" y="2134586"/>
              <a:ext cx="216446" cy="150098"/>
            </a:xfrm>
            <a:custGeom>
              <a:avLst/>
              <a:gdLst/>
              <a:ahLst/>
              <a:cxnLst/>
              <a:rect l="0" t="0" r="0" b="0"/>
              <a:pathLst>
                <a:path w="216446" h="150098">
                  <a:moveTo>
                    <a:pt x="153275" y="86927"/>
                  </a:moveTo>
                  <a:lnTo>
                    <a:pt x="150341" y="75258"/>
                  </a:lnTo>
                  <a:lnTo>
                    <a:pt x="147558" y="64770"/>
                  </a:lnTo>
                  <a:lnTo>
                    <a:pt x="144649" y="54472"/>
                  </a:lnTo>
                  <a:lnTo>
                    <a:pt x="141263" y="44344"/>
                  </a:lnTo>
                  <a:lnTo>
                    <a:pt x="136802" y="34649"/>
                  </a:lnTo>
                  <a:lnTo>
                    <a:pt x="131026" y="25521"/>
                  </a:lnTo>
                  <a:lnTo>
                    <a:pt x="123866" y="17264"/>
                  </a:lnTo>
                  <a:lnTo>
                    <a:pt x="115232" y="10399"/>
                  </a:lnTo>
                  <a:lnTo>
                    <a:pt x="105243" y="5091"/>
                  </a:lnTo>
                  <a:lnTo>
                    <a:pt x="94299" y="1511"/>
                  </a:lnTo>
                  <a:lnTo>
                    <a:pt x="82970" y="0"/>
                  </a:lnTo>
                  <a:lnTo>
                    <a:pt x="71619" y="539"/>
                  </a:lnTo>
                  <a:lnTo>
                    <a:pt x="60559" y="2832"/>
                  </a:lnTo>
                  <a:lnTo>
                    <a:pt x="50134" y="6496"/>
                  </a:lnTo>
                  <a:lnTo>
                    <a:pt x="40461" y="11183"/>
                  </a:lnTo>
                  <a:lnTo>
                    <a:pt x="31643" y="16766"/>
                  </a:lnTo>
                  <a:lnTo>
                    <a:pt x="23859" y="23337"/>
                  </a:lnTo>
                  <a:lnTo>
                    <a:pt x="17105" y="30870"/>
                  </a:lnTo>
                  <a:lnTo>
                    <a:pt x="11399" y="39386"/>
                  </a:lnTo>
                  <a:lnTo>
                    <a:pt x="6856" y="49013"/>
                  </a:lnTo>
                  <a:lnTo>
                    <a:pt x="3433" y="59710"/>
                  </a:lnTo>
                  <a:lnTo>
                    <a:pt x="1115" y="71149"/>
                  </a:lnTo>
                  <a:lnTo>
                    <a:pt x="0" y="82819"/>
                  </a:lnTo>
                  <a:lnTo>
                    <a:pt x="32" y="94402"/>
                  </a:lnTo>
                  <a:lnTo>
                    <a:pt x="1188" y="105620"/>
                  </a:lnTo>
                  <a:lnTo>
                    <a:pt x="3557" y="116152"/>
                  </a:lnTo>
                  <a:lnTo>
                    <a:pt x="7083" y="125887"/>
                  </a:lnTo>
                  <a:lnTo>
                    <a:pt x="11737" y="134406"/>
                  </a:lnTo>
                  <a:lnTo>
                    <a:pt x="17610" y="140926"/>
                  </a:lnTo>
                  <a:lnTo>
                    <a:pt x="24631" y="145194"/>
                  </a:lnTo>
                  <a:lnTo>
                    <a:pt x="32446" y="147264"/>
                  </a:lnTo>
                  <a:lnTo>
                    <a:pt x="40530" y="147224"/>
                  </a:lnTo>
                  <a:lnTo>
                    <a:pt x="48552" y="145338"/>
                  </a:lnTo>
                  <a:lnTo>
                    <a:pt x="56225" y="141650"/>
                  </a:lnTo>
                  <a:lnTo>
                    <a:pt x="63224" y="135910"/>
                  </a:lnTo>
                  <a:lnTo>
                    <a:pt x="69448" y="128168"/>
                  </a:lnTo>
                  <a:lnTo>
                    <a:pt x="74965" y="118888"/>
                  </a:lnTo>
                  <a:lnTo>
                    <a:pt x="79913" y="108750"/>
                  </a:lnTo>
                  <a:lnTo>
                    <a:pt x="84446" y="98274"/>
                  </a:lnTo>
                  <a:lnTo>
                    <a:pt x="89170" y="89269"/>
                  </a:lnTo>
                  <a:lnTo>
                    <a:pt x="94294" y="84583"/>
                  </a:lnTo>
                  <a:lnTo>
                    <a:pt x="99181" y="84583"/>
                  </a:lnTo>
                  <a:lnTo>
                    <a:pt x="104060" y="87766"/>
                  </a:lnTo>
                  <a:lnTo>
                    <a:pt x="109225" y="92757"/>
                  </a:lnTo>
                  <a:lnTo>
                    <a:pt x="114780" y="98710"/>
                  </a:lnTo>
                  <a:lnTo>
                    <a:pt x="120707" y="105165"/>
                  </a:lnTo>
                  <a:lnTo>
                    <a:pt x="126944" y="111877"/>
                  </a:lnTo>
                  <a:lnTo>
                    <a:pt x="133584" y="118558"/>
                  </a:lnTo>
                  <a:lnTo>
                    <a:pt x="140869" y="124837"/>
                  </a:lnTo>
                  <a:lnTo>
                    <a:pt x="148879" y="130546"/>
                  </a:lnTo>
                  <a:lnTo>
                    <a:pt x="157664" y="135551"/>
                  </a:lnTo>
                  <a:lnTo>
                    <a:pt x="168506" y="140153"/>
                  </a:lnTo>
                  <a:lnTo>
                    <a:pt x="185709" y="144752"/>
                  </a:lnTo>
                  <a:lnTo>
                    <a:pt x="216445" y="1500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7654258" y="2010943"/>
              <a:ext cx="10489" cy="284270"/>
            </a:xfrm>
            <a:custGeom>
              <a:avLst/>
              <a:gdLst/>
              <a:ahLst/>
              <a:cxnLst/>
              <a:rect l="0" t="0" r="0" b="0"/>
              <a:pathLst>
                <a:path w="10489" h="284270">
                  <a:moveTo>
                    <a:pt x="10488" y="0"/>
                  </a:moveTo>
                  <a:lnTo>
                    <a:pt x="7621" y="11735"/>
                  </a:lnTo>
                  <a:lnTo>
                    <a:pt x="5479" y="22864"/>
                  </a:lnTo>
                  <a:lnTo>
                    <a:pt x="3876" y="34467"/>
                  </a:lnTo>
                  <a:lnTo>
                    <a:pt x="2696" y="46800"/>
                  </a:lnTo>
                  <a:lnTo>
                    <a:pt x="1848" y="60109"/>
                  </a:lnTo>
                  <a:lnTo>
                    <a:pt x="1249" y="74418"/>
                  </a:lnTo>
                  <a:lnTo>
                    <a:pt x="835" y="89596"/>
                  </a:lnTo>
                  <a:lnTo>
                    <a:pt x="551" y="105457"/>
                  </a:lnTo>
                  <a:lnTo>
                    <a:pt x="358" y="121828"/>
                  </a:lnTo>
                  <a:lnTo>
                    <a:pt x="227" y="138566"/>
                  </a:lnTo>
                  <a:lnTo>
                    <a:pt x="139" y="155560"/>
                  </a:lnTo>
                  <a:lnTo>
                    <a:pt x="80" y="172728"/>
                  </a:lnTo>
                  <a:lnTo>
                    <a:pt x="41" y="189850"/>
                  </a:lnTo>
                  <a:lnTo>
                    <a:pt x="13" y="206579"/>
                  </a:lnTo>
                  <a:lnTo>
                    <a:pt x="0" y="222741"/>
                  </a:lnTo>
                  <a:lnTo>
                    <a:pt x="190" y="237747"/>
                  </a:lnTo>
                  <a:lnTo>
                    <a:pt x="1083" y="251985"/>
                  </a:lnTo>
                  <a:lnTo>
                    <a:pt x="3873" y="266704"/>
                  </a:lnTo>
                  <a:lnTo>
                    <a:pt x="10488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517347" y="212675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9296" y="67"/>
                  </a:lnTo>
                  <a:lnTo>
                    <a:pt x="197527" y="707"/>
                  </a:lnTo>
                  <a:lnTo>
                    <a:pt x="184636" y="1999"/>
                  </a:lnTo>
                  <a:lnTo>
                    <a:pt x="170789" y="3686"/>
                  </a:lnTo>
                  <a:lnTo>
                    <a:pt x="156461" y="5354"/>
                  </a:lnTo>
                  <a:lnTo>
                    <a:pt x="141991" y="6768"/>
                  </a:lnTo>
                  <a:lnTo>
                    <a:pt x="127541" y="7866"/>
                  </a:lnTo>
                  <a:lnTo>
                    <a:pt x="113167" y="8676"/>
                  </a:lnTo>
                  <a:lnTo>
                    <a:pt x="98871" y="9260"/>
                  </a:lnTo>
                  <a:lnTo>
                    <a:pt x="84647" y="9838"/>
                  </a:lnTo>
                  <a:lnTo>
                    <a:pt x="70477" y="10767"/>
                  </a:lnTo>
                  <a:lnTo>
                    <a:pt x="56365" y="12207"/>
                  </a:lnTo>
                  <a:lnTo>
                    <a:pt x="42907" y="13998"/>
                  </a:lnTo>
                  <a:lnTo>
                    <a:pt x="29957" y="15927"/>
                  </a:lnTo>
                  <a:lnTo>
                    <a:pt x="16378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7706860" y="2118604"/>
              <a:ext cx="157929" cy="165985"/>
            </a:xfrm>
            <a:custGeom>
              <a:avLst/>
              <a:gdLst/>
              <a:ahLst/>
              <a:cxnLst/>
              <a:rect l="0" t="0" r="0" b="0"/>
              <a:pathLst>
                <a:path w="157929" h="165985">
                  <a:moveTo>
                    <a:pt x="0" y="92380"/>
                  </a:moveTo>
                  <a:lnTo>
                    <a:pt x="8803" y="95180"/>
                  </a:lnTo>
                  <a:lnTo>
                    <a:pt x="17148" y="96682"/>
                  </a:lnTo>
                  <a:lnTo>
                    <a:pt x="25847" y="96988"/>
                  </a:lnTo>
                  <a:lnTo>
                    <a:pt x="34968" y="96309"/>
                  </a:lnTo>
                  <a:lnTo>
                    <a:pt x="44462" y="94841"/>
                  </a:lnTo>
                  <a:lnTo>
                    <a:pt x="54254" y="92772"/>
                  </a:lnTo>
                  <a:lnTo>
                    <a:pt x="64267" y="90263"/>
                  </a:lnTo>
                  <a:lnTo>
                    <a:pt x="74442" y="87440"/>
                  </a:lnTo>
                  <a:lnTo>
                    <a:pt x="84724" y="84389"/>
                  </a:lnTo>
                  <a:lnTo>
                    <a:pt x="94916" y="80850"/>
                  </a:lnTo>
                  <a:lnTo>
                    <a:pt x="104686" y="76257"/>
                  </a:lnTo>
                  <a:lnTo>
                    <a:pt x="113872" y="70385"/>
                  </a:lnTo>
                  <a:lnTo>
                    <a:pt x="122007" y="63320"/>
                  </a:lnTo>
                  <a:lnTo>
                    <a:pt x="128260" y="55282"/>
                  </a:lnTo>
                  <a:lnTo>
                    <a:pt x="132341" y="46508"/>
                  </a:lnTo>
                  <a:lnTo>
                    <a:pt x="134114" y="37364"/>
                  </a:lnTo>
                  <a:lnTo>
                    <a:pt x="133341" y="28313"/>
                  </a:lnTo>
                  <a:lnTo>
                    <a:pt x="130151" y="19615"/>
                  </a:lnTo>
                  <a:lnTo>
                    <a:pt x="124773" y="11811"/>
                  </a:lnTo>
                  <a:lnTo>
                    <a:pt x="117360" y="5781"/>
                  </a:lnTo>
                  <a:lnTo>
                    <a:pt x="108202" y="1845"/>
                  </a:lnTo>
                  <a:lnTo>
                    <a:pt x="97989" y="0"/>
                  </a:lnTo>
                  <a:lnTo>
                    <a:pt x="87685" y="191"/>
                  </a:lnTo>
                  <a:lnTo>
                    <a:pt x="77835" y="2174"/>
                  </a:lnTo>
                  <a:lnTo>
                    <a:pt x="68597" y="5757"/>
                  </a:lnTo>
                  <a:lnTo>
                    <a:pt x="59933" y="10894"/>
                  </a:lnTo>
                  <a:lnTo>
                    <a:pt x="51744" y="17426"/>
                  </a:lnTo>
                  <a:lnTo>
                    <a:pt x="44243" y="25420"/>
                  </a:lnTo>
                  <a:lnTo>
                    <a:pt x="37948" y="35220"/>
                  </a:lnTo>
                  <a:lnTo>
                    <a:pt x="33049" y="46844"/>
                  </a:lnTo>
                  <a:lnTo>
                    <a:pt x="29588" y="59717"/>
                  </a:lnTo>
                  <a:lnTo>
                    <a:pt x="27632" y="72888"/>
                  </a:lnTo>
                  <a:lnTo>
                    <a:pt x="27057" y="85781"/>
                  </a:lnTo>
                  <a:lnTo>
                    <a:pt x="27619" y="98197"/>
                  </a:lnTo>
                  <a:lnTo>
                    <a:pt x="29052" y="110142"/>
                  </a:lnTo>
                  <a:lnTo>
                    <a:pt x="31129" y="121683"/>
                  </a:lnTo>
                  <a:lnTo>
                    <a:pt x="33996" y="132586"/>
                  </a:lnTo>
                  <a:lnTo>
                    <a:pt x="38130" y="142317"/>
                  </a:lnTo>
                  <a:lnTo>
                    <a:pt x="43696" y="150672"/>
                  </a:lnTo>
                  <a:lnTo>
                    <a:pt x="50723" y="157437"/>
                  </a:lnTo>
                  <a:lnTo>
                    <a:pt x="59268" y="162233"/>
                  </a:lnTo>
                  <a:lnTo>
                    <a:pt x="69195" y="165044"/>
                  </a:lnTo>
                  <a:lnTo>
                    <a:pt x="79929" y="165984"/>
                  </a:lnTo>
                  <a:lnTo>
                    <a:pt x="90585" y="165110"/>
                  </a:lnTo>
                  <a:lnTo>
                    <a:pt x="100671" y="162641"/>
                  </a:lnTo>
                  <a:lnTo>
                    <a:pt x="110155" y="159009"/>
                  </a:lnTo>
                  <a:lnTo>
                    <a:pt x="120420" y="154304"/>
                  </a:lnTo>
                  <a:lnTo>
                    <a:pt x="134598" y="147002"/>
                  </a:lnTo>
                  <a:lnTo>
                    <a:pt x="157928" y="13449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7885845" y="2137321"/>
              <a:ext cx="200042" cy="231591"/>
            </a:xfrm>
            <a:custGeom>
              <a:avLst/>
              <a:gdLst/>
              <a:ahLst/>
              <a:cxnLst/>
              <a:rect l="0" t="0" r="0" b="0"/>
              <a:pathLst>
                <a:path w="200042" h="231591">
                  <a:moveTo>
                    <a:pt x="0" y="63134"/>
                  </a:moveTo>
                  <a:lnTo>
                    <a:pt x="2867" y="72070"/>
                  </a:lnTo>
                  <a:lnTo>
                    <a:pt x="5008" y="81697"/>
                  </a:lnTo>
                  <a:lnTo>
                    <a:pt x="6615" y="92980"/>
                  </a:lnTo>
                  <a:lnTo>
                    <a:pt x="7969" y="105475"/>
                  </a:lnTo>
                  <a:lnTo>
                    <a:pt x="9466" y="118306"/>
                  </a:lnTo>
                  <a:lnTo>
                    <a:pt x="11294" y="130850"/>
                  </a:lnTo>
                  <a:lnTo>
                    <a:pt x="12688" y="140311"/>
                  </a:lnTo>
                  <a:lnTo>
                    <a:pt x="12877" y="143240"/>
                  </a:lnTo>
                  <a:lnTo>
                    <a:pt x="12525" y="140448"/>
                  </a:lnTo>
                  <a:lnTo>
                    <a:pt x="12065" y="133699"/>
                  </a:lnTo>
                  <a:lnTo>
                    <a:pt x="11652" y="124378"/>
                  </a:lnTo>
                  <a:lnTo>
                    <a:pt x="11331" y="113409"/>
                  </a:lnTo>
                  <a:lnTo>
                    <a:pt x="11262" y="101546"/>
                  </a:lnTo>
                  <a:lnTo>
                    <a:pt x="11735" y="89470"/>
                  </a:lnTo>
                  <a:lnTo>
                    <a:pt x="12867" y="77550"/>
                  </a:lnTo>
                  <a:lnTo>
                    <a:pt x="14609" y="65910"/>
                  </a:lnTo>
                  <a:lnTo>
                    <a:pt x="16848" y="54547"/>
                  </a:lnTo>
                  <a:lnTo>
                    <a:pt x="19480" y="43426"/>
                  </a:lnTo>
                  <a:lnTo>
                    <a:pt x="22889" y="32819"/>
                  </a:lnTo>
                  <a:lnTo>
                    <a:pt x="27921" y="23293"/>
                  </a:lnTo>
                  <a:lnTo>
                    <a:pt x="34898" y="15079"/>
                  </a:lnTo>
                  <a:lnTo>
                    <a:pt x="43518" y="8409"/>
                  </a:lnTo>
                  <a:lnTo>
                    <a:pt x="53137" y="3678"/>
                  </a:lnTo>
                  <a:lnTo>
                    <a:pt x="63273" y="910"/>
                  </a:lnTo>
                  <a:lnTo>
                    <a:pt x="73653" y="0"/>
                  </a:lnTo>
                  <a:lnTo>
                    <a:pt x="84140" y="894"/>
                  </a:lnTo>
                  <a:lnTo>
                    <a:pt x="94661" y="3384"/>
                  </a:lnTo>
                  <a:lnTo>
                    <a:pt x="104859" y="7325"/>
                  </a:lnTo>
                  <a:lnTo>
                    <a:pt x="114108" y="12710"/>
                  </a:lnTo>
                  <a:lnTo>
                    <a:pt x="122149" y="19403"/>
                  </a:lnTo>
                  <a:lnTo>
                    <a:pt x="129210" y="27168"/>
                  </a:lnTo>
                  <a:lnTo>
                    <a:pt x="135803" y="35749"/>
                  </a:lnTo>
                  <a:lnTo>
                    <a:pt x="142274" y="44932"/>
                  </a:lnTo>
                  <a:lnTo>
                    <a:pt x="148623" y="54708"/>
                  </a:lnTo>
                  <a:lnTo>
                    <a:pt x="154592" y="65256"/>
                  </a:lnTo>
                  <a:lnTo>
                    <a:pt x="160058" y="76607"/>
                  </a:lnTo>
                  <a:lnTo>
                    <a:pt x="165034" y="88501"/>
                  </a:lnTo>
                  <a:lnTo>
                    <a:pt x="169605" y="100485"/>
                  </a:lnTo>
                  <a:lnTo>
                    <a:pt x="173856" y="112292"/>
                  </a:lnTo>
                  <a:lnTo>
                    <a:pt x="177711" y="123999"/>
                  </a:lnTo>
                  <a:lnTo>
                    <a:pt x="180926" y="135926"/>
                  </a:lnTo>
                  <a:lnTo>
                    <a:pt x="183430" y="148243"/>
                  </a:lnTo>
                  <a:lnTo>
                    <a:pt x="185450" y="160803"/>
                  </a:lnTo>
                  <a:lnTo>
                    <a:pt x="187423" y="173242"/>
                  </a:lnTo>
                  <a:lnTo>
                    <a:pt x="189599" y="185339"/>
                  </a:lnTo>
                  <a:lnTo>
                    <a:pt x="191902" y="196603"/>
                  </a:lnTo>
                  <a:lnTo>
                    <a:pt x="194237" y="207302"/>
                  </a:lnTo>
                  <a:lnTo>
                    <a:pt x="196815" y="218372"/>
                  </a:lnTo>
                  <a:lnTo>
                    <a:pt x="200041" y="23159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6937290" y="2621595"/>
            <a:ext cx="2264618" cy="526426"/>
            <a:chOff x="6937290" y="2621595"/>
            <a:chExt cx="2264618" cy="526426"/>
          </a:xfrm>
        </p:grpSpPr>
        <p:sp>
          <p:nvSpPr>
            <p:cNvPr id="298" name="Freeform 297"/>
            <p:cNvSpPr/>
            <p:nvPr/>
          </p:nvSpPr>
          <p:spPr>
            <a:xfrm>
              <a:off x="6937290" y="2758466"/>
              <a:ext cx="280334" cy="250037"/>
            </a:xfrm>
            <a:custGeom>
              <a:avLst/>
              <a:gdLst/>
              <a:ahLst/>
              <a:cxnLst/>
              <a:rect l="0" t="0" r="0" b="0"/>
              <a:pathLst>
                <a:path w="280334" h="250037">
                  <a:moveTo>
                    <a:pt x="11518" y="0"/>
                  </a:moveTo>
                  <a:lnTo>
                    <a:pt x="8584" y="11668"/>
                  </a:lnTo>
                  <a:lnTo>
                    <a:pt x="5803" y="22157"/>
                  </a:lnTo>
                  <a:lnTo>
                    <a:pt x="2922" y="32463"/>
                  </a:lnTo>
                  <a:lnTo>
                    <a:pt x="571" y="42937"/>
                  </a:lnTo>
                  <a:lnTo>
                    <a:pt x="0" y="53929"/>
                  </a:lnTo>
                  <a:lnTo>
                    <a:pt x="1736" y="65576"/>
                  </a:lnTo>
                  <a:lnTo>
                    <a:pt x="5181" y="78003"/>
                  </a:lnTo>
                  <a:lnTo>
                    <a:pt x="9030" y="91406"/>
                  </a:lnTo>
                  <a:lnTo>
                    <a:pt x="12471" y="105786"/>
                  </a:lnTo>
                  <a:lnTo>
                    <a:pt x="15387" y="120679"/>
                  </a:lnTo>
                  <a:lnTo>
                    <a:pt x="18090" y="135290"/>
                  </a:lnTo>
                  <a:lnTo>
                    <a:pt x="20827" y="149186"/>
                  </a:lnTo>
                  <a:lnTo>
                    <a:pt x="23698" y="162295"/>
                  </a:lnTo>
                  <a:lnTo>
                    <a:pt x="26719" y="174712"/>
                  </a:lnTo>
                  <a:lnTo>
                    <a:pt x="29876" y="186579"/>
                  </a:lnTo>
                  <a:lnTo>
                    <a:pt x="33303" y="197871"/>
                  </a:lnTo>
                  <a:lnTo>
                    <a:pt x="37285" y="208396"/>
                  </a:lnTo>
                  <a:lnTo>
                    <a:pt x="41932" y="218097"/>
                  </a:lnTo>
                  <a:lnTo>
                    <a:pt x="47356" y="226579"/>
                  </a:lnTo>
                  <a:lnTo>
                    <a:pt x="53755" y="233068"/>
                  </a:lnTo>
                  <a:lnTo>
                    <a:pt x="61127" y="237307"/>
                  </a:lnTo>
                  <a:lnTo>
                    <a:pt x="69009" y="239185"/>
                  </a:lnTo>
                  <a:lnTo>
                    <a:pt x="76606" y="238484"/>
                  </a:lnTo>
                  <a:lnTo>
                    <a:pt x="83487" y="235345"/>
                  </a:lnTo>
                  <a:lnTo>
                    <a:pt x="89580" y="230171"/>
                  </a:lnTo>
                  <a:lnTo>
                    <a:pt x="94979" y="223427"/>
                  </a:lnTo>
                  <a:lnTo>
                    <a:pt x="99823" y="215524"/>
                  </a:lnTo>
                  <a:lnTo>
                    <a:pt x="103925" y="206628"/>
                  </a:lnTo>
                  <a:lnTo>
                    <a:pt x="106783" y="196681"/>
                  </a:lnTo>
                  <a:lnTo>
                    <a:pt x="108259" y="185806"/>
                  </a:lnTo>
                  <a:lnTo>
                    <a:pt x="109620" y="176804"/>
                  </a:lnTo>
                  <a:lnTo>
                    <a:pt x="112123" y="173623"/>
                  </a:lnTo>
                  <a:lnTo>
                    <a:pt x="115060" y="176073"/>
                  </a:lnTo>
                  <a:lnTo>
                    <a:pt x="118294" y="182398"/>
                  </a:lnTo>
                  <a:lnTo>
                    <a:pt x="122091" y="190907"/>
                  </a:lnTo>
                  <a:lnTo>
                    <a:pt x="126581" y="200519"/>
                  </a:lnTo>
                  <a:lnTo>
                    <a:pt x="131884" y="210490"/>
                  </a:lnTo>
                  <a:lnTo>
                    <a:pt x="138192" y="220227"/>
                  </a:lnTo>
                  <a:lnTo>
                    <a:pt x="145509" y="229449"/>
                  </a:lnTo>
                  <a:lnTo>
                    <a:pt x="153691" y="237635"/>
                  </a:lnTo>
                  <a:lnTo>
                    <a:pt x="162553" y="243937"/>
                  </a:lnTo>
                  <a:lnTo>
                    <a:pt x="171918" y="248062"/>
                  </a:lnTo>
                  <a:lnTo>
                    <a:pt x="181647" y="250036"/>
                  </a:lnTo>
                  <a:lnTo>
                    <a:pt x="191629" y="249934"/>
                  </a:lnTo>
                  <a:lnTo>
                    <a:pt x="201785" y="248015"/>
                  </a:lnTo>
                  <a:lnTo>
                    <a:pt x="211890" y="244646"/>
                  </a:lnTo>
                  <a:lnTo>
                    <a:pt x="221602" y="240185"/>
                  </a:lnTo>
                  <a:lnTo>
                    <a:pt x="230760" y="234928"/>
                  </a:lnTo>
                  <a:lnTo>
                    <a:pt x="239216" y="228944"/>
                  </a:lnTo>
                  <a:lnTo>
                    <a:pt x="246748" y="222097"/>
                  </a:lnTo>
                  <a:lnTo>
                    <a:pt x="253333" y="214380"/>
                  </a:lnTo>
                  <a:lnTo>
                    <a:pt x="259095" y="205908"/>
                  </a:lnTo>
                  <a:lnTo>
                    <a:pt x="264209" y="196844"/>
                  </a:lnTo>
                  <a:lnTo>
                    <a:pt x="268832" y="187332"/>
                  </a:lnTo>
                  <a:lnTo>
                    <a:pt x="272940" y="177334"/>
                  </a:lnTo>
                  <a:lnTo>
                    <a:pt x="276326" y="166638"/>
                  </a:lnTo>
                  <a:lnTo>
                    <a:pt x="278926" y="155191"/>
                  </a:lnTo>
                  <a:lnTo>
                    <a:pt x="280333" y="143402"/>
                  </a:lnTo>
                  <a:lnTo>
                    <a:pt x="279763" y="132021"/>
                  </a:lnTo>
                  <a:lnTo>
                    <a:pt x="276978" y="121433"/>
                  </a:lnTo>
                  <a:lnTo>
                    <a:pt x="272684" y="111358"/>
                  </a:lnTo>
                  <a:lnTo>
                    <a:pt x="268194" y="101067"/>
                  </a:lnTo>
                  <a:lnTo>
                    <a:pt x="264289" y="90144"/>
                  </a:lnTo>
                  <a:lnTo>
                    <a:pt x="261046" y="78670"/>
                  </a:lnTo>
                  <a:lnTo>
                    <a:pt x="258113" y="67035"/>
                  </a:lnTo>
                  <a:lnTo>
                    <a:pt x="255223" y="55513"/>
                  </a:lnTo>
                  <a:lnTo>
                    <a:pt x="252409" y="44653"/>
                  </a:lnTo>
                  <a:lnTo>
                    <a:pt x="249658" y="34277"/>
                  </a:lnTo>
                  <a:lnTo>
                    <a:pt x="246728" y="23478"/>
                  </a:lnTo>
                  <a:lnTo>
                    <a:pt x="243145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7296249" y="286375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57"/>
                  </a:lnTo>
                  <a:lnTo>
                    <a:pt x="0" y="50272"/>
                  </a:lnTo>
                  <a:lnTo>
                    <a:pt x="0" y="66143"/>
                  </a:lnTo>
                  <a:lnTo>
                    <a:pt x="0" y="8882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7264663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7359419" y="2674238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7"/>
                  </a:lnTo>
                  <a:lnTo>
                    <a:pt x="179" y="70175"/>
                  </a:lnTo>
                  <a:lnTo>
                    <a:pt x="827" y="88305"/>
                  </a:lnTo>
                  <a:lnTo>
                    <a:pt x="2084" y="106522"/>
                  </a:lnTo>
                  <a:lnTo>
                    <a:pt x="4082" y="124328"/>
                  </a:lnTo>
                  <a:lnTo>
                    <a:pt x="7027" y="141057"/>
                  </a:lnTo>
                  <a:lnTo>
                    <a:pt x="10928" y="156464"/>
                  </a:lnTo>
                  <a:lnTo>
                    <a:pt x="15326" y="170962"/>
                  </a:lnTo>
                  <a:lnTo>
                    <a:pt x="19430" y="185394"/>
                  </a:lnTo>
                  <a:lnTo>
                    <a:pt x="22814" y="200256"/>
                  </a:lnTo>
                  <a:lnTo>
                    <a:pt x="25404" y="215530"/>
                  </a:lnTo>
                  <a:lnTo>
                    <a:pt x="27300" y="230872"/>
                  </a:lnTo>
                  <a:lnTo>
                    <a:pt x="28647" y="246035"/>
                  </a:lnTo>
                  <a:lnTo>
                    <a:pt x="29588" y="260535"/>
                  </a:lnTo>
                  <a:lnTo>
                    <a:pt x="30338" y="275107"/>
                  </a:lnTo>
                  <a:lnTo>
                    <a:pt x="30966" y="29214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7433119" y="263212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71"/>
                  </a:lnTo>
                  <a:lnTo>
                    <a:pt x="3685" y="50665"/>
                  </a:lnTo>
                  <a:lnTo>
                    <a:pt x="5354" y="66289"/>
                  </a:lnTo>
                  <a:lnTo>
                    <a:pt x="6767" y="83261"/>
                  </a:lnTo>
                  <a:lnTo>
                    <a:pt x="7866" y="101189"/>
                  </a:lnTo>
                  <a:lnTo>
                    <a:pt x="8676" y="119509"/>
                  </a:lnTo>
                  <a:lnTo>
                    <a:pt x="9264" y="137854"/>
                  </a:lnTo>
                  <a:lnTo>
                    <a:pt x="10016" y="155744"/>
                  </a:lnTo>
                  <a:lnTo>
                    <a:pt x="11593" y="172529"/>
                  </a:lnTo>
                  <a:lnTo>
                    <a:pt x="14286" y="187974"/>
                  </a:lnTo>
                  <a:lnTo>
                    <a:pt x="17894" y="202498"/>
                  </a:lnTo>
                  <a:lnTo>
                    <a:pt x="21927" y="216946"/>
                  </a:lnTo>
                  <a:lnTo>
                    <a:pt x="26040" y="231819"/>
                  </a:lnTo>
                  <a:lnTo>
                    <a:pt x="29918" y="247101"/>
                  </a:lnTo>
                  <a:lnTo>
                    <a:pt x="33208" y="262447"/>
                  </a:lnTo>
                  <a:lnTo>
                    <a:pt x="35785" y="277623"/>
                  </a:lnTo>
                  <a:lnTo>
                    <a:pt x="37703" y="292529"/>
                  </a:lnTo>
                  <a:lnTo>
                    <a:pt x="39290" y="308905"/>
                  </a:lnTo>
                  <a:lnTo>
                    <a:pt x="40679" y="331542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7667459" y="2632124"/>
              <a:ext cx="174412" cy="410612"/>
            </a:xfrm>
            <a:custGeom>
              <a:avLst/>
              <a:gdLst/>
              <a:ahLst/>
              <a:cxnLst/>
              <a:rect l="0" t="0" r="0" b="0"/>
              <a:pathLst>
                <a:path w="174412" h="410612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0"/>
                  </a:lnTo>
                  <a:lnTo>
                    <a:pt x="1889" y="82142"/>
                  </a:lnTo>
                  <a:lnTo>
                    <a:pt x="3254" y="94707"/>
                  </a:lnTo>
                  <a:lnTo>
                    <a:pt x="4468" y="108264"/>
                  </a:lnTo>
                  <a:lnTo>
                    <a:pt x="5602" y="122470"/>
                  </a:lnTo>
                  <a:lnTo>
                    <a:pt x="6971" y="136552"/>
                  </a:lnTo>
                  <a:lnTo>
                    <a:pt x="8748" y="150062"/>
                  </a:lnTo>
                  <a:lnTo>
                    <a:pt x="11111" y="162895"/>
                  </a:lnTo>
                  <a:lnTo>
                    <a:pt x="14310" y="175120"/>
                  </a:lnTo>
                  <a:lnTo>
                    <a:pt x="18388" y="186869"/>
                  </a:lnTo>
                  <a:lnTo>
                    <a:pt x="23076" y="198589"/>
                  </a:lnTo>
                  <a:lnTo>
                    <a:pt x="27908" y="210998"/>
                  </a:lnTo>
                  <a:lnTo>
                    <a:pt x="32594" y="224427"/>
                  </a:lnTo>
                  <a:lnTo>
                    <a:pt x="36873" y="238704"/>
                  </a:lnTo>
                  <a:lnTo>
                    <a:pt x="40440" y="253360"/>
                  </a:lnTo>
                  <a:lnTo>
                    <a:pt x="43206" y="268070"/>
                  </a:lnTo>
                  <a:lnTo>
                    <a:pt x="45250" y="282692"/>
                  </a:lnTo>
                  <a:lnTo>
                    <a:pt x="46711" y="297188"/>
                  </a:lnTo>
                  <a:lnTo>
                    <a:pt x="47724" y="311536"/>
                  </a:lnTo>
                  <a:lnTo>
                    <a:pt x="47998" y="324630"/>
                  </a:lnTo>
                  <a:lnTo>
                    <a:pt x="46980" y="332937"/>
                  </a:lnTo>
                  <a:lnTo>
                    <a:pt x="45143" y="334307"/>
                  </a:lnTo>
                  <a:lnTo>
                    <a:pt x="43462" y="330515"/>
                  </a:lnTo>
                  <a:lnTo>
                    <a:pt x="42368" y="323293"/>
                  </a:lnTo>
                  <a:lnTo>
                    <a:pt x="42120" y="313796"/>
                  </a:lnTo>
                  <a:lnTo>
                    <a:pt x="42758" y="302784"/>
                  </a:lnTo>
                  <a:lnTo>
                    <a:pt x="44165" y="290763"/>
                  </a:lnTo>
                  <a:lnTo>
                    <a:pt x="46178" y="278070"/>
                  </a:lnTo>
                  <a:lnTo>
                    <a:pt x="48652" y="264952"/>
                  </a:lnTo>
                  <a:lnTo>
                    <a:pt x="51789" y="252376"/>
                  </a:lnTo>
                  <a:lnTo>
                    <a:pt x="56105" y="241978"/>
                  </a:lnTo>
                  <a:lnTo>
                    <a:pt x="61788" y="234472"/>
                  </a:lnTo>
                  <a:lnTo>
                    <a:pt x="68724" y="229738"/>
                  </a:lnTo>
                  <a:lnTo>
                    <a:pt x="76676" y="227301"/>
                  </a:lnTo>
                  <a:lnTo>
                    <a:pt x="85392" y="226626"/>
                  </a:lnTo>
                  <a:lnTo>
                    <a:pt x="94496" y="227405"/>
                  </a:lnTo>
                  <a:lnTo>
                    <a:pt x="103520" y="229573"/>
                  </a:lnTo>
                  <a:lnTo>
                    <a:pt x="112214" y="232986"/>
                  </a:lnTo>
                  <a:lnTo>
                    <a:pt x="120525" y="237578"/>
                  </a:lnTo>
                  <a:lnTo>
                    <a:pt x="128493" y="243416"/>
                  </a:lnTo>
                  <a:lnTo>
                    <a:pt x="136183" y="250420"/>
                  </a:lnTo>
                  <a:lnTo>
                    <a:pt x="143501" y="258396"/>
                  </a:lnTo>
                  <a:lnTo>
                    <a:pt x="150197" y="267120"/>
                  </a:lnTo>
                  <a:lnTo>
                    <a:pt x="156180" y="276400"/>
                  </a:lnTo>
                  <a:lnTo>
                    <a:pt x="161353" y="286241"/>
                  </a:lnTo>
                  <a:lnTo>
                    <a:pt x="165528" y="296831"/>
                  </a:lnTo>
                  <a:lnTo>
                    <a:pt x="168706" y="308217"/>
                  </a:lnTo>
                  <a:lnTo>
                    <a:pt x="171026" y="320303"/>
                  </a:lnTo>
                  <a:lnTo>
                    <a:pt x="172675" y="332948"/>
                  </a:lnTo>
                  <a:lnTo>
                    <a:pt x="173821" y="345998"/>
                  </a:lnTo>
                  <a:lnTo>
                    <a:pt x="174411" y="358922"/>
                  </a:lnTo>
                  <a:lnTo>
                    <a:pt x="174138" y="372191"/>
                  </a:lnTo>
                  <a:lnTo>
                    <a:pt x="171858" y="388084"/>
                  </a:lnTo>
                  <a:lnTo>
                    <a:pt x="165743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7870677" y="2855803"/>
              <a:ext cx="162567" cy="176405"/>
            </a:xfrm>
            <a:custGeom>
              <a:avLst/>
              <a:gdLst/>
              <a:ahLst/>
              <a:cxnLst/>
              <a:rect l="0" t="0" r="0" b="0"/>
              <a:pathLst>
                <a:path w="162567" h="176405">
                  <a:moveTo>
                    <a:pt x="109924" y="50062"/>
                  </a:moveTo>
                  <a:lnTo>
                    <a:pt x="106856" y="41327"/>
                  </a:lnTo>
                  <a:lnTo>
                    <a:pt x="102795" y="33621"/>
                  </a:lnTo>
                  <a:lnTo>
                    <a:pt x="97301" y="26223"/>
                  </a:lnTo>
                  <a:lnTo>
                    <a:pt x="90541" y="19135"/>
                  </a:lnTo>
                  <a:lnTo>
                    <a:pt x="82743" y="12605"/>
                  </a:lnTo>
                  <a:lnTo>
                    <a:pt x="74151" y="6751"/>
                  </a:lnTo>
                  <a:lnTo>
                    <a:pt x="65138" y="2177"/>
                  </a:lnTo>
                  <a:lnTo>
                    <a:pt x="56181" y="0"/>
                  </a:lnTo>
                  <a:lnTo>
                    <a:pt x="47535" y="623"/>
                  </a:lnTo>
                  <a:lnTo>
                    <a:pt x="39258" y="3976"/>
                  </a:lnTo>
                  <a:lnTo>
                    <a:pt x="31313" y="9882"/>
                  </a:lnTo>
                  <a:lnTo>
                    <a:pt x="23643" y="17964"/>
                  </a:lnTo>
                  <a:lnTo>
                    <a:pt x="16508" y="27761"/>
                  </a:lnTo>
                  <a:lnTo>
                    <a:pt x="10466" y="38836"/>
                  </a:lnTo>
                  <a:lnTo>
                    <a:pt x="5741" y="50828"/>
                  </a:lnTo>
                  <a:lnTo>
                    <a:pt x="2399" y="63298"/>
                  </a:lnTo>
                  <a:lnTo>
                    <a:pt x="521" y="75742"/>
                  </a:lnTo>
                  <a:lnTo>
                    <a:pt x="0" y="87888"/>
                  </a:lnTo>
                  <a:lnTo>
                    <a:pt x="599" y="99671"/>
                  </a:lnTo>
                  <a:lnTo>
                    <a:pt x="2055" y="111124"/>
                  </a:lnTo>
                  <a:lnTo>
                    <a:pt x="4154" y="122294"/>
                  </a:lnTo>
                  <a:lnTo>
                    <a:pt x="7204" y="132593"/>
                  </a:lnTo>
                  <a:lnTo>
                    <a:pt x="11994" y="140847"/>
                  </a:lnTo>
                  <a:lnTo>
                    <a:pt x="18799" y="146571"/>
                  </a:lnTo>
                  <a:lnTo>
                    <a:pt x="26964" y="149600"/>
                  </a:lnTo>
                  <a:lnTo>
                    <a:pt x="35214" y="149745"/>
                  </a:lnTo>
                  <a:lnTo>
                    <a:pt x="42801" y="147206"/>
                  </a:lnTo>
                  <a:lnTo>
                    <a:pt x="49670" y="142282"/>
                  </a:lnTo>
                  <a:lnTo>
                    <a:pt x="56190" y="135182"/>
                  </a:lnTo>
                  <a:lnTo>
                    <a:pt x="62637" y="126229"/>
                  </a:lnTo>
                  <a:lnTo>
                    <a:pt x="68815" y="115815"/>
                  </a:lnTo>
                  <a:lnTo>
                    <a:pt x="74144" y="104311"/>
                  </a:lnTo>
                  <a:lnTo>
                    <a:pt x="78392" y="92087"/>
                  </a:lnTo>
                  <a:lnTo>
                    <a:pt x="82553" y="81739"/>
                  </a:lnTo>
                  <a:lnTo>
                    <a:pt x="87359" y="76899"/>
                  </a:lnTo>
                  <a:lnTo>
                    <a:pt x="91817" y="77444"/>
                  </a:lnTo>
                  <a:lnTo>
                    <a:pt x="95801" y="81749"/>
                  </a:lnTo>
                  <a:lnTo>
                    <a:pt x="99496" y="88414"/>
                  </a:lnTo>
                  <a:lnTo>
                    <a:pt x="103054" y="96525"/>
                  </a:lnTo>
                  <a:lnTo>
                    <a:pt x="106560" y="105518"/>
                  </a:lnTo>
                  <a:lnTo>
                    <a:pt x="110215" y="114894"/>
                  </a:lnTo>
                  <a:lnTo>
                    <a:pt x="114344" y="124142"/>
                  </a:lnTo>
                  <a:lnTo>
                    <a:pt x="119084" y="133001"/>
                  </a:lnTo>
                  <a:lnTo>
                    <a:pt x="124479" y="141318"/>
                  </a:lnTo>
                  <a:lnTo>
                    <a:pt x="131319" y="149860"/>
                  </a:lnTo>
                  <a:lnTo>
                    <a:pt x="142440" y="160493"/>
                  </a:lnTo>
                  <a:lnTo>
                    <a:pt x="162566" y="17640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8012186" y="2832165"/>
              <a:ext cx="115815" cy="158970"/>
            </a:xfrm>
            <a:custGeom>
              <a:avLst/>
              <a:gdLst/>
              <a:ahLst/>
              <a:cxnLst/>
              <a:rect l="0" t="0" r="0" b="0"/>
              <a:pathLst>
                <a:path w="115815" h="158970">
                  <a:moveTo>
                    <a:pt x="0" y="0"/>
                  </a:moveTo>
                  <a:lnTo>
                    <a:pt x="5801" y="8869"/>
                  </a:lnTo>
                  <a:lnTo>
                    <a:pt x="10725" y="17855"/>
                  </a:lnTo>
                  <a:lnTo>
                    <a:pt x="15227" y="27851"/>
                  </a:lnTo>
                  <a:lnTo>
                    <a:pt x="19449" y="38832"/>
                  </a:lnTo>
                  <a:lnTo>
                    <a:pt x="23463" y="50643"/>
                  </a:lnTo>
                  <a:lnTo>
                    <a:pt x="27324" y="63097"/>
                  </a:lnTo>
                  <a:lnTo>
                    <a:pt x="31076" y="75862"/>
                  </a:lnTo>
                  <a:lnTo>
                    <a:pt x="34752" y="88494"/>
                  </a:lnTo>
                  <a:lnTo>
                    <a:pt x="38379" y="100763"/>
                  </a:lnTo>
                  <a:lnTo>
                    <a:pt x="42137" y="112626"/>
                  </a:lnTo>
                  <a:lnTo>
                    <a:pt x="46346" y="124131"/>
                  </a:lnTo>
                  <a:lnTo>
                    <a:pt x="51143" y="135331"/>
                  </a:lnTo>
                  <a:lnTo>
                    <a:pt x="56501" y="145480"/>
                  </a:lnTo>
                  <a:lnTo>
                    <a:pt x="62323" y="153101"/>
                  </a:lnTo>
                  <a:lnTo>
                    <a:pt x="68494" y="157587"/>
                  </a:lnTo>
                  <a:lnTo>
                    <a:pt x="74756" y="158969"/>
                  </a:lnTo>
                  <a:lnTo>
                    <a:pt x="80725" y="157471"/>
                  </a:lnTo>
                  <a:lnTo>
                    <a:pt x="86215" y="153532"/>
                  </a:lnTo>
                  <a:lnTo>
                    <a:pt x="91051" y="147517"/>
                  </a:lnTo>
                  <a:lnTo>
                    <a:pt x="95002" y="139610"/>
                  </a:lnTo>
                  <a:lnTo>
                    <a:pt x="98032" y="130084"/>
                  </a:lnTo>
                  <a:lnTo>
                    <a:pt x="100425" y="119440"/>
                  </a:lnTo>
                  <a:lnTo>
                    <a:pt x="102653" y="108304"/>
                  </a:lnTo>
                  <a:lnTo>
                    <a:pt x="105001" y="97076"/>
                  </a:lnTo>
                  <a:lnTo>
                    <a:pt x="107241" y="85928"/>
                  </a:lnTo>
                  <a:lnTo>
                    <a:pt x="108760" y="74909"/>
                  </a:lnTo>
                  <a:lnTo>
                    <a:pt x="109272" y="64024"/>
                  </a:lnTo>
                  <a:lnTo>
                    <a:pt x="109146" y="53513"/>
                  </a:lnTo>
                  <a:lnTo>
                    <a:pt x="109335" y="42723"/>
                  </a:lnTo>
                  <a:lnTo>
                    <a:pt x="110969" y="29589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8153673" y="2845620"/>
              <a:ext cx="174370" cy="213507"/>
            </a:xfrm>
            <a:custGeom>
              <a:avLst/>
              <a:gdLst/>
              <a:ahLst/>
              <a:cxnLst/>
              <a:rect l="0" t="0" r="0" b="0"/>
              <a:pathLst>
                <a:path w="174370" h="213507">
                  <a:moveTo>
                    <a:pt x="26969" y="49716"/>
                  </a:moveTo>
                  <a:lnTo>
                    <a:pt x="32971" y="58317"/>
                  </a:lnTo>
                  <a:lnTo>
                    <a:pt x="39816" y="64743"/>
                  </a:lnTo>
                  <a:lnTo>
                    <a:pt x="48203" y="69547"/>
                  </a:lnTo>
                  <a:lnTo>
                    <a:pt x="57831" y="72916"/>
                  </a:lnTo>
                  <a:lnTo>
                    <a:pt x="68146" y="74813"/>
                  </a:lnTo>
                  <a:lnTo>
                    <a:pt x="78748" y="75348"/>
                  </a:lnTo>
                  <a:lnTo>
                    <a:pt x="89274" y="74593"/>
                  </a:lnTo>
                  <a:lnTo>
                    <a:pt x="99326" y="72501"/>
                  </a:lnTo>
                  <a:lnTo>
                    <a:pt x="108727" y="69163"/>
                  </a:lnTo>
                  <a:lnTo>
                    <a:pt x="116849" y="64465"/>
                  </a:lnTo>
                  <a:lnTo>
                    <a:pt x="122568" y="58032"/>
                  </a:lnTo>
                  <a:lnTo>
                    <a:pt x="125481" y="49823"/>
                  </a:lnTo>
                  <a:lnTo>
                    <a:pt x="125656" y="40395"/>
                  </a:lnTo>
                  <a:lnTo>
                    <a:pt x="123273" y="30690"/>
                  </a:lnTo>
                  <a:lnTo>
                    <a:pt x="118709" y="21292"/>
                  </a:lnTo>
                  <a:lnTo>
                    <a:pt x="112428" y="12884"/>
                  </a:lnTo>
                  <a:lnTo>
                    <a:pt x="104866" y="6381"/>
                  </a:lnTo>
                  <a:lnTo>
                    <a:pt x="96388" y="2096"/>
                  </a:lnTo>
                  <a:lnTo>
                    <a:pt x="87429" y="0"/>
                  </a:lnTo>
                  <a:lnTo>
                    <a:pt x="78495" y="16"/>
                  </a:lnTo>
                  <a:lnTo>
                    <a:pt x="69860" y="1879"/>
                  </a:lnTo>
                  <a:lnTo>
                    <a:pt x="61588" y="5379"/>
                  </a:lnTo>
                  <a:lnTo>
                    <a:pt x="53644" y="10459"/>
                  </a:lnTo>
                  <a:lnTo>
                    <a:pt x="45969" y="16945"/>
                  </a:lnTo>
                  <a:lnTo>
                    <a:pt x="38661" y="24568"/>
                  </a:lnTo>
                  <a:lnTo>
                    <a:pt x="31973" y="33054"/>
                  </a:lnTo>
                  <a:lnTo>
                    <a:pt x="25989" y="42168"/>
                  </a:lnTo>
                  <a:lnTo>
                    <a:pt x="20648" y="51728"/>
                  </a:lnTo>
                  <a:lnTo>
                    <a:pt x="15826" y="61599"/>
                  </a:lnTo>
                  <a:lnTo>
                    <a:pt x="11401" y="71687"/>
                  </a:lnTo>
                  <a:lnTo>
                    <a:pt x="7428" y="82088"/>
                  </a:lnTo>
                  <a:lnTo>
                    <a:pt x="4132" y="93063"/>
                  </a:lnTo>
                  <a:lnTo>
                    <a:pt x="1589" y="104706"/>
                  </a:lnTo>
                  <a:lnTo>
                    <a:pt x="51" y="116796"/>
                  </a:lnTo>
                  <a:lnTo>
                    <a:pt x="0" y="128913"/>
                  </a:lnTo>
                  <a:lnTo>
                    <a:pt x="1563" y="140799"/>
                  </a:lnTo>
                  <a:lnTo>
                    <a:pt x="4562" y="152220"/>
                  </a:lnTo>
                  <a:lnTo>
                    <a:pt x="8710" y="162891"/>
                  </a:lnTo>
                  <a:lnTo>
                    <a:pt x="13723" y="172727"/>
                  </a:lnTo>
                  <a:lnTo>
                    <a:pt x="19528" y="181654"/>
                  </a:lnTo>
                  <a:lnTo>
                    <a:pt x="26247" y="189512"/>
                  </a:lnTo>
                  <a:lnTo>
                    <a:pt x="33881" y="196315"/>
                  </a:lnTo>
                  <a:lnTo>
                    <a:pt x="42464" y="202054"/>
                  </a:lnTo>
                  <a:lnTo>
                    <a:pt x="52136" y="206619"/>
                  </a:lnTo>
                  <a:lnTo>
                    <a:pt x="62865" y="210058"/>
                  </a:lnTo>
                  <a:lnTo>
                    <a:pt x="74323" y="212385"/>
                  </a:lnTo>
                  <a:lnTo>
                    <a:pt x="86006" y="213506"/>
                  </a:lnTo>
                  <a:lnTo>
                    <a:pt x="97603" y="213483"/>
                  </a:lnTo>
                  <a:lnTo>
                    <a:pt x="108999" y="212504"/>
                  </a:lnTo>
                  <a:lnTo>
                    <a:pt x="120183" y="210783"/>
                  </a:lnTo>
                  <a:lnTo>
                    <a:pt x="131174" y="208522"/>
                  </a:lnTo>
                  <a:lnTo>
                    <a:pt x="141558" y="206029"/>
                  </a:lnTo>
                  <a:lnTo>
                    <a:pt x="151504" y="203480"/>
                  </a:lnTo>
                  <a:lnTo>
                    <a:pt x="161886" y="200655"/>
                  </a:lnTo>
                  <a:lnTo>
                    <a:pt x="174369" y="19711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8454383" y="2846189"/>
              <a:ext cx="113827" cy="247776"/>
            </a:xfrm>
            <a:custGeom>
              <a:avLst/>
              <a:gdLst/>
              <a:ahLst/>
              <a:cxnLst/>
              <a:rect l="0" t="0" r="0" b="0"/>
              <a:pathLst>
                <a:path w="113827" h="247776">
                  <a:moveTo>
                    <a:pt x="0" y="112318"/>
                  </a:moveTo>
                  <a:lnTo>
                    <a:pt x="11735" y="112252"/>
                  </a:lnTo>
                  <a:lnTo>
                    <a:pt x="22864" y="111611"/>
                  </a:lnTo>
                  <a:lnTo>
                    <a:pt x="34453" y="110310"/>
                  </a:lnTo>
                  <a:lnTo>
                    <a:pt x="46269" y="108277"/>
                  </a:lnTo>
                  <a:lnTo>
                    <a:pt x="57633" y="105313"/>
                  </a:lnTo>
                  <a:lnTo>
                    <a:pt x="68182" y="101388"/>
                  </a:lnTo>
                  <a:lnTo>
                    <a:pt x="77883" y="96467"/>
                  </a:lnTo>
                  <a:lnTo>
                    <a:pt x="86855" y="90415"/>
                  </a:lnTo>
                  <a:lnTo>
                    <a:pt x="95244" y="83265"/>
                  </a:lnTo>
                  <a:lnTo>
                    <a:pt x="102708" y="75025"/>
                  </a:lnTo>
                  <a:lnTo>
                    <a:pt x="108444" y="65591"/>
                  </a:lnTo>
                  <a:lnTo>
                    <a:pt x="112151" y="55031"/>
                  </a:lnTo>
                  <a:lnTo>
                    <a:pt x="113826" y="43857"/>
                  </a:lnTo>
                  <a:lnTo>
                    <a:pt x="113514" y="32897"/>
                  </a:lnTo>
                  <a:lnTo>
                    <a:pt x="111439" y="22618"/>
                  </a:lnTo>
                  <a:lnTo>
                    <a:pt x="107626" y="13600"/>
                  </a:lnTo>
                  <a:lnTo>
                    <a:pt x="101801" y="6679"/>
                  </a:lnTo>
                  <a:lnTo>
                    <a:pt x="94006" y="2115"/>
                  </a:lnTo>
                  <a:lnTo>
                    <a:pt x="84860" y="0"/>
                  </a:lnTo>
                  <a:lnTo>
                    <a:pt x="75345" y="535"/>
                  </a:lnTo>
                  <a:lnTo>
                    <a:pt x="66062" y="3560"/>
                  </a:lnTo>
                  <a:lnTo>
                    <a:pt x="57220" y="8654"/>
                  </a:lnTo>
                  <a:lnTo>
                    <a:pt x="48828" y="15344"/>
                  </a:lnTo>
                  <a:lnTo>
                    <a:pt x="40823" y="23211"/>
                  </a:lnTo>
                  <a:lnTo>
                    <a:pt x="33276" y="32082"/>
                  </a:lnTo>
                  <a:lnTo>
                    <a:pt x="26420" y="42013"/>
                  </a:lnTo>
                  <a:lnTo>
                    <a:pt x="20325" y="52955"/>
                  </a:lnTo>
                  <a:lnTo>
                    <a:pt x="15077" y="64913"/>
                  </a:lnTo>
                  <a:lnTo>
                    <a:pt x="10850" y="78004"/>
                  </a:lnTo>
                  <a:lnTo>
                    <a:pt x="7641" y="92177"/>
                  </a:lnTo>
                  <a:lnTo>
                    <a:pt x="5470" y="106932"/>
                  </a:lnTo>
                  <a:lnTo>
                    <a:pt x="4454" y="121450"/>
                  </a:lnTo>
                  <a:lnTo>
                    <a:pt x="4547" y="135285"/>
                  </a:lnTo>
                  <a:lnTo>
                    <a:pt x="5573" y="148353"/>
                  </a:lnTo>
                  <a:lnTo>
                    <a:pt x="7326" y="160743"/>
                  </a:lnTo>
                  <a:lnTo>
                    <a:pt x="9617" y="172591"/>
                  </a:lnTo>
                  <a:lnTo>
                    <a:pt x="12460" y="183871"/>
                  </a:lnTo>
                  <a:lnTo>
                    <a:pt x="16044" y="194388"/>
                  </a:lnTo>
                  <a:lnTo>
                    <a:pt x="20419" y="204098"/>
                  </a:lnTo>
                  <a:lnTo>
                    <a:pt x="25493" y="213096"/>
                  </a:lnTo>
                  <a:lnTo>
                    <a:pt x="31123" y="221526"/>
                  </a:lnTo>
                  <a:lnTo>
                    <a:pt x="37176" y="229519"/>
                  </a:lnTo>
                  <a:lnTo>
                    <a:pt x="43696" y="236700"/>
                  </a:lnTo>
                  <a:lnTo>
                    <a:pt x="50907" y="242239"/>
                  </a:lnTo>
                  <a:lnTo>
                    <a:pt x="58859" y="245814"/>
                  </a:lnTo>
                  <a:lnTo>
                    <a:pt x="67210" y="247540"/>
                  </a:lnTo>
                  <a:lnTo>
                    <a:pt x="76224" y="247775"/>
                  </a:lnTo>
                  <a:lnTo>
                    <a:pt x="87811" y="245418"/>
                  </a:lnTo>
                  <a:lnTo>
                    <a:pt x="105286" y="2386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8595862" y="2911078"/>
              <a:ext cx="163849" cy="164246"/>
            </a:xfrm>
            <a:custGeom>
              <a:avLst/>
              <a:gdLst/>
              <a:ahLst/>
              <a:cxnLst/>
              <a:rect l="0" t="0" r="0" b="0"/>
              <a:pathLst>
                <a:path w="163849" h="164246">
                  <a:moveTo>
                    <a:pt x="100676" y="100072"/>
                  </a:moveTo>
                  <a:lnTo>
                    <a:pt x="103544" y="91203"/>
                  </a:lnTo>
                  <a:lnTo>
                    <a:pt x="105686" y="82217"/>
                  </a:lnTo>
                  <a:lnTo>
                    <a:pt x="107279" y="72226"/>
                  </a:lnTo>
                  <a:lnTo>
                    <a:pt x="108114" y="61418"/>
                  </a:lnTo>
                  <a:lnTo>
                    <a:pt x="107667" y="50255"/>
                  </a:lnTo>
                  <a:lnTo>
                    <a:pt x="105753" y="39059"/>
                  </a:lnTo>
                  <a:lnTo>
                    <a:pt x="102344" y="28292"/>
                  </a:lnTo>
                  <a:lnTo>
                    <a:pt x="97386" y="18604"/>
                  </a:lnTo>
                  <a:lnTo>
                    <a:pt x="91018" y="10264"/>
                  </a:lnTo>
                  <a:lnTo>
                    <a:pt x="83660" y="3836"/>
                  </a:lnTo>
                  <a:lnTo>
                    <a:pt x="75891" y="325"/>
                  </a:lnTo>
                  <a:lnTo>
                    <a:pt x="68079" y="0"/>
                  </a:lnTo>
                  <a:lnTo>
                    <a:pt x="60380" y="2358"/>
                  </a:lnTo>
                  <a:lnTo>
                    <a:pt x="52830" y="6522"/>
                  </a:lnTo>
                  <a:lnTo>
                    <a:pt x="45424" y="11801"/>
                  </a:lnTo>
                  <a:lnTo>
                    <a:pt x="38298" y="17914"/>
                  </a:lnTo>
                  <a:lnTo>
                    <a:pt x="31732" y="24907"/>
                  </a:lnTo>
                  <a:lnTo>
                    <a:pt x="25831" y="32752"/>
                  </a:lnTo>
                  <a:lnTo>
                    <a:pt x="20545" y="41322"/>
                  </a:lnTo>
                  <a:lnTo>
                    <a:pt x="15759" y="50460"/>
                  </a:lnTo>
                  <a:lnTo>
                    <a:pt x="11358" y="60024"/>
                  </a:lnTo>
                  <a:lnTo>
                    <a:pt x="7402" y="70058"/>
                  </a:lnTo>
                  <a:lnTo>
                    <a:pt x="4116" y="80780"/>
                  </a:lnTo>
                  <a:lnTo>
                    <a:pt x="1581" y="92245"/>
                  </a:lnTo>
                  <a:lnTo>
                    <a:pt x="48" y="104045"/>
                  </a:lnTo>
                  <a:lnTo>
                    <a:pt x="0" y="115433"/>
                  </a:lnTo>
                  <a:lnTo>
                    <a:pt x="1575" y="126008"/>
                  </a:lnTo>
                  <a:lnTo>
                    <a:pt x="4921" y="135396"/>
                  </a:lnTo>
                  <a:lnTo>
                    <a:pt x="10367" y="143097"/>
                  </a:lnTo>
                  <a:lnTo>
                    <a:pt x="17870" y="148999"/>
                  </a:lnTo>
                  <a:lnTo>
                    <a:pt x="26634" y="152826"/>
                  </a:lnTo>
                  <a:lnTo>
                    <a:pt x="35354" y="153979"/>
                  </a:lnTo>
                  <a:lnTo>
                    <a:pt x="43282" y="152385"/>
                  </a:lnTo>
                  <a:lnTo>
                    <a:pt x="50228" y="148401"/>
                  </a:lnTo>
                  <a:lnTo>
                    <a:pt x="56274" y="142530"/>
                  </a:lnTo>
                  <a:lnTo>
                    <a:pt x="61597" y="135254"/>
                  </a:lnTo>
                  <a:lnTo>
                    <a:pt x="66376" y="126966"/>
                  </a:lnTo>
                  <a:lnTo>
                    <a:pt x="70762" y="117967"/>
                  </a:lnTo>
                  <a:lnTo>
                    <a:pt x="74876" y="108547"/>
                  </a:lnTo>
                  <a:lnTo>
                    <a:pt x="79008" y="101378"/>
                  </a:lnTo>
                  <a:lnTo>
                    <a:pt x="83038" y="99693"/>
                  </a:lnTo>
                  <a:lnTo>
                    <a:pt x="86432" y="102529"/>
                  </a:lnTo>
                  <a:lnTo>
                    <a:pt x="89421" y="108290"/>
                  </a:lnTo>
                  <a:lnTo>
                    <a:pt x="92477" y="115682"/>
                  </a:lnTo>
                  <a:lnTo>
                    <a:pt x="96069" y="123697"/>
                  </a:lnTo>
                  <a:lnTo>
                    <a:pt x="100383" y="131781"/>
                  </a:lnTo>
                  <a:lnTo>
                    <a:pt x="105551" y="139548"/>
                  </a:lnTo>
                  <a:lnTo>
                    <a:pt x="111759" y="146637"/>
                  </a:lnTo>
                  <a:lnTo>
                    <a:pt x="118995" y="152924"/>
                  </a:lnTo>
                  <a:lnTo>
                    <a:pt x="126844" y="158139"/>
                  </a:lnTo>
                  <a:lnTo>
                    <a:pt x="135457" y="162167"/>
                  </a:lnTo>
                  <a:lnTo>
                    <a:pt x="146707" y="164245"/>
                  </a:lnTo>
                  <a:lnTo>
                    <a:pt x="163848" y="1632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8801823" y="2621595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1" y="8679"/>
                  </a:lnTo>
                  <a:lnTo>
                    <a:pt x="1" y="21199"/>
                  </a:lnTo>
                  <a:lnTo>
                    <a:pt x="1" y="36026"/>
                  </a:lnTo>
                  <a:lnTo>
                    <a:pt x="1" y="52533"/>
                  </a:lnTo>
                  <a:lnTo>
                    <a:pt x="1" y="69998"/>
                  </a:lnTo>
                  <a:lnTo>
                    <a:pt x="1" y="87479"/>
                  </a:lnTo>
                  <a:lnTo>
                    <a:pt x="1" y="104453"/>
                  </a:lnTo>
                  <a:lnTo>
                    <a:pt x="1" y="120778"/>
                  </a:lnTo>
                  <a:lnTo>
                    <a:pt x="1" y="136508"/>
                  </a:lnTo>
                  <a:lnTo>
                    <a:pt x="6" y="151756"/>
                  </a:lnTo>
                  <a:lnTo>
                    <a:pt x="179" y="166642"/>
                  </a:lnTo>
                  <a:lnTo>
                    <a:pt x="827" y="181265"/>
                  </a:lnTo>
                  <a:lnTo>
                    <a:pt x="2076" y="195703"/>
                  </a:lnTo>
                  <a:lnTo>
                    <a:pt x="3728" y="210013"/>
                  </a:lnTo>
                  <a:lnTo>
                    <a:pt x="5375" y="224235"/>
                  </a:lnTo>
                  <a:lnTo>
                    <a:pt x="6779" y="238396"/>
                  </a:lnTo>
                  <a:lnTo>
                    <a:pt x="7872" y="252517"/>
                  </a:lnTo>
                  <a:lnTo>
                    <a:pt x="8680" y="266610"/>
                  </a:lnTo>
                  <a:lnTo>
                    <a:pt x="9257" y="280690"/>
                  </a:lnTo>
                  <a:lnTo>
                    <a:pt x="9663" y="294926"/>
                  </a:lnTo>
                  <a:lnTo>
                    <a:pt x="9943" y="309629"/>
                  </a:lnTo>
                  <a:lnTo>
                    <a:pt x="10133" y="324927"/>
                  </a:lnTo>
                  <a:lnTo>
                    <a:pt x="10263" y="340625"/>
                  </a:lnTo>
                  <a:lnTo>
                    <a:pt x="10351" y="356316"/>
                  </a:lnTo>
                  <a:lnTo>
                    <a:pt x="10410" y="371751"/>
                  </a:lnTo>
                  <a:lnTo>
                    <a:pt x="10449" y="386647"/>
                  </a:lnTo>
                  <a:lnTo>
                    <a:pt x="10480" y="402279"/>
                  </a:lnTo>
                  <a:lnTo>
                    <a:pt x="10506" y="422254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8612311" y="2800580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4582" y="2867"/>
                  </a:lnTo>
                  <a:lnTo>
                    <a:pt x="302812" y="5009"/>
                  </a:lnTo>
                  <a:lnTo>
                    <a:pt x="289917" y="6616"/>
                  </a:lnTo>
                  <a:lnTo>
                    <a:pt x="275896" y="7970"/>
                  </a:lnTo>
                  <a:lnTo>
                    <a:pt x="260919" y="9466"/>
                  </a:lnTo>
                  <a:lnTo>
                    <a:pt x="245193" y="11317"/>
                  </a:lnTo>
                  <a:lnTo>
                    <a:pt x="228744" y="13557"/>
                  </a:lnTo>
                  <a:lnTo>
                    <a:pt x="211424" y="16138"/>
                  </a:lnTo>
                  <a:lnTo>
                    <a:pt x="193220" y="18983"/>
                  </a:lnTo>
                  <a:lnTo>
                    <a:pt x="174252" y="21859"/>
                  </a:lnTo>
                  <a:lnTo>
                    <a:pt x="154680" y="24403"/>
                  </a:lnTo>
                  <a:lnTo>
                    <a:pt x="134669" y="26448"/>
                  </a:lnTo>
                  <a:lnTo>
                    <a:pt x="114672" y="28158"/>
                  </a:lnTo>
                  <a:lnTo>
                    <a:pt x="95399" y="29921"/>
                  </a:lnTo>
                  <a:lnTo>
                    <a:pt x="77193" y="31956"/>
                  </a:lnTo>
                  <a:lnTo>
                    <a:pt x="60444" y="34165"/>
                  </a:lnTo>
                  <a:lnTo>
                    <a:pt x="44022" y="36428"/>
                  </a:lnTo>
                  <a:lnTo>
                    <a:pt x="25369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8847791" y="2865585"/>
              <a:ext cx="143547" cy="196949"/>
            </a:xfrm>
            <a:custGeom>
              <a:avLst/>
              <a:gdLst/>
              <a:ahLst/>
              <a:cxnLst/>
              <a:rect l="0" t="0" r="0" b="0"/>
              <a:pathLst>
                <a:path w="143547" h="196949">
                  <a:moveTo>
                    <a:pt x="27732" y="103451"/>
                  </a:moveTo>
                  <a:lnTo>
                    <a:pt x="39468" y="100584"/>
                  </a:lnTo>
                  <a:lnTo>
                    <a:pt x="50596" y="98442"/>
                  </a:lnTo>
                  <a:lnTo>
                    <a:pt x="62189" y="96830"/>
                  </a:lnTo>
                  <a:lnTo>
                    <a:pt x="74178" y="95304"/>
                  </a:lnTo>
                  <a:lnTo>
                    <a:pt x="86190" y="93159"/>
                  </a:lnTo>
                  <a:lnTo>
                    <a:pt x="97974" y="90046"/>
                  </a:lnTo>
                  <a:lnTo>
                    <a:pt x="108810" y="85635"/>
                  </a:lnTo>
                  <a:lnTo>
                    <a:pt x="117485" y="79461"/>
                  </a:lnTo>
                  <a:lnTo>
                    <a:pt x="123527" y="71458"/>
                  </a:lnTo>
                  <a:lnTo>
                    <a:pt x="126952" y="62185"/>
                  </a:lnTo>
                  <a:lnTo>
                    <a:pt x="127903" y="52591"/>
                  </a:lnTo>
                  <a:lnTo>
                    <a:pt x="126721" y="43258"/>
                  </a:lnTo>
                  <a:lnTo>
                    <a:pt x="123526" y="34387"/>
                  </a:lnTo>
                  <a:lnTo>
                    <a:pt x="118123" y="25976"/>
                  </a:lnTo>
                  <a:lnTo>
                    <a:pt x="110612" y="17965"/>
                  </a:lnTo>
                  <a:lnTo>
                    <a:pt x="101489" y="10756"/>
                  </a:lnTo>
                  <a:lnTo>
                    <a:pt x="91455" y="5190"/>
                  </a:lnTo>
                  <a:lnTo>
                    <a:pt x="81011" y="1599"/>
                  </a:lnTo>
                  <a:lnTo>
                    <a:pt x="70577" y="0"/>
                  </a:lnTo>
                  <a:lnTo>
                    <a:pt x="60578" y="364"/>
                  </a:lnTo>
                  <a:lnTo>
                    <a:pt x="51194" y="2466"/>
                  </a:lnTo>
                  <a:lnTo>
                    <a:pt x="42573" y="6130"/>
                  </a:lnTo>
                  <a:lnTo>
                    <a:pt x="34921" y="11322"/>
                  </a:lnTo>
                  <a:lnTo>
                    <a:pt x="28251" y="17884"/>
                  </a:lnTo>
                  <a:lnTo>
                    <a:pt x="22431" y="25557"/>
                  </a:lnTo>
                  <a:lnTo>
                    <a:pt x="17279" y="34077"/>
                  </a:lnTo>
                  <a:lnTo>
                    <a:pt x="12628" y="43219"/>
                  </a:lnTo>
                  <a:lnTo>
                    <a:pt x="8502" y="52967"/>
                  </a:lnTo>
                  <a:lnTo>
                    <a:pt x="5104" y="63496"/>
                  </a:lnTo>
                  <a:lnTo>
                    <a:pt x="2488" y="74835"/>
                  </a:lnTo>
                  <a:lnTo>
                    <a:pt x="730" y="86721"/>
                  </a:lnTo>
                  <a:lnTo>
                    <a:pt x="0" y="98699"/>
                  </a:lnTo>
                  <a:lnTo>
                    <a:pt x="292" y="110493"/>
                  </a:lnTo>
                  <a:lnTo>
                    <a:pt x="1625" y="121852"/>
                  </a:lnTo>
                  <a:lnTo>
                    <a:pt x="4115" y="132481"/>
                  </a:lnTo>
                  <a:lnTo>
                    <a:pt x="7715" y="142294"/>
                  </a:lnTo>
                  <a:lnTo>
                    <a:pt x="12251" y="151376"/>
                  </a:lnTo>
                  <a:lnTo>
                    <a:pt x="17512" y="159869"/>
                  </a:lnTo>
                  <a:lnTo>
                    <a:pt x="23314" y="167916"/>
                  </a:lnTo>
                  <a:lnTo>
                    <a:pt x="29664" y="175476"/>
                  </a:lnTo>
                  <a:lnTo>
                    <a:pt x="36759" y="182334"/>
                  </a:lnTo>
                  <a:lnTo>
                    <a:pt x="44643" y="188417"/>
                  </a:lnTo>
                  <a:lnTo>
                    <a:pt x="53226" y="193315"/>
                  </a:lnTo>
                  <a:lnTo>
                    <a:pt x="62365" y="196243"/>
                  </a:lnTo>
                  <a:lnTo>
                    <a:pt x="71922" y="196948"/>
                  </a:lnTo>
                  <a:lnTo>
                    <a:pt x="81780" y="195639"/>
                  </a:lnTo>
                  <a:lnTo>
                    <a:pt x="91851" y="192709"/>
                  </a:lnTo>
                  <a:lnTo>
                    <a:pt x="102055" y="188566"/>
                  </a:lnTo>
                  <a:lnTo>
                    <a:pt x="111892" y="183852"/>
                  </a:lnTo>
                  <a:lnTo>
                    <a:pt x="121403" y="178974"/>
                  </a:lnTo>
                  <a:lnTo>
                    <a:pt x="131422" y="173512"/>
                  </a:lnTo>
                  <a:lnTo>
                    <a:pt x="143546" y="16662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9026005" y="2867212"/>
              <a:ext cx="175903" cy="280809"/>
            </a:xfrm>
            <a:custGeom>
              <a:avLst/>
              <a:gdLst/>
              <a:ahLst/>
              <a:cxnLst/>
              <a:rect l="0" t="0" r="0" b="0"/>
              <a:pathLst>
                <a:path w="175903" h="280809">
                  <a:moveTo>
                    <a:pt x="17974" y="101824"/>
                  </a:moveTo>
                  <a:lnTo>
                    <a:pt x="15107" y="110692"/>
                  </a:lnTo>
                  <a:lnTo>
                    <a:pt x="12965" y="119679"/>
                  </a:lnTo>
                  <a:lnTo>
                    <a:pt x="11362" y="129675"/>
                  </a:lnTo>
                  <a:lnTo>
                    <a:pt x="10182" y="140655"/>
                  </a:lnTo>
                  <a:lnTo>
                    <a:pt x="9333" y="152467"/>
                  </a:lnTo>
                  <a:lnTo>
                    <a:pt x="8740" y="164921"/>
                  </a:lnTo>
                  <a:lnTo>
                    <a:pt x="8499" y="177685"/>
                  </a:lnTo>
                  <a:lnTo>
                    <a:pt x="8863" y="190318"/>
                  </a:lnTo>
                  <a:lnTo>
                    <a:pt x="9903" y="202519"/>
                  </a:lnTo>
                  <a:lnTo>
                    <a:pt x="10874" y="211838"/>
                  </a:lnTo>
                  <a:lnTo>
                    <a:pt x="10757" y="214861"/>
                  </a:lnTo>
                  <a:lnTo>
                    <a:pt x="9604" y="211837"/>
                  </a:lnTo>
                  <a:lnTo>
                    <a:pt x="7700" y="204241"/>
                  </a:lnTo>
                  <a:lnTo>
                    <a:pt x="5441" y="193596"/>
                  </a:lnTo>
                  <a:lnTo>
                    <a:pt x="3303" y="181225"/>
                  </a:lnTo>
                  <a:lnTo>
                    <a:pt x="1536" y="167967"/>
                  </a:lnTo>
                  <a:lnTo>
                    <a:pt x="349" y="154279"/>
                  </a:lnTo>
                  <a:lnTo>
                    <a:pt x="0" y="140387"/>
                  </a:lnTo>
                  <a:lnTo>
                    <a:pt x="545" y="126405"/>
                  </a:lnTo>
                  <a:lnTo>
                    <a:pt x="1876" y="112383"/>
                  </a:lnTo>
                  <a:lnTo>
                    <a:pt x="3832" y="98345"/>
                  </a:lnTo>
                  <a:lnTo>
                    <a:pt x="6259" y="84306"/>
                  </a:lnTo>
                  <a:lnTo>
                    <a:pt x="9192" y="70435"/>
                  </a:lnTo>
                  <a:lnTo>
                    <a:pt x="12839" y="57040"/>
                  </a:lnTo>
                  <a:lnTo>
                    <a:pt x="17260" y="44260"/>
                  </a:lnTo>
                  <a:lnTo>
                    <a:pt x="22533" y="32391"/>
                  </a:lnTo>
                  <a:lnTo>
                    <a:pt x="28830" y="21944"/>
                  </a:lnTo>
                  <a:lnTo>
                    <a:pt x="36143" y="13080"/>
                  </a:lnTo>
                  <a:lnTo>
                    <a:pt x="44325" y="6129"/>
                  </a:lnTo>
                  <a:lnTo>
                    <a:pt x="53188" y="1733"/>
                  </a:lnTo>
                  <a:lnTo>
                    <a:pt x="62551" y="0"/>
                  </a:lnTo>
                  <a:lnTo>
                    <a:pt x="72110" y="598"/>
                  </a:lnTo>
                  <a:lnTo>
                    <a:pt x="81445" y="3043"/>
                  </a:lnTo>
                  <a:lnTo>
                    <a:pt x="90346" y="6870"/>
                  </a:lnTo>
                  <a:lnTo>
                    <a:pt x="98627" y="11860"/>
                  </a:lnTo>
                  <a:lnTo>
                    <a:pt x="106043" y="18023"/>
                  </a:lnTo>
                  <a:lnTo>
                    <a:pt x="112545" y="25280"/>
                  </a:lnTo>
                  <a:lnTo>
                    <a:pt x="118082" y="33609"/>
                  </a:lnTo>
                  <a:lnTo>
                    <a:pt x="122511" y="43109"/>
                  </a:lnTo>
                  <a:lnTo>
                    <a:pt x="125867" y="53726"/>
                  </a:lnTo>
                  <a:lnTo>
                    <a:pt x="128479" y="65281"/>
                  </a:lnTo>
                  <a:lnTo>
                    <a:pt x="130856" y="77561"/>
                  </a:lnTo>
                  <a:lnTo>
                    <a:pt x="133312" y="90382"/>
                  </a:lnTo>
                  <a:lnTo>
                    <a:pt x="135965" y="103753"/>
                  </a:lnTo>
                  <a:lnTo>
                    <a:pt x="138824" y="117867"/>
                  </a:lnTo>
                  <a:lnTo>
                    <a:pt x="141858" y="132766"/>
                  </a:lnTo>
                  <a:lnTo>
                    <a:pt x="144862" y="148196"/>
                  </a:lnTo>
                  <a:lnTo>
                    <a:pt x="147491" y="163707"/>
                  </a:lnTo>
                  <a:lnTo>
                    <a:pt x="149593" y="179025"/>
                  </a:lnTo>
                  <a:lnTo>
                    <a:pt x="151341" y="193904"/>
                  </a:lnTo>
                  <a:lnTo>
                    <a:pt x="153130" y="208049"/>
                  </a:lnTo>
                  <a:lnTo>
                    <a:pt x="155187" y="221367"/>
                  </a:lnTo>
                  <a:lnTo>
                    <a:pt x="157608" y="233685"/>
                  </a:lnTo>
                  <a:lnTo>
                    <a:pt x="160780" y="245966"/>
                  </a:lnTo>
                  <a:lnTo>
                    <a:pt x="166104" y="260405"/>
                  </a:lnTo>
                  <a:lnTo>
                    <a:pt x="175902" y="28080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FFFD4"/>
            </a:gs>
            <a:gs pos="100000">
              <a:srgbClr val="FFAD5B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68497" y="288059"/>
            <a:ext cx="4779939" cy="606864"/>
            <a:chOff x="368497" y="288059"/>
            <a:chExt cx="4779939" cy="606864"/>
          </a:xfrm>
        </p:grpSpPr>
        <p:sp>
          <p:nvSpPr>
            <p:cNvPr id="2" name="Freeform 1"/>
            <p:cNvSpPr/>
            <p:nvPr/>
          </p:nvSpPr>
          <p:spPr>
            <a:xfrm>
              <a:off x="526424" y="379025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4" y="36457"/>
                  </a:lnTo>
                  <a:lnTo>
                    <a:pt x="3864" y="50133"/>
                  </a:lnTo>
                  <a:lnTo>
                    <a:pt x="6180" y="63812"/>
                  </a:lnTo>
                  <a:lnTo>
                    <a:pt x="8842" y="77047"/>
                  </a:lnTo>
                  <a:lnTo>
                    <a:pt x="11593" y="90363"/>
                  </a:lnTo>
                  <a:lnTo>
                    <a:pt x="14052" y="105035"/>
                  </a:lnTo>
                  <a:lnTo>
                    <a:pt x="16039" y="121668"/>
                  </a:lnTo>
                  <a:lnTo>
                    <a:pt x="17710" y="139585"/>
                  </a:lnTo>
                  <a:lnTo>
                    <a:pt x="19446" y="157244"/>
                  </a:lnTo>
                  <a:lnTo>
                    <a:pt x="21464" y="173764"/>
                  </a:lnTo>
                  <a:lnTo>
                    <a:pt x="23651" y="189432"/>
                  </a:lnTo>
                  <a:lnTo>
                    <a:pt x="25667" y="205305"/>
                  </a:lnTo>
                  <a:lnTo>
                    <a:pt x="27320" y="222019"/>
                  </a:lnTo>
                  <a:lnTo>
                    <a:pt x="28582" y="239720"/>
                  </a:lnTo>
                  <a:lnTo>
                    <a:pt x="29504" y="258308"/>
                  </a:lnTo>
                  <a:lnTo>
                    <a:pt x="30159" y="277594"/>
                  </a:lnTo>
                  <a:lnTo>
                    <a:pt x="30615" y="297073"/>
                  </a:lnTo>
                  <a:lnTo>
                    <a:pt x="30929" y="315984"/>
                  </a:lnTo>
                  <a:lnTo>
                    <a:pt x="31144" y="333946"/>
                  </a:lnTo>
                  <a:lnTo>
                    <a:pt x="31289" y="350725"/>
                  </a:lnTo>
                  <a:lnTo>
                    <a:pt x="31403" y="367915"/>
                  </a:lnTo>
                  <a:lnTo>
                    <a:pt x="31496" y="389256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288059"/>
              <a:ext cx="279815" cy="291009"/>
            </a:xfrm>
            <a:custGeom>
              <a:avLst/>
              <a:gdLst/>
              <a:ahLst/>
              <a:cxnLst/>
              <a:rect l="0" t="0" r="0" b="0"/>
              <a:pathLst>
                <a:path w="279815" h="291009">
                  <a:moveTo>
                    <a:pt x="0" y="101495"/>
                  </a:moveTo>
                  <a:lnTo>
                    <a:pt x="3001" y="89894"/>
                  </a:lnTo>
                  <a:lnTo>
                    <a:pt x="6423" y="80045"/>
                  </a:lnTo>
                  <a:lnTo>
                    <a:pt x="10619" y="71040"/>
                  </a:lnTo>
                  <a:lnTo>
                    <a:pt x="15519" y="62598"/>
                  </a:lnTo>
                  <a:lnTo>
                    <a:pt x="21001" y="54571"/>
                  </a:lnTo>
                  <a:lnTo>
                    <a:pt x="26936" y="46853"/>
                  </a:lnTo>
                  <a:lnTo>
                    <a:pt x="33370" y="39521"/>
                  </a:lnTo>
                  <a:lnTo>
                    <a:pt x="40517" y="32818"/>
                  </a:lnTo>
                  <a:lnTo>
                    <a:pt x="48434" y="26827"/>
                  </a:lnTo>
                  <a:lnTo>
                    <a:pt x="57039" y="21482"/>
                  </a:lnTo>
                  <a:lnTo>
                    <a:pt x="66192" y="16657"/>
                  </a:lnTo>
                  <a:lnTo>
                    <a:pt x="75763" y="12229"/>
                  </a:lnTo>
                  <a:lnTo>
                    <a:pt x="85800" y="8256"/>
                  </a:lnTo>
                  <a:lnTo>
                    <a:pt x="96523" y="4959"/>
                  </a:lnTo>
                  <a:lnTo>
                    <a:pt x="107996" y="2411"/>
                  </a:lnTo>
                  <a:lnTo>
                    <a:pt x="120142" y="700"/>
                  </a:lnTo>
                  <a:lnTo>
                    <a:pt x="132827" y="0"/>
                  </a:lnTo>
                  <a:lnTo>
                    <a:pt x="145913" y="310"/>
                  </a:lnTo>
                  <a:lnTo>
                    <a:pt x="159124" y="1483"/>
                  </a:lnTo>
                  <a:lnTo>
                    <a:pt x="172066" y="3334"/>
                  </a:lnTo>
                  <a:lnTo>
                    <a:pt x="184543" y="5692"/>
                  </a:lnTo>
                  <a:lnTo>
                    <a:pt x="196377" y="8579"/>
                  </a:lnTo>
                  <a:lnTo>
                    <a:pt x="207333" y="12194"/>
                  </a:lnTo>
                  <a:lnTo>
                    <a:pt x="217369" y="16594"/>
                  </a:lnTo>
                  <a:lnTo>
                    <a:pt x="226601" y="21854"/>
                  </a:lnTo>
                  <a:lnTo>
                    <a:pt x="235196" y="28141"/>
                  </a:lnTo>
                  <a:lnTo>
                    <a:pt x="243312" y="35448"/>
                  </a:lnTo>
                  <a:lnTo>
                    <a:pt x="250917" y="43626"/>
                  </a:lnTo>
                  <a:lnTo>
                    <a:pt x="257805" y="52487"/>
                  </a:lnTo>
                  <a:lnTo>
                    <a:pt x="263918" y="61857"/>
                  </a:lnTo>
                  <a:lnTo>
                    <a:pt x="269176" y="71759"/>
                  </a:lnTo>
                  <a:lnTo>
                    <a:pt x="273410" y="82390"/>
                  </a:lnTo>
                  <a:lnTo>
                    <a:pt x="276622" y="93802"/>
                  </a:lnTo>
                  <a:lnTo>
                    <a:pt x="278796" y="105907"/>
                  </a:lnTo>
                  <a:lnTo>
                    <a:pt x="279814" y="118564"/>
                  </a:lnTo>
                  <a:lnTo>
                    <a:pt x="279717" y="131632"/>
                  </a:lnTo>
                  <a:lnTo>
                    <a:pt x="278517" y="144830"/>
                  </a:lnTo>
                  <a:lnTo>
                    <a:pt x="276117" y="157764"/>
                  </a:lnTo>
                  <a:lnTo>
                    <a:pt x="272577" y="170240"/>
                  </a:lnTo>
                  <a:lnTo>
                    <a:pt x="268083" y="182244"/>
                  </a:lnTo>
                  <a:lnTo>
                    <a:pt x="262849" y="193845"/>
                  </a:lnTo>
                  <a:lnTo>
                    <a:pt x="257072" y="205128"/>
                  </a:lnTo>
                  <a:lnTo>
                    <a:pt x="250905" y="216011"/>
                  </a:lnTo>
                  <a:lnTo>
                    <a:pt x="244467" y="226254"/>
                  </a:lnTo>
                  <a:lnTo>
                    <a:pt x="237837" y="235772"/>
                  </a:lnTo>
                  <a:lnTo>
                    <a:pt x="230910" y="244470"/>
                  </a:lnTo>
                  <a:lnTo>
                    <a:pt x="223421" y="252166"/>
                  </a:lnTo>
                  <a:lnTo>
                    <a:pt x="215269" y="258861"/>
                  </a:lnTo>
                  <a:lnTo>
                    <a:pt x="206504" y="264697"/>
                  </a:lnTo>
                  <a:lnTo>
                    <a:pt x="197242" y="269858"/>
                  </a:lnTo>
                  <a:lnTo>
                    <a:pt x="187612" y="274515"/>
                  </a:lnTo>
                  <a:lnTo>
                    <a:pt x="177980" y="278658"/>
                  </a:lnTo>
                  <a:lnTo>
                    <a:pt x="167893" y="282511"/>
                  </a:lnTo>
                  <a:lnTo>
                    <a:pt x="155348" y="286416"/>
                  </a:lnTo>
                  <a:lnTo>
                    <a:pt x="136870" y="2910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620163"/>
              <a:ext cx="126343" cy="170434"/>
            </a:xfrm>
            <a:custGeom>
              <a:avLst/>
              <a:gdLst/>
              <a:ahLst/>
              <a:cxnLst/>
              <a:rect l="0" t="0" r="0" b="0"/>
              <a:pathLst>
                <a:path w="126343" h="170434">
                  <a:moveTo>
                    <a:pt x="0" y="85246"/>
                  </a:moveTo>
                  <a:lnTo>
                    <a:pt x="2934" y="96981"/>
                  </a:lnTo>
                  <a:lnTo>
                    <a:pt x="5716" y="108110"/>
                  </a:lnTo>
                  <a:lnTo>
                    <a:pt x="8615" y="119704"/>
                  </a:lnTo>
                  <a:lnTo>
                    <a:pt x="11656" y="131692"/>
                  </a:lnTo>
                  <a:lnTo>
                    <a:pt x="14821" y="143704"/>
                  </a:lnTo>
                  <a:lnTo>
                    <a:pt x="18046" y="155460"/>
                  </a:lnTo>
                  <a:lnTo>
                    <a:pt x="19970" y="165228"/>
                  </a:lnTo>
                  <a:lnTo>
                    <a:pt x="19259" y="170295"/>
                  </a:lnTo>
                  <a:lnTo>
                    <a:pt x="16977" y="170433"/>
                  </a:lnTo>
                  <a:lnTo>
                    <a:pt x="13970" y="166880"/>
                  </a:lnTo>
                  <a:lnTo>
                    <a:pt x="10808" y="160536"/>
                  </a:lnTo>
                  <a:lnTo>
                    <a:pt x="7986" y="151655"/>
                  </a:lnTo>
                  <a:lnTo>
                    <a:pt x="5724" y="140550"/>
                  </a:lnTo>
                  <a:lnTo>
                    <a:pt x="4187" y="127977"/>
                  </a:lnTo>
                  <a:lnTo>
                    <a:pt x="3596" y="114981"/>
                  </a:lnTo>
                  <a:lnTo>
                    <a:pt x="3974" y="102195"/>
                  </a:lnTo>
                  <a:lnTo>
                    <a:pt x="5191" y="89843"/>
                  </a:lnTo>
                  <a:lnTo>
                    <a:pt x="7070" y="77939"/>
                  </a:lnTo>
                  <a:lnTo>
                    <a:pt x="9451" y="66419"/>
                  </a:lnTo>
                  <a:lnTo>
                    <a:pt x="12523" y="55360"/>
                  </a:lnTo>
                  <a:lnTo>
                    <a:pt x="16795" y="44991"/>
                  </a:lnTo>
                  <a:lnTo>
                    <a:pt x="22448" y="35385"/>
                  </a:lnTo>
                  <a:lnTo>
                    <a:pt x="29364" y="26627"/>
                  </a:lnTo>
                  <a:lnTo>
                    <a:pt x="37302" y="18889"/>
                  </a:lnTo>
                  <a:lnTo>
                    <a:pt x="46013" y="12175"/>
                  </a:lnTo>
                  <a:lnTo>
                    <a:pt x="55285" y="6666"/>
                  </a:lnTo>
                  <a:lnTo>
                    <a:pt x="64954" y="2788"/>
                  </a:lnTo>
                  <a:lnTo>
                    <a:pt x="74889" y="624"/>
                  </a:lnTo>
                  <a:lnTo>
                    <a:pt x="84743" y="0"/>
                  </a:lnTo>
                  <a:lnTo>
                    <a:pt x="95010" y="698"/>
                  </a:lnTo>
                  <a:lnTo>
                    <a:pt x="107709" y="3896"/>
                  </a:lnTo>
                  <a:lnTo>
                    <a:pt x="126342" y="115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610444"/>
              <a:ext cx="157929" cy="195619"/>
            </a:xfrm>
            <a:custGeom>
              <a:avLst/>
              <a:gdLst/>
              <a:ahLst/>
              <a:cxnLst/>
              <a:rect l="0" t="0" r="0" b="0"/>
              <a:pathLst>
                <a:path w="157929" h="195619">
                  <a:moveTo>
                    <a:pt x="0" y="84436"/>
                  </a:moveTo>
                  <a:lnTo>
                    <a:pt x="8869" y="87303"/>
                  </a:lnTo>
                  <a:lnTo>
                    <a:pt x="17855" y="89445"/>
                  </a:lnTo>
                  <a:lnTo>
                    <a:pt x="27846" y="91044"/>
                  </a:lnTo>
                  <a:lnTo>
                    <a:pt x="38654" y="92051"/>
                  </a:lnTo>
                  <a:lnTo>
                    <a:pt x="49817" y="92252"/>
                  </a:lnTo>
                  <a:lnTo>
                    <a:pt x="61018" y="91591"/>
                  </a:lnTo>
                  <a:lnTo>
                    <a:pt x="71957" y="90007"/>
                  </a:lnTo>
                  <a:lnTo>
                    <a:pt x="82293" y="87347"/>
                  </a:lnTo>
                  <a:lnTo>
                    <a:pt x="91901" y="83626"/>
                  </a:lnTo>
                  <a:lnTo>
                    <a:pt x="100673" y="78840"/>
                  </a:lnTo>
                  <a:lnTo>
                    <a:pt x="108426" y="72879"/>
                  </a:lnTo>
                  <a:lnTo>
                    <a:pt x="115152" y="65795"/>
                  </a:lnTo>
                  <a:lnTo>
                    <a:pt x="120671" y="57768"/>
                  </a:lnTo>
                  <a:lnTo>
                    <a:pt x="124556" y="49009"/>
                  </a:lnTo>
                  <a:lnTo>
                    <a:pt x="126711" y="39721"/>
                  </a:lnTo>
                  <a:lnTo>
                    <a:pt x="126853" y="30384"/>
                  </a:lnTo>
                  <a:lnTo>
                    <a:pt x="124371" y="21728"/>
                  </a:lnTo>
                  <a:lnTo>
                    <a:pt x="119180" y="14106"/>
                  </a:lnTo>
                  <a:lnTo>
                    <a:pt x="111626" y="7837"/>
                  </a:lnTo>
                  <a:lnTo>
                    <a:pt x="102205" y="3375"/>
                  </a:lnTo>
                  <a:lnTo>
                    <a:pt x="91401" y="788"/>
                  </a:lnTo>
                  <a:lnTo>
                    <a:pt x="79930" y="0"/>
                  </a:lnTo>
                  <a:lnTo>
                    <a:pt x="68705" y="975"/>
                  </a:lnTo>
                  <a:lnTo>
                    <a:pt x="58207" y="3525"/>
                  </a:lnTo>
                  <a:lnTo>
                    <a:pt x="48687" y="7674"/>
                  </a:lnTo>
                  <a:lnTo>
                    <a:pt x="40358" y="13732"/>
                  </a:lnTo>
                  <a:lnTo>
                    <a:pt x="33203" y="21695"/>
                  </a:lnTo>
                  <a:lnTo>
                    <a:pt x="27210" y="31295"/>
                  </a:lnTo>
                  <a:lnTo>
                    <a:pt x="22466" y="42180"/>
                  </a:lnTo>
                  <a:lnTo>
                    <a:pt x="18904" y="54015"/>
                  </a:lnTo>
                  <a:lnTo>
                    <a:pt x="16492" y="66367"/>
                  </a:lnTo>
                  <a:lnTo>
                    <a:pt x="15313" y="78725"/>
                  </a:lnTo>
                  <a:lnTo>
                    <a:pt x="15297" y="90810"/>
                  </a:lnTo>
                  <a:lnTo>
                    <a:pt x="16251" y="102550"/>
                  </a:lnTo>
                  <a:lnTo>
                    <a:pt x="17954" y="113974"/>
                  </a:lnTo>
                  <a:lnTo>
                    <a:pt x="20212" y="125138"/>
                  </a:lnTo>
                  <a:lnTo>
                    <a:pt x="23032" y="135942"/>
                  </a:lnTo>
                  <a:lnTo>
                    <a:pt x="26603" y="146132"/>
                  </a:lnTo>
                  <a:lnTo>
                    <a:pt x="30973" y="155614"/>
                  </a:lnTo>
                  <a:lnTo>
                    <a:pt x="36212" y="164288"/>
                  </a:lnTo>
                  <a:lnTo>
                    <a:pt x="42487" y="171968"/>
                  </a:lnTo>
                  <a:lnTo>
                    <a:pt x="49789" y="178648"/>
                  </a:lnTo>
                  <a:lnTo>
                    <a:pt x="58134" y="184304"/>
                  </a:lnTo>
                  <a:lnTo>
                    <a:pt x="67639" y="188813"/>
                  </a:lnTo>
                  <a:lnTo>
                    <a:pt x="78251" y="192213"/>
                  </a:lnTo>
                  <a:lnTo>
                    <a:pt x="89631" y="194515"/>
                  </a:lnTo>
                  <a:lnTo>
                    <a:pt x="101261" y="195618"/>
                  </a:lnTo>
                  <a:lnTo>
                    <a:pt x="112808" y="195589"/>
                  </a:lnTo>
                  <a:lnTo>
                    <a:pt x="123700" y="194767"/>
                  </a:lnTo>
                  <a:lnTo>
                    <a:pt x="134107" y="193603"/>
                  </a:lnTo>
                  <a:lnTo>
                    <a:pt x="144939" y="191998"/>
                  </a:lnTo>
                  <a:lnTo>
                    <a:pt x="157928" y="1897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6729" y="595521"/>
              <a:ext cx="193198" cy="200015"/>
            </a:xfrm>
            <a:custGeom>
              <a:avLst/>
              <a:gdLst/>
              <a:ahLst/>
              <a:cxnLst/>
              <a:rect l="0" t="0" r="0" b="0"/>
              <a:pathLst>
                <a:path w="193198" h="200015">
                  <a:moveTo>
                    <a:pt x="143519" y="4603"/>
                  </a:moveTo>
                  <a:lnTo>
                    <a:pt x="134718" y="1803"/>
                  </a:lnTo>
                  <a:lnTo>
                    <a:pt x="126371" y="301"/>
                  </a:lnTo>
                  <a:lnTo>
                    <a:pt x="117668" y="0"/>
                  </a:lnTo>
                  <a:lnTo>
                    <a:pt x="108374" y="851"/>
                  </a:lnTo>
                  <a:lnTo>
                    <a:pt x="98231" y="2968"/>
                  </a:lnTo>
                  <a:lnTo>
                    <a:pt x="87190" y="6290"/>
                  </a:lnTo>
                  <a:lnTo>
                    <a:pt x="75524" y="10625"/>
                  </a:lnTo>
                  <a:lnTo>
                    <a:pt x="63701" y="15744"/>
                  </a:lnTo>
                  <a:lnTo>
                    <a:pt x="52017" y="21442"/>
                  </a:lnTo>
                  <a:lnTo>
                    <a:pt x="40733" y="27554"/>
                  </a:lnTo>
                  <a:lnTo>
                    <a:pt x="30155" y="33954"/>
                  </a:lnTo>
                  <a:lnTo>
                    <a:pt x="20390" y="40559"/>
                  </a:lnTo>
                  <a:lnTo>
                    <a:pt x="11851" y="47469"/>
                  </a:lnTo>
                  <a:lnTo>
                    <a:pt x="5318" y="54946"/>
                  </a:lnTo>
                  <a:lnTo>
                    <a:pt x="1069" y="63081"/>
                  </a:lnTo>
                  <a:lnTo>
                    <a:pt x="0" y="71459"/>
                  </a:lnTo>
                  <a:lnTo>
                    <a:pt x="2733" y="78547"/>
                  </a:lnTo>
                  <a:lnTo>
                    <a:pt x="8108" y="82944"/>
                  </a:lnTo>
                  <a:lnTo>
                    <a:pt x="15573" y="84887"/>
                  </a:lnTo>
                  <a:lnTo>
                    <a:pt x="24774" y="85044"/>
                  </a:lnTo>
                  <a:lnTo>
                    <a:pt x="35349" y="84150"/>
                  </a:lnTo>
                  <a:lnTo>
                    <a:pt x="46958" y="82913"/>
                  </a:lnTo>
                  <a:lnTo>
                    <a:pt x="59317" y="81737"/>
                  </a:lnTo>
                  <a:lnTo>
                    <a:pt x="72205" y="80773"/>
                  </a:lnTo>
                  <a:lnTo>
                    <a:pt x="85462" y="80038"/>
                  </a:lnTo>
                  <a:lnTo>
                    <a:pt x="98968" y="79513"/>
                  </a:lnTo>
                  <a:lnTo>
                    <a:pt x="112478" y="79480"/>
                  </a:lnTo>
                  <a:lnTo>
                    <a:pt x="125629" y="80513"/>
                  </a:lnTo>
                  <a:lnTo>
                    <a:pt x="138249" y="82847"/>
                  </a:lnTo>
                  <a:lnTo>
                    <a:pt x="150181" y="86721"/>
                  </a:lnTo>
                  <a:lnTo>
                    <a:pt x="161203" y="92527"/>
                  </a:lnTo>
                  <a:lnTo>
                    <a:pt x="171270" y="100284"/>
                  </a:lnTo>
                  <a:lnTo>
                    <a:pt x="180014" y="109561"/>
                  </a:lnTo>
                  <a:lnTo>
                    <a:pt x="186685" y="119690"/>
                  </a:lnTo>
                  <a:lnTo>
                    <a:pt x="191054" y="130195"/>
                  </a:lnTo>
                  <a:lnTo>
                    <a:pt x="193191" y="140668"/>
                  </a:lnTo>
                  <a:lnTo>
                    <a:pt x="193197" y="150693"/>
                  </a:lnTo>
                  <a:lnTo>
                    <a:pt x="191345" y="160093"/>
                  </a:lnTo>
                  <a:lnTo>
                    <a:pt x="187851" y="168725"/>
                  </a:lnTo>
                  <a:lnTo>
                    <a:pt x="182773" y="176385"/>
                  </a:lnTo>
                  <a:lnTo>
                    <a:pt x="176284" y="183054"/>
                  </a:lnTo>
                  <a:lnTo>
                    <a:pt x="168489" y="188705"/>
                  </a:lnTo>
                  <a:lnTo>
                    <a:pt x="159355" y="193210"/>
                  </a:lnTo>
                  <a:lnTo>
                    <a:pt x="148992" y="196609"/>
                  </a:lnTo>
                  <a:lnTo>
                    <a:pt x="137780" y="198910"/>
                  </a:lnTo>
                  <a:lnTo>
                    <a:pt x="126262" y="200014"/>
                  </a:lnTo>
                  <a:lnTo>
                    <a:pt x="114789" y="199984"/>
                  </a:lnTo>
                  <a:lnTo>
                    <a:pt x="103948" y="199162"/>
                  </a:lnTo>
                  <a:lnTo>
                    <a:pt x="93580" y="197998"/>
                  </a:lnTo>
                  <a:lnTo>
                    <a:pt x="82779" y="196393"/>
                  </a:lnTo>
                  <a:lnTo>
                    <a:pt x="69820" y="1941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599573"/>
              <a:ext cx="168457" cy="152171"/>
            </a:xfrm>
            <a:custGeom>
              <a:avLst/>
              <a:gdLst/>
              <a:ahLst/>
              <a:cxnLst/>
              <a:rect l="0" t="0" r="0" b="0"/>
              <a:pathLst>
                <a:path w="168457" h="152171">
                  <a:moveTo>
                    <a:pt x="0" y="84779"/>
                  </a:moveTo>
                  <a:lnTo>
                    <a:pt x="8869" y="81912"/>
                  </a:lnTo>
                  <a:lnTo>
                    <a:pt x="17856" y="79770"/>
                  </a:lnTo>
                  <a:lnTo>
                    <a:pt x="27851" y="78162"/>
                  </a:lnTo>
                  <a:lnTo>
                    <a:pt x="38831" y="76809"/>
                  </a:lnTo>
                  <a:lnTo>
                    <a:pt x="50643" y="75312"/>
                  </a:lnTo>
                  <a:lnTo>
                    <a:pt x="63097" y="73461"/>
                  </a:lnTo>
                  <a:lnTo>
                    <a:pt x="75862" y="71222"/>
                  </a:lnTo>
                  <a:lnTo>
                    <a:pt x="88494" y="68641"/>
                  </a:lnTo>
                  <a:lnTo>
                    <a:pt x="100763" y="65787"/>
                  </a:lnTo>
                  <a:lnTo>
                    <a:pt x="112625" y="62565"/>
                  </a:lnTo>
                  <a:lnTo>
                    <a:pt x="124131" y="58724"/>
                  </a:lnTo>
                  <a:lnTo>
                    <a:pt x="135331" y="54173"/>
                  </a:lnTo>
                  <a:lnTo>
                    <a:pt x="145480" y="48811"/>
                  </a:lnTo>
                  <a:lnTo>
                    <a:pt x="153101" y="42456"/>
                  </a:lnTo>
                  <a:lnTo>
                    <a:pt x="157587" y="35113"/>
                  </a:lnTo>
                  <a:lnTo>
                    <a:pt x="158969" y="27250"/>
                  </a:lnTo>
                  <a:lnTo>
                    <a:pt x="157471" y="19666"/>
                  </a:lnTo>
                  <a:lnTo>
                    <a:pt x="153531" y="12802"/>
                  </a:lnTo>
                  <a:lnTo>
                    <a:pt x="147517" y="7061"/>
                  </a:lnTo>
                  <a:lnTo>
                    <a:pt x="139610" y="2961"/>
                  </a:lnTo>
                  <a:lnTo>
                    <a:pt x="130084" y="622"/>
                  </a:lnTo>
                  <a:lnTo>
                    <a:pt x="119439" y="0"/>
                  </a:lnTo>
                  <a:lnTo>
                    <a:pt x="108304" y="1088"/>
                  </a:lnTo>
                  <a:lnTo>
                    <a:pt x="97076" y="3704"/>
                  </a:lnTo>
                  <a:lnTo>
                    <a:pt x="85928" y="7559"/>
                  </a:lnTo>
                  <a:lnTo>
                    <a:pt x="74909" y="12354"/>
                  </a:lnTo>
                  <a:lnTo>
                    <a:pt x="64024" y="17838"/>
                  </a:lnTo>
                  <a:lnTo>
                    <a:pt x="53578" y="23976"/>
                  </a:lnTo>
                  <a:lnTo>
                    <a:pt x="44162" y="30926"/>
                  </a:lnTo>
                  <a:lnTo>
                    <a:pt x="36021" y="38714"/>
                  </a:lnTo>
                  <a:lnTo>
                    <a:pt x="29402" y="47232"/>
                  </a:lnTo>
                  <a:lnTo>
                    <a:pt x="24704" y="56328"/>
                  </a:lnTo>
                  <a:lnTo>
                    <a:pt x="21959" y="65856"/>
                  </a:lnTo>
                  <a:lnTo>
                    <a:pt x="21064" y="75695"/>
                  </a:lnTo>
                  <a:lnTo>
                    <a:pt x="21967" y="85753"/>
                  </a:lnTo>
                  <a:lnTo>
                    <a:pt x="24460" y="95957"/>
                  </a:lnTo>
                  <a:lnTo>
                    <a:pt x="28232" y="106097"/>
                  </a:lnTo>
                  <a:lnTo>
                    <a:pt x="32972" y="115833"/>
                  </a:lnTo>
                  <a:lnTo>
                    <a:pt x="38423" y="125001"/>
                  </a:lnTo>
                  <a:lnTo>
                    <a:pt x="44709" y="133293"/>
                  </a:lnTo>
                  <a:lnTo>
                    <a:pt x="52291" y="140185"/>
                  </a:lnTo>
                  <a:lnTo>
                    <a:pt x="61317" y="145517"/>
                  </a:lnTo>
                  <a:lnTo>
                    <a:pt x="71480" y="149284"/>
                  </a:lnTo>
                  <a:lnTo>
                    <a:pt x="82220" y="151454"/>
                  </a:lnTo>
                  <a:lnTo>
                    <a:pt x="93147" y="152170"/>
                  </a:lnTo>
                  <a:lnTo>
                    <a:pt x="104077" y="151534"/>
                  </a:lnTo>
                  <a:lnTo>
                    <a:pt x="114941" y="149521"/>
                  </a:lnTo>
                  <a:lnTo>
                    <a:pt x="125714" y="146253"/>
                  </a:lnTo>
                  <a:lnTo>
                    <a:pt x="135949" y="142263"/>
                  </a:lnTo>
                  <a:lnTo>
                    <a:pt x="145779" y="138017"/>
                  </a:lnTo>
                  <a:lnTo>
                    <a:pt x="156066" y="133143"/>
                  </a:lnTo>
                  <a:lnTo>
                    <a:pt x="168456" y="1268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652192"/>
              <a:ext cx="153859" cy="147974"/>
            </a:xfrm>
            <a:custGeom>
              <a:avLst/>
              <a:gdLst/>
              <a:ahLst/>
              <a:cxnLst/>
              <a:rect l="0" t="0" r="0" b="0"/>
              <a:pathLst>
                <a:path w="153859" h="147974">
                  <a:moveTo>
                    <a:pt x="0" y="32160"/>
                  </a:moveTo>
                  <a:lnTo>
                    <a:pt x="2934" y="41028"/>
                  </a:lnTo>
                  <a:lnTo>
                    <a:pt x="5716" y="50015"/>
                  </a:lnTo>
                  <a:lnTo>
                    <a:pt x="8616" y="60006"/>
                  </a:lnTo>
                  <a:lnTo>
                    <a:pt x="11656" y="70814"/>
                  </a:lnTo>
                  <a:lnTo>
                    <a:pt x="14821" y="81977"/>
                  </a:lnTo>
                  <a:lnTo>
                    <a:pt x="18062" y="93163"/>
                  </a:lnTo>
                  <a:lnTo>
                    <a:pt x="20529" y="103512"/>
                  </a:lnTo>
                  <a:lnTo>
                    <a:pt x="20657" y="110165"/>
                  </a:lnTo>
                  <a:lnTo>
                    <a:pt x="18770" y="110731"/>
                  </a:lnTo>
                  <a:lnTo>
                    <a:pt x="16616" y="106047"/>
                  </a:lnTo>
                  <a:lnTo>
                    <a:pt x="15013" y="97615"/>
                  </a:lnTo>
                  <a:lnTo>
                    <a:pt x="14340" y="86859"/>
                  </a:lnTo>
                  <a:lnTo>
                    <a:pt x="14657" y="74757"/>
                  </a:lnTo>
                  <a:lnTo>
                    <a:pt x="16000" y="62213"/>
                  </a:lnTo>
                  <a:lnTo>
                    <a:pt x="18495" y="50169"/>
                  </a:lnTo>
                  <a:lnTo>
                    <a:pt x="22102" y="39072"/>
                  </a:lnTo>
                  <a:lnTo>
                    <a:pt x="26811" y="29128"/>
                  </a:lnTo>
                  <a:lnTo>
                    <a:pt x="32720" y="20503"/>
                  </a:lnTo>
                  <a:lnTo>
                    <a:pt x="39769" y="13149"/>
                  </a:lnTo>
                  <a:lnTo>
                    <a:pt x="47773" y="7190"/>
                  </a:lnTo>
                  <a:lnTo>
                    <a:pt x="56516" y="3001"/>
                  </a:lnTo>
                  <a:lnTo>
                    <a:pt x="65803" y="629"/>
                  </a:lnTo>
                  <a:lnTo>
                    <a:pt x="75479" y="0"/>
                  </a:lnTo>
                  <a:lnTo>
                    <a:pt x="85426" y="1089"/>
                  </a:lnTo>
                  <a:lnTo>
                    <a:pt x="95552" y="3714"/>
                  </a:lnTo>
                  <a:lnTo>
                    <a:pt x="105470" y="7746"/>
                  </a:lnTo>
                  <a:lnTo>
                    <a:pt x="114523" y="13193"/>
                  </a:lnTo>
                  <a:lnTo>
                    <a:pt x="122426" y="19934"/>
                  </a:lnTo>
                  <a:lnTo>
                    <a:pt x="129223" y="27899"/>
                  </a:lnTo>
                  <a:lnTo>
                    <a:pt x="135105" y="37147"/>
                  </a:lnTo>
                  <a:lnTo>
                    <a:pt x="140281" y="47592"/>
                  </a:lnTo>
                  <a:lnTo>
                    <a:pt x="144776" y="59029"/>
                  </a:lnTo>
                  <a:lnTo>
                    <a:pt x="148431" y="71231"/>
                  </a:lnTo>
                  <a:lnTo>
                    <a:pt x="151223" y="83979"/>
                  </a:lnTo>
                  <a:lnTo>
                    <a:pt x="153075" y="96699"/>
                  </a:lnTo>
                  <a:lnTo>
                    <a:pt x="153858" y="109808"/>
                  </a:lnTo>
                  <a:lnTo>
                    <a:pt x="152523" y="125571"/>
                  </a:lnTo>
                  <a:lnTo>
                    <a:pt x="147399" y="1479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7730" y="421139"/>
              <a:ext cx="10129" cy="368499"/>
            </a:xfrm>
            <a:custGeom>
              <a:avLst/>
              <a:gdLst/>
              <a:ahLst/>
              <a:cxnLst/>
              <a:rect l="0" t="0" r="0" b="0"/>
              <a:pathLst>
                <a:path w="10129" h="368499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81"/>
                  </a:lnTo>
                  <a:lnTo>
                    <a:pt x="178" y="65829"/>
                  </a:lnTo>
                  <a:lnTo>
                    <a:pt x="826" y="85639"/>
                  </a:lnTo>
                  <a:lnTo>
                    <a:pt x="2075" y="106030"/>
                  </a:lnTo>
                  <a:lnTo>
                    <a:pt x="3727" y="126396"/>
                  </a:lnTo>
                  <a:lnTo>
                    <a:pt x="5376" y="145973"/>
                  </a:lnTo>
                  <a:lnTo>
                    <a:pt x="6778" y="164430"/>
                  </a:lnTo>
                  <a:lnTo>
                    <a:pt x="7871" y="181955"/>
                  </a:lnTo>
                  <a:lnTo>
                    <a:pt x="8679" y="199037"/>
                  </a:lnTo>
                  <a:lnTo>
                    <a:pt x="9257" y="216014"/>
                  </a:lnTo>
                  <a:lnTo>
                    <a:pt x="9662" y="232877"/>
                  </a:lnTo>
                  <a:lnTo>
                    <a:pt x="9941" y="249367"/>
                  </a:lnTo>
                  <a:lnTo>
                    <a:pt x="10128" y="265350"/>
                  </a:lnTo>
                  <a:lnTo>
                    <a:pt x="10085" y="280679"/>
                  </a:lnTo>
                  <a:lnTo>
                    <a:pt x="9524" y="295126"/>
                  </a:lnTo>
                  <a:lnTo>
                    <a:pt x="8335" y="308647"/>
                  </a:lnTo>
                  <a:lnTo>
                    <a:pt x="6713" y="321101"/>
                  </a:lnTo>
                  <a:lnTo>
                    <a:pt x="4917" y="333487"/>
                  </a:lnTo>
                  <a:lnTo>
                    <a:pt x="2788" y="34801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0331" y="536953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221" y="2934"/>
                  </a:lnTo>
                  <a:lnTo>
                    <a:pt x="223593" y="5716"/>
                  </a:lnTo>
                  <a:lnTo>
                    <a:pt x="212306" y="8611"/>
                  </a:lnTo>
                  <a:lnTo>
                    <a:pt x="199638" y="11478"/>
                  </a:lnTo>
                  <a:lnTo>
                    <a:pt x="186159" y="13995"/>
                  </a:lnTo>
                  <a:lnTo>
                    <a:pt x="172283" y="16006"/>
                  </a:lnTo>
                  <a:lnTo>
                    <a:pt x="158074" y="17518"/>
                  </a:lnTo>
                  <a:lnTo>
                    <a:pt x="143334" y="18613"/>
                  </a:lnTo>
                  <a:lnTo>
                    <a:pt x="127984" y="19390"/>
                  </a:lnTo>
                  <a:lnTo>
                    <a:pt x="112238" y="20100"/>
                  </a:lnTo>
                  <a:lnTo>
                    <a:pt x="96508" y="21116"/>
                  </a:lnTo>
                  <a:lnTo>
                    <a:pt x="81043" y="22620"/>
                  </a:lnTo>
                  <a:lnTo>
                    <a:pt x="66126" y="24653"/>
                  </a:lnTo>
                  <a:lnTo>
                    <a:pt x="50476" y="27514"/>
                  </a:lnTo>
                  <a:lnTo>
                    <a:pt x="30488" y="32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212" y="431668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9"/>
                  </a:lnTo>
                  <a:lnTo>
                    <a:pt x="8043" y="91383"/>
                  </a:lnTo>
                  <a:lnTo>
                    <a:pt x="9502" y="106718"/>
                  </a:lnTo>
                  <a:lnTo>
                    <a:pt x="11330" y="122703"/>
                  </a:lnTo>
                  <a:lnTo>
                    <a:pt x="13388" y="139166"/>
                  </a:lnTo>
                  <a:lnTo>
                    <a:pt x="15316" y="155969"/>
                  </a:lnTo>
                  <a:lnTo>
                    <a:pt x="16910" y="173010"/>
                  </a:lnTo>
                  <a:lnTo>
                    <a:pt x="18133" y="190214"/>
                  </a:lnTo>
                  <a:lnTo>
                    <a:pt x="19029" y="207530"/>
                  </a:lnTo>
                  <a:lnTo>
                    <a:pt x="19666" y="224913"/>
                  </a:lnTo>
                  <a:lnTo>
                    <a:pt x="20111" y="242158"/>
                  </a:lnTo>
                  <a:lnTo>
                    <a:pt x="20466" y="260906"/>
                  </a:lnTo>
                  <a:lnTo>
                    <a:pt x="20764" y="28615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68870" y="372858"/>
              <a:ext cx="286344" cy="227267"/>
            </a:xfrm>
            <a:custGeom>
              <a:avLst/>
              <a:gdLst/>
              <a:ahLst/>
              <a:cxnLst/>
              <a:rect l="0" t="0" r="0" b="0"/>
              <a:pathLst>
                <a:path w="286344" h="227267">
                  <a:moveTo>
                    <a:pt x="0" y="100924"/>
                  </a:moveTo>
                  <a:lnTo>
                    <a:pt x="5867" y="92190"/>
                  </a:lnTo>
                  <a:lnTo>
                    <a:pt x="11432" y="84483"/>
                  </a:lnTo>
                  <a:lnTo>
                    <a:pt x="17236" y="77081"/>
                  </a:lnTo>
                  <a:lnTo>
                    <a:pt x="23489" y="69820"/>
                  </a:lnTo>
                  <a:lnTo>
                    <a:pt x="30467" y="62641"/>
                  </a:lnTo>
                  <a:lnTo>
                    <a:pt x="38249" y="55516"/>
                  </a:lnTo>
                  <a:lnTo>
                    <a:pt x="46750" y="48425"/>
                  </a:lnTo>
                  <a:lnTo>
                    <a:pt x="55829" y="41359"/>
                  </a:lnTo>
                  <a:lnTo>
                    <a:pt x="65343" y="34312"/>
                  </a:lnTo>
                  <a:lnTo>
                    <a:pt x="75171" y="27445"/>
                  </a:lnTo>
                  <a:lnTo>
                    <a:pt x="85220" y="21060"/>
                  </a:lnTo>
                  <a:lnTo>
                    <a:pt x="95428" y="15289"/>
                  </a:lnTo>
                  <a:lnTo>
                    <a:pt x="105910" y="10262"/>
                  </a:lnTo>
                  <a:lnTo>
                    <a:pt x="116939" y="6184"/>
                  </a:lnTo>
                  <a:lnTo>
                    <a:pt x="128621" y="3076"/>
                  </a:lnTo>
                  <a:lnTo>
                    <a:pt x="140909" y="971"/>
                  </a:lnTo>
                  <a:lnTo>
                    <a:pt x="153690" y="0"/>
                  </a:lnTo>
                  <a:lnTo>
                    <a:pt x="166840" y="129"/>
                  </a:lnTo>
                  <a:lnTo>
                    <a:pt x="180094" y="1349"/>
                  </a:lnTo>
                  <a:lnTo>
                    <a:pt x="193065" y="3763"/>
                  </a:lnTo>
                  <a:lnTo>
                    <a:pt x="205561" y="7312"/>
                  </a:lnTo>
                  <a:lnTo>
                    <a:pt x="217409" y="11813"/>
                  </a:lnTo>
                  <a:lnTo>
                    <a:pt x="228372" y="17051"/>
                  </a:lnTo>
                  <a:lnTo>
                    <a:pt x="238410" y="22836"/>
                  </a:lnTo>
                  <a:lnTo>
                    <a:pt x="247473" y="29177"/>
                  </a:lnTo>
                  <a:lnTo>
                    <a:pt x="255422" y="36264"/>
                  </a:lnTo>
                  <a:lnTo>
                    <a:pt x="262291" y="44144"/>
                  </a:lnTo>
                  <a:lnTo>
                    <a:pt x="268244" y="52724"/>
                  </a:lnTo>
                  <a:lnTo>
                    <a:pt x="273486" y="61862"/>
                  </a:lnTo>
                  <a:lnTo>
                    <a:pt x="278191" y="71426"/>
                  </a:lnTo>
                  <a:lnTo>
                    <a:pt x="282184" y="81629"/>
                  </a:lnTo>
                  <a:lnTo>
                    <a:pt x="284962" y="92996"/>
                  </a:lnTo>
                  <a:lnTo>
                    <a:pt x="286343" y="105711"/>
                  </a:lnTo>
                  <a:lnTo>
                    <a:pt x="286286" y="119335"/>
                  </a:lnTo>
                  <a:lnTo>
                    <a:pt x="284728" y="133018"/>
                  </a:lnTo>
                  <a:lnTo>
                    <a:pt x="281784" y="146248"/>
                  </a:lnTo>
                  <a:lnTo>
                    <a:pt x="277537" y="158553"/>
                  </a:lnTo>
                  <a:lnTo>
                    <a:pt x="271945" y="169358"/>
                  </a:lnTo>
                  <a:lnTo>
                    <a:pt x="265107" y="178508"/>
                  </a:lnTo>
                  <a:lnTo>
                    <a:pt x="257076" y="186176"/>
                  </a:lnTo>
                  <a:lnTo>
                    <a:pt x="247784" y="192658"/>
                  </a:lnTo>
                  <a:lnTo>
                    <a:pt x="237319" y="198248"/>
                  </a:lnTo>
                  <a:lnTo>
                    <a:pt x="226107" y="203238"/>
                  </a:lnTo>
                  <a:lnTo>
                    <a:pt x="213512" y="208504"/>
                  </a:lnTo>
                  <a:lnTo>
                    <a:pt x="196195" y="215633"/>
                  </a:lnTo>
                  <a:lnTo>
                    <a:pt x="168456" y="2272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2082" y="610357"/>
              <a:ext cx="136872" cy="171199"/>
            </a:xfrm>
            <a:custGeom>
              <a:avLst/>
              <a:gdLst/>
              <a:ahLst/>
              <a:cxnLst/>
              <a:rect l="0" t="0" r="0" b="0"/>
              <a:pathLst>
                <a:path w="136872" h="171199">
                  <a:moveTo>
                    <a:pt x="0" y="63466"/>
                  </a:moveTo>
                  <a:lnTo>
                    <a:pt x="8802" y="66400"/>
                  </a:lnTo>
                  <a:lnTo>
                    <a:pt x="17148" y="69182"/>
                  </a:lnTo>
                  <a:lnTo>
                    <a:pt x="25852" y="72073"/>
                  </a:lnTo>
                  <a:lnTo>
                    <a:pt x="35146" y="74767"/>
                  </a:lnTo>
                  <a:lnTo>
                    <a:pt x="45289" y="76636"/>
                  </a:lnTo>
                  <a:lnTo>
                    <a:pt x="56330" y="77393"/>
                  </a:lnTo>
                  <a:lnTo>
                    <a:pt x="67996" y="77080"/>
                  </a:lnTo>
                  <a:lnTo>
                    <a:pt x="79818" y="75879"/>
                  </a:lnTo>
                  <a:lnTo>
                    <a:pt x="91498" y="73986"/>
                  </a:lnTo>
                  <a:lnTo>
                    <a:pt x="102609" y="71259"/>
                  </a:lnTo>
                  <a:lnTo>
                    <a:pt x="112538" y="67226"/>
                  </a:lnTo>
                  <a:lnTo>
                    <a:pt x="121050" y="61736"/>
                  </a:lnTo>
                  <a:lnTo>
                    <a:pt x="127764" y="54931"/>
                  </a:lnTo>
                  <a:lnTo>
                    <a:pt x="132001" y="47068"/>
                  </a:lnTo>
                  <a:lnTo>
                    <a:pt x="133621" y="38417"/>
                  </a:lnTo>
                  <a:lnTo>
                    <a:pt x="132779" y="29524"/>
                  </a:lnTo>
                  <a:lnTo>
                    <a:pt x="129638" y="21175"/>
                  </a:lnTo>
                  <a:lnTo>
                    <a:pt x="124529" y="13761"/>
                  </a:lnTo>
                  <a:lnTo>
                    <a:pt x="117866" y="7634"/>
                  </a:lnTo>
                  <a:lnTo>
                    <a:pt x="110040" y="3268"/>
                  </a:lnTo>
                  <a:lnTo>
                    <a:pt x="101380" y="745"/>
                  </a:lnTo>
                  <a:lnTo>
                    <a:pt x="92298" y="0"/>
                  </a:lnTo>
                  <a:lnTo>
                    <a:pt x="83282" y="1004"/>
                  </a:lnTo>
                  <a:lnTo>
                    <a:pt x="74585" y="3564"/>
                  </a:lnTo>
                  <a:lnTo>
                    <a:pt x="66102" y="7380"/>
                  </a:lnTo>
                  <a:lnTo>
                    <a:pt x="57486" y="12150"/>
                  </a:lnTo>
                  <a:lnTo>
                    <a:pt x="48546" y="17622"/>
                  </a:lnTo>
                  <a:lnTo>
                    <a:pt x="39574" y="23920"/>
                  </a:lnTo>
                  <a:lnTo>
                    <a:pt x="31229" y="31512"/>
                  </a:lnTo>
                  <a:lnTo>
                    <a:pt x="23843" y="40547"/>
                  </a:lnTo>
                  <a:lnTo>
                    <a:pt x="17578" y="50888"/>
                  </a:lnTo>
                  <a:lnTo>
                    <a:pt x="12594" y="62278"/>
                  </a:lnTo>
                  <a:lnTo>
                    <a:pt x="8842" y="74456"/>
                  </a:lnTo>
                  <a:lnTo>
                    <a:pt x="6289" y="87040"/>
                  </a:lnTo>
                  <a:lnTo>
                    <a:pt x="5009" y="99553"/>
                  </a:lnTo>
                  <a:lnTo>
                    <a:pt x="4930" y="111738"/>
                  </a:lnTo>
                  <a:lnTo>
                    <a:pt x="6181" y="123375"/>
                  </a:lnTo>
                  <a:lnTo>
                    <a:pt x="9147" y="134198"/>
                  </a:lnTo>
                  <a:lnTo>
                    <a:pt x="13889" y="144136"/>
                  </a:lnTo>
                  <a:lnTo>
                    <a:pt x="20345" y="152962"/>
                  </a:lnTo>
                  <a:lnTo>
                    <a:pt x="28498" y="160221"/>
                  </a:lnTo>
                  <a:lnTo>
                    <a:pt x="38164" y="165799"/>
                  </a:lnTo>
                  <a:lnTo>
                    <a:pt x="48890" y="169562"/>
                  </a:lnTo>
                  <a:lnTo>
                    <a:pt x="60073" y="171198"/>
                  </a:lnTo>
                  <a:lnTo>
                    <a:pt x="71326" y="170742"/>
                  </a:lnTo>
                  <a:lnTo>
                    <a:pt x="82320" y="168505"/>
                  </a:lnTo>
                  <a:lnTo>
                    <a:pt x="92702" y="164878"/>
                  </a:lnTo>
                  <a:lnTo>
                    <a:pt x="102341" y="160231"/>
                  </a:lnTo>
                  <a:lnTo>
                    <a:pt x="110994" y="155161"/>
                  </a:lnTo>
                  <a:lnTo>
                    <a:pt x="119058" y="149998"/>
                  </a:lnTo>
                  <a:lnTo>
                    <a:pt x="127243" y="144295"/>
                  </a:lnTo>
                  <a:lnTo>
                    <a:pt x="136871" y="1371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589595"/>
              <a:ext cx="126343" cy="166883"/>
            </a:xfrm>
            <a:custGeom>
              <a:avLst/>
              <a:gdLst/>
              <a:ahLst/>
              <a:cxnLst/>
              <a:rect l="0" t="0" r="0" b="0"/>
              <a:pathLst>
                <a:path w="126343" h="166883">
                  <a:moveTo>
                    <a:pt x="0" y="63171"/>
                  </a:moveTo>
                  <a:lnTo>
                    <a:pt x="2934" y="74839"/>
                  </a:lnTo>
                  <a:lnTo>
                    <a:pt x="5717" y="85328"/>
                  </a:lnTo>
                  <a:lnTo>
                    <a:pt x="8616" y="95630"/>
                  </a:lnTo>
                  <a:lnTo>
                    <a:pt x="11656" y="105931"/>
                  </a:lnTo>
                  <a:lnTo>
                    <a:pt x="14821" y="116275"/>
                  </a:lnTo>
                  <a:lnTo>
                    <a:pt x="18086" y="126664"/>
                  </a:lnTo>
                  <a:lnTo>
                    <a:pt x="21424" y="137093"/>
                  </a:lnTo>
                  <a:lnTo>
                    <a:pt x="24815" y="147551"/>
                  </a:lnTo>
                  <a:lnTo>
                    <a:pt x="28214" y="157952"/>
                  </a:lnTo>
                  <a:lnTo>
                    <a:pt x="30582" y="165539"/>
                  </a:lnTo>
                  <a:lnTo>
                    <a:pt x="30562" y="166882"/>
                  </a:lnTo>
                  <a:lnTo>
                    <a:pt x="28426" y="163037"/>
                  </a:lnTo>
                  <a:lnTo>
                    <a:pt x="24911" y="155836"/>
                  </a:lnTo>
                  <a:lnTo>
                    <a:pt x="20795" y="146805"/>
                  </a:lnTo>
                  <a:lnTo>
                    <a:pt x="16552" y="136875"/>
                  </a:lnTo>
                  <a:lnTo>
                    <a:pt x="12551" y="126373"/>
                  </a:lnTo>
                  <a:lnTo>
                    <a:pt x="9160" y="115227"/>
                  </a:lnTo>
                  <a:lnTo>
                    <a:pt x="6512" y="103420"/>
                  </a:lnTo>
                  <a:lnTo>
                    <a:pt x="4716" y="91193"/>
                  </a:lnTo>
                  <a:lnTo>
                    <a:pt x="3950" y="78974"/>
                  </a:lnTo>
                  <a:lnTo>
                    <a:pt x="4220" y="67018"/>
                  </a:lnTo>
                  <a:lnTo>
                    <a:pt x="5705" y="55716"/>
                  </a:lnTo>
                  <a:lnTo>
                    <a:pt x="8828" y="45657"/>
                  </a:lnTo>
                  <a:lnTo>
                    <a:pt x="13676" y="37044"/>
                  </a:lnTo>
                  <a:lnTo>
                    <a:pt x="20202" y="29752"/>
                  </a:lnTo>
                  <a:lnTo>
                    <a:pt x="28403" y="23531"/>
                  </a:lnTo>
                  <a:lnTo>
                    <a:pt x="38105" y="18124"/>
                  </a:lnTo>
                  <a:lnTo>
                    <a:pt x="49025" y="13472"/>
                  </a:lnTo>
                  <a:lnTo>
                    <a:pt x="60870" y="9711"/>
                  </a:lnTo>
                  <a:lnTo>
                    <a:pt x="73372" y="6844"/>
                  </a:lnTo>
                  <a:lnTo>
                    <a:pt x="85726" y="4743"/>
                  </a:lnTo>
                  <a:lnTo>
                    <a:pt x="97805" y="3021"/>
                  </a:lnTo>
                  <a:lnTo>
                    <a:pt x="110663" y="15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49361" y="321092"/>
              <a:ext cx="156505" cy="436960"/>
            </a:xfrm>
            <a:custGeom>
              <a:avLst/>
              <a:gdLst/>
              <a:ahLst/>
              <a:cxnLst/>
              <a:rect l="0" t="0" r="0" b="0"/>
              <a:pathLst>
                <a:path w="156505" h="436960">
                  <a:moveTo>
                    <a:pt x="61747" y="436959"/>
                  </a:moveTo>
                  <a:lnTo>
                    <a:pt x="61680" y="425224"/>
                  </a:lnTo>
                  <a:lnTo>
                    <a:pt x="61040" y="414095"/>
                  </a:lnTo>
                  <a:lnTo>
                    <a:pt x="59743" y="402497"/>
                  </a:lnTo>
                  <a:lnTo>
                    <a:pt x="57884" y="390336"/>
                  </a:lnTo>
                  <a:lnTo>
                    <a:pt x="55567" y="377676"/>
                  </a:lnTo>
                  <a:lnTo>
                    <a:pt x="52901" y="364615"/>
                  </a:lnTo>
                  <a:lnTo>
                    <a:pt x="49978" y="351090"/>
                  </a:lnTo>
                  <a:lnTo>
                    <a:pt x="46870" y="336877"/>
                  </a:lnTo>
                  <a:lnTo>
                    <a:pt x="43634" y="321918"/>
                  </a:lnTo>
                  <a:lnTo>
                    <a:pt x="40311" y="306619"/>
                  </a:lnTo>
                  <a:lnTo>
                    <a:pt x="36926" y="291729"/>
                  </a:lnTo>
                  <a:lnTo>
                    <a:pt x="33501" y="277632"/>
                  </a:lnTo>
                  <a:lnTo>
                    <a:pt x="30048" y="264047"/>
                  </a:lnTo>
                  <a:lnTo>
                    <a:pt x="26576" y="250246"/>
                  </a:lnTo>
                  <a:lnTo>
                    <a:pt x="23092" y="235809"/>
                  </a:lnTo>
                  <a:lnTo>
                    <a:pt x="19600" y="220654"/>
                  </a:lnTo>
                  <a:lnTo>
                    <a:pt x="16101" y="204861"/>
                  </a:lnTo>
                  <a:lnTo>
                    <a:pt x="12604" y="188568"/>
                  </a:lnTo>
                  <a:lnTo>
                    <a:pt x="9272" y="172065"/>
                  </a:lnTo>
                  <a:lnTo>
                    <a:pt x="6414" y="155767"/>
                  </a:lnTo>
                  <a:lnTo>
                    <a:pt x="4160" y="139883"/>
                  </a:lnTo>
                  <a:lnTo>
                    <a:pt x="2478" y="124439"/>
                  </a:lnTo>
                  <a:lnTo>
                    <a:pt x="1266" y="109376"/>
                  </a:lnTo>
                  <a:lnTo>
                    <a:pt x="418" y="94615"/>
                  </a:lnTo>
                  <a:lnTo>
                    <a:pt x="0" y="80243"/>
                  </a:lnTo>
                  <a:lnTo>
                    <a:pt x="243" y="66506"/>
                  </a:lnTo>
                  <a:lnTo>
                    <a:pt x="1230" y="53493"/>
                  </a:lnTo>
                  <a:lnTo>
                    <a:pt x="3216" y="41465"/>
                  </a:lnTo>
                  <a:lnTo>
                    <a:pt x="6683" y="30912"/>
                  </a:lnTo>
                  <a:lnTo>
                    <a:pt x="11766" y="21968"/>
                  </a:lnTo>
                  <a:lnTo>
                    <a:pt x="18452" y="14623"/>
                  </a:lnTo>
                  <a:lnTo>
                    <a:pt x="26760" y="8898"/>
                  </a:lnTo>
                  <a:lnTo>
                    <a:pt x="36529" y="4642"/>
                  </a:lnTo>
                  <a:lnTo>
                    <a:pt x="47325" y="1748"/>
                  </a:lnTo>
                  <a:lnTo>
                    <a:pt x="58555" y="238"/>
                  </a:lnTo>
                  <a:lnTo>
                    <a:pt x="69844" y="0"/>
                  </a:lnTo>
                  <a:lnTo>
                    <a:pt x="81031" y="974"/>
                  </a:lnTo>
                  <a:lnTo>
                    <a:pt x="92076" y="3222"/>
                  </a:lnTo>
                  <a:lnTo>
                    <a:pt x="102977" y="6656"/>
                  </a:lnTo>
                  <a:lnTo>
                    <a:pt x="113499" y="10957"/>
                  </a:lnTo>
                  <a:lnTo>
                    <a:pt x="124297" y="16192"/>
                  </a:lnTo>
                  <a:lnTo>
                    <a:pt x="137438" y="23936"/>
                  </a:lnTo>
                  <a:lnTo>
                    <a:pt x="156504" y="368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6880" y="568538"/>
              <a:ext cx="136872" cy="7817"/>
            </a:xfrm>
            <a:custGeom>
              <a:avLst/>
              <a:gdLst/>
              <a:ahLst/>
              <a:cxnLst/>
              <a:rect l="0" t="0" r="0" b="0"/>
              <a:pathLst>
                <a:path w="136872" h="7817">
                  <a:moveTo>
                    <a:pt x="136871" y="0"/>
                  </a:moveTo>
                  <a:lnTo>
                    <a:pt x="128003" y="2867"/>
                  </a:lnTo>
                  <a:lnTo>
                    <a:pt x="119016" y="5009"/>
                  </a:lnTo>
                  <a:lnTo>
                    <a:pt x="109020" y="6608"/>
                  </a:lnTo>
                  <a:lnTo>
                    <a:pt x="98040" y="7615"/>
                  </a:lnTo>
                  <a:lnTo>
                    <a:pt x="86228" y="7816"/>
                  </a:lnTo>
                  <a:lnTo>
                    <a:pt x="73779" y="7164"/>
                  </a:lnTo>
                  <a:lnTo>
                    <a:pt x="61082" y="5918"/>
                  </a:lnTo>
                  <a:lnTo>
                    <a:pt x="47258" y="4421"/>
                  </a:lnTo>
                  <a:lnTo>
                    <a:pt x="28859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1004" y="579021"/>
              <a:ext cx="119332" cy="176350"/>
            </a:xfrm>
            <a:custGeom>
              <a:avLst/>
              <a:gdLst/>
              <a:ahLst/>
              <a:cxnLst/>
              <a:rect l="0" t="0" r="0" b="0"/>
              <a:pathLst>
                <a:path w="119332" h="176350">
                  <a:moveTo>
                    <a:pt x="26446" y="94802"/>
                  </a:moveTo>
                  <a:lnTo>
                    <a:pt x="35314" y="91936"/>
                  </a:lnTo>
                  <a:lnTo>
                    <a:pt x="44301" y="89793"/>
                  </a:lnTo>
                  <a:lnTo>
                    <a:pt x="54288" y="88181"/>
                  </a:lnTo>
                  <a:lnTo>
                    <a:pt x="64923" y="86655"/>
                  </a:lnTo>
                  <a:lnTo>
                    <a:pt x="75437" y="84510"/>
                  </a:lnTo>
                  <a:lnTo>
                    <a:pt x="85385" y="81401"/>
                  </a:lnTo>
                  <a:lnTo>
                    <a:pt x="94498" y="77163"/>
                  </a:lnTo>
                  <a:lnTo>
                    <a:pt x="102538" y="71638"/>
                  </a:lnTo>
                  <a:lnTo>
                    <a:pt x="109481" y="64879"/>
                  </a:lnTo>
                  <a:lnTo>
                    <a:pt x="114989" y="57086"/>
                  </a:lnTo>
                  <a:lnTo>
                    <a:pt x="118340" y="48492"/>
                  </a:lnTo>
                  <a:lnTo>
                    <a:pt x="119331" y="39318"/>
                  </a:lnTo>
                  <a:lnTo>
                    <a:pt x="118048" y="30059"/>
                  </a:lnTo>
                  <a:lnTo>
                    <a:pt x="114604" y="21457"/>
                  </a:lnTo>
                  <a:lnTo>
                    <a:pt x="109284" y="13870"/>
                  </a:lnTo>
                  <a:lnTo>
                    <a:pt x="102308" y="7625"/>
                  </a:lnTo>
                  <a:lnTo>
                    <a:pt x="93739" y="3180"/>
                  </a:lnTo>
                  <a:lnTo>
                    <a:pt x="83762" y="608"/>
                  </a:lnTo>
                  <a:lnTo>
                    <a:pt x="72812" y="0"/>
                  </a:lnTo>
                  <a:lnTo>
                    <a:pt x="61470" y="1628"/>
                  </a:lnTo>
                  <a:lnTo>
                    <a:pt x="50112" y="5425"/>
                  </a:lnTo>
                  <a:lnTo>
                    <a:pt x="39217" y="11057"/>
                  </a:lnTo>
                  <a:lnTo>
                    <a:pt x="29432" y="18116"/>
                  </a:lnTo>
                  <a:lnTo>
                    <a:pt x="21008" y="26234"/>
                  </a:lnTo>
                  <a:lnTo>
                    <a:pt x="14012" y="35275"/>
                  </a:lnTo>
                  <a:lnTo>
                    <a:pt x="8522" y="45321"/>
                  </a:lnTo>
                  <a:lnTo>
                    <a:pt x="4423" y="56331"/>
                  </a:lnTo>
                  <a:lnTo>
                    <a:pt x="1634" y="67995"/>
                  </a:lnTo>
                  <a:lnTo>
                    <a:pt x="195" y="79824"/>
                  </a:lnTo>
                  <a:lnTo>
                    <a:pt x="0" y="91523"/>
                  </a:lnTo>
                  <a:lnTo>
                    <a:pt x="832" y="102988"/>
                  </a:lnTo>
                  <a:lnTo>
                    <a:pt x="2453" y="114220"/>
                  </a:lnTo>
                  <a:lnTo>
                    <a:pt x="4656" y="125252"/>
                  </a:lnTo>
                  <a:lnTo>
                    <a:pt x="7439" y="135966"/>
                  </a:lnTo>
                  <a:lnTo>
                    <a:pt x="10985" y="146094"/>
                  </a:lnTo>
                  <a:lnTo>
                    <a:pt x="15338" y="155526"/>
                  </a:lnTo>
                  <a:lnTo>
                    <a:pt x="20567" y="163827"/>
                  </a:lnTo>
                  <a:lnTo>
                    <a:pt x="26833" y="170192"/>
                  </a:lnTo>
                  <a:lnTo>
                    <a:pt x="34122" y="174353"/>
                  </a:lnTo>
                  <a:lnTo>
                    <a:pt x="42118" y="176349"/>
                  </a:lnTo>
                  <a:lnTo>
                    <a:pt x="50324" y="176259"/>
                  </a:lnTo>
                  <a:lnTo>
                    <a:pt x="58428" y="174353"/>
                  </a:lnTo>
                  <a:lnTo>
                    <a:pt x="66211" y="171115"/>
                  </a:lnTo>
                  <a:lnTo>
                    <a:pt x="74325" y="166726"/>
                  </a:lnTo>
                  <a:lnTo>
                    <a:pt x="84595" y="159690"/>
                  </a:lnTo>
                  <a:lnTo>
                    <a:pt x="100146" y="1474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0938" y="563436"/>
              <a:ext cx="130783" cy="163170"/>
            </a:xfrm>
            <a:custGeom>
              <a:avLst/>
              <a:gdLst/>
              <a:ahLst/>
              <a:cxnLst/>
              <a:rect l="0" t="0" r="0" b="0"/>
              <a:pathLst>
                <a:path w="130783" h="163170">
                  <a:moveTo>
                    <a:pt x="109725" y="15631"/>
                  </a:moveTo>
                  <a:lnTo>
                    <a:pt x="103656" y="9897"/>
                  </a:lnTo>
                  <a:lnTo>
                    <a:pt x="96171" y="5613"/>
                  </a:lnTo>
                  <a:lnTo>
                    <a:pt x="86496" y="2416"/>
                  </a:lnTo>
                  <a:lnTo>
                    <a:pt x="75354" y="401"/>
                  </a:lnTo>
                  <a:lnTo>
                    <a:pt x="64020" y="0"/>
                  </a:lnTo>
                  <a:lnTo>
                    <a:pt x="53253" y="1321"/>
                  </a:lnTo>
                  <a:lnTo>
                    <a:pt x="43282" y="4489"/>
                  </a:lnTo>
                  <a:lnTo>
                    <a:pt x="34068" y="9810"/>
                  </a:lnTo>
                  <a:lnTo>
                    <a:pt x="25481" y="17242"/>
                  </a:lnTo>
                  <a:lnTo>
                    <a:pt x="17701" y="26468"/>
                  </a:lnTo>
                  <a:lnTo>
                    <a:pt x="11213" y="37094"/>
                  </a:lnTo>
                  <a:lnTo>
                    <a:pt x="6180" y="48751"/>
                  </a:lnTo>
                  <a:lnTo>
                    <a:pt x="2629" y="60982"/>
                  </a:lnTo>
                  <a:lnTo>
                    <a:pt x="611" y="73257"/>
                  </a:lnTo>
                  <a:lnTo>
                    <a:pt x="0" y="85287"/>
                  </a:lnTo>
                  <a:lnTo>
                    <a:pt x="707" y="96990"/>
                  </a:lnTo>
                  <a:lnTo>
                    <a:pt x="2769" y="108389"/>
                  </a:lnTo>
                  <a:lnTo>
                    <a:pt x="6083" y="119532"/>
                  </a:lnTo>
                  <a:lnTo>
                    <a:pt x="10594" y="130153"/>
                  </a:lnTo>
                  <a:lnTo>
                    <a:pt x="16371" y="139686"/>
                  </a:lnTo>
                  <a:lnTo>
                    <a:pt x="23331" y="147906"/>
                  </a:lnTo>
                  <a:lnTo>
                    <a:pt x="31276" y="154578"/>
                  </a:lnTo>
                  <a:lnTo>
                    <a:pt x="39979" y="159312"/>
                  </a:lnTo>
                  <a:lnTo>
                    <a:pt x="49239" y="162085"/>
                  </a:lnTo>
                  <a:lnTo>
                    <a:pt x="58897" y="163169"/>
                  </a:lnTo>
                  <a:lnTo>
                    <a:pt x="68833" y="162924"/>
                  </a:lnTo>
                  <a:lnTo>
                    <a:pt x="78951" y="161692"/>
                  </a:lnTo>
                  <a:lnTo>
                    <a:pt x="88928" y="159712"/>
                  </a:lnTo>
                  <a:lnTo>
                    <a:pt x="99292" y="156827"/>
                  </a:lnTo>
                  <a:lnTo>
                    <a:pt x="112071" y="151674"/>
                  </a:lnTo>
                  <a:lnTo>
                    <a:pt x="130782" y="1419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38578" y="336911"/>
              <a:ext cx="9485" cy="431670"/>
            </a:xfrm>
            <a:custGeom>
              <a:avLst/>
              <a:gdLst/>
              <a:ahLst/>
              <a:cxnLst/>
              <a:rect l="0" t="0" r="0" b="0"/>
              <a:pathLst>
                <a:path w="9485" h="431670">
                  <a:moveTo>
                    <a:pt x="9484" y="0"/>
                  </a:moveTo>
                  <a:lnTo>
                    <a:pt x="9484" y="11736"/>
                  </a:lnTo>
                  <a:lnTo>
                    <a:pt x="9484" y="22864"/>
                  </a:lnTo>
                  <a:lnTo>
                    <a:pt x="9479" y="34458"/>
                  </a:lnTo>
                  <a:lnTo>
                    <a:pt x="9307" y="46447"/>
                  </a:lnTo>
                  <a:lnTo>
                    <a:pt x="8658" y="58458"/>
                  </a:lnTo>
                  <a:lnTo>
                    <a:pt x="7410" y="70279"/>
                  </a:lnTo>
                  <a:lnTo>
                    <a:pt x="5757" y="82497"/>
                  </a:lnTo>
                  <a:lnTo>
                    <a:pt x="4109" y="96359"/>
                  </a:lnTo>
                  <a:lnTo>
                    <a:pt x="2706" y="112427"/>
                  </a:lnTo>
                  <a:lnTo>
                    <a:pt x="1613" y="130456"/>
                  </a:lnTo>
                  <a:lnTo>
                    <a:pt x="805" y="149780"/>
                  </a:lnTo>
                  <a:lnTo>
                    <a:pt x="232" y="169841"/>
                  </a:lnTo>
                  <a:lnTo>
                    <a:pt x="0" y="189819"/>
                  </a:lnTo>
                  <a:lnTo>
                    <a:pt x="368" y="208604"/>
                  </a:lnTo>
                  <a:lnTo>
                    <a:pt x="1426" y="225722"/>
                  </a:lnTo>
                  <a:lnTo>
                    <a:pt x="2949" y="241703"/>
                  </a:lnTo>
                  <a:lnTo>
                    <a:pt x="4509" y="257743"/>
                  </a:lnTo>
                  <a:lnTo>
                    <a:pt x="5853" y="274537"/>
                  </a:lnTo>
                  <a:lnTo>
                    <a:pt x="6906" y="291942"/>
                  </a:lnTo>
                  <a:lnTo>
                    <a:pt x="7688" y="309260"/>
                  </a:lnTo>
                  <a:lnTo>
                    <a:pt x="8248" y="326064"/>
                  </a:lnTo>
                  <a:lnTo>
                    <a:pt x="8641" y="342247"/>
                  </a:lnTo>
                  <a:lnTo>
                    <a:pt x="8913" y="357867"/>
                  </a:lnTo>
                  <a:lnTo>
                    <a:pt x="9098" y="373017"/>
                  </a:lnTo>
                  <a:lnTo>
                    <a:pt x="9225" y="387205"/>
                  </a:lnTo>
                  <a:lnTo>
                    <a:pt x="9324" y="400737"/>
                  </a:lnTo>
                  <a:lnTo>
                    <a:pt x="9406" y="414806"/>
                  </a:lnTo>
                  <a:lnTo>
                    <a:pt x="9484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90134" y="484310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21057"/>
                  </a:moveTo>
                  <a:lnTo>
                    <a:pt x="272401" y="21057"/>
                  </a:lnTo>
                  <a:lnTo>
                    <a:pt x="259991" y="21057"/>
                  </a:lnTo>
                  <a:lnTo>
                    <a:pt x="245804" y="21053"/>
                  </a:lnTo>
                  <a:lnTo>
                    <a:pt x="230096" y="20880"/>
                  </a:lnTo>
                  <a:lnTo>
                    <a:pt x="213452" y="20232"/>
                  </a:lnTo>
                  <a:lnTo>
                    <a:pt x="196316" y="18983"/>
                  </a:lnTo>
                  <a:lnTo>
                    <a:pt x="178942" y="17330"/>
                  </a:lnTo>
                  <a:lnTo>
                    <a:pt x="161459" y="15682"/>
                  </a:lnTo>
                  <a:lnTo>
                    <a:pt x="143925" y="14275"/>
                  </a:lnTo>
                  <a:lnTo>
                    <a:pt x="126203" y="13009"/>
                  </a:lnTo>
                  <a:lnTo>
                    <a:pt x="108001" y="11553"/>
                  </a:lnTo>
                  <a:lnTo>
                    <a:pt x="89215" y="9726"/>
                  </a:lnTo>
                  <a:lnTo>
                    <a:pt x="70601" y="7659"/>
                  </a:lnTo>
                  <a:lnTo>
                    <a:pt x="51743" y="5508"/>
                  </a:lnTo>
                  <a:lnTo>
                    <a:pt x="29863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6601" y="357968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90"/>
                  </a:lnTo>
                  <a:lnTo>
                    <a:pt x="6771" y="83252"/>
                  </a:lnTo>
                  <a:lnTo>
                    <a:pt x="8043" y="100834"/>
                  </a:lnTo>
                  <a:lnTo>
                    <a:pt x="9501" y="117858"/>
                  </a:lnTo>
                  <a:lnTo>
                    <a:pt x="11330" y="133710"/>
                  </a:lnTo>
                  <a:lnTo>
                    <a:pt x="13388" y="148467"/>
                  </a:lnTo>
                  <a:lnTo>
                    <a:pt x="15316" y="162605"/>
                  </a:lnTo>
                  <a:lnTo>
                    <a:pt x="16915" y="176497"/>
                  </a:lnTo>
                  <a:lnTo>
                    <a:pt x="18310" y="190661"/>
                  </a:lnTo>
                  <a:lnTo>
                    <a:pt x="19854" y="205790"/>
                  </a:lnTo>
                  <a:lnTo>
                    <a:pt x="21740" y="222158"/>
                  </a:lnTo>
                  <a:lnTo>
                    <a:pt x="23837" y="239376"/>
                  </a:lnTo>
                  <a:lnTo>
                    <a:pt x="25792" y="256619"/>
                  </a:lnTo>
                  <a:lnTo>
                    <a:pt x="27403" y="273403"/>
                  </a:lnTo>
                  <a:lnTo>
                    <a:pt x="28638" y="289755"/>
                  </a:lnTo>
                  <a:lnTo>
                    <a:pt x="29541" y="306026"/>
                  </a:lnTo>
                  <a:lnTo>
                    <a:pt x="30184" y="322453"/>
                  </a:lnTo>
                  <a:lnTo>
                    <a:pt x="30632" y="339112"/>
                  </a:lnTo>
                  <a:lnTo>
                    <a:pt x="30940" y="355996"/>
                  </a:lnTo>
                  <a:lnTo>
                    <a:pt x="31150" y="373062"/>
                  </a:lnTo>
                  <a:lnTo>
                    <a:pt x="31293" y="390100"/>
                  </a:lnTo>
                  <a:lnTo>
                    <a:pt x="31389" y="406767"/>
                  </a:lnTo>
                  <a:lnTo>
                    <a:pt x="31453" y="422884"/>
                  </a:lnTo>
                  <a:lnTo>
                    <a:pt x="31497" y="437858"/>
                  </a:lnTo>
                  <a:lnTo>
                    <a:pt x="31531" y="452071"/>
                  </a:lnTo>
                  <a:lnTo>
                    <a:pt x="31559" y="466768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95503" y="347440"/>
              <a:ext cx="463255" cy="31586"/>
            </a:xfrm>
            <a:custGeom>
              <a:avLst/>
              <a:gdLst/>
              <a:ahLst/>
              <a:cxnLst/>
              <a:rect l="0" t="0" r="0" b="0"/>
              <a:pathLst>
                <a:path w="463255" h="31586">
                  <a:moveTo>
                    <a:pt x="463254" y="0"/>
                  </a:moveTo>
                  <a:lnTo>
                    <a:pt x="454385" y="2867"/>
                  </a:lnTo>
                  <a:lnTo>
                    <a:pt x="445398" y="5009"/>
                  </a:lnTo>
                  <a:lnTo>
                    <a:pt x="435403" y="6612"/>
                  </a:lnTo>
                  <a:lnTo>
                    <a:pt x="424423" y="7792"/>
                  </a:lnTo>
                  <a:lnTo>
                    <a:pt x="412611" y="8641"/>
                  </a:lnTo>
                  <a:lnTo>
                    <a:pt x="400148" y="9238"/>
                  </a:lnTo>
                  <a:lnTo>
                    <a:pt x="387037" y="9653"/>
                  </a:lnTo>
                  <a:lnTo>
                    <a:pt x="373108" y="9937"/>
                  </a:lnTo>
                  <a:lnTo>
                    <a:pt x="358329" y="10130"/>
                  </a:lnTo>
                  <a:lnTo>
                    <a:pt x="342642" y="10261"/>
                  </a:lnTo>
                  <a:lnTo>
                    <a:pt x="325896" y="10349"/>
                  </a:lnTo>
                  <a:lnTo>
                    <a:pt x="308120" y="10413"/>
                  </a:lnTo>
                  <a:lnTo>
                    <a:pt x="289963" y="10626"/>
                  </a:lnTo>
                  <a:lnTo>
                    <a:pt x="272541" y="11301"/>
                  </a:lnTo>
                  <a:lnTo>
                    <a:pt x="256406" y="12567"/>
                  </a:lnTo>
                  <a:lnTo>
                    <a:pt x="241117" y="14232"/>
                  </a:lnTo>
                  <a:lnTo>
                    <a:pt x="225556" y="15888"/>
                  </a:lnTo>
                  <a:lnTo>
                    <a:pt x="209082" y="17296"/>
                  </a:lnTo>
                  <a:lnTo>
                    <a:pt x="191555" y="18392"/>
                  </a:lnTo>
                  <a:lnTo>
                    <a:pt x="173092" y="19202"/>
                  </a:lnTo>
                  <a:lnTo>
                    <a:pt x="153892" y="19782"/>
                  </a:lnTo>
                  <a:lnTo>
                    <a:pt x="134472" y="20188"/>
                  </a:lnTo>
                  <a:lnTo>
                    <a:pt x="115601" y="20468"/>
                  </a:lnTo>
                  <a:lnTo>
                    <a:pt x="97662" y="20665"/>
                  </a:lnTo>
                  <a:lnTo>
                    <a:pt x="80841" y="20967"/>
                  </a:lnTo>
                  <a:lnTo>
                    <a:pt x="65303" y="21704"/>
                  </a:lnTo>
                  <a:lnTo>
                    <a:pt x="51013" y="23011"/>
                  </a:lnTo>
                  <a:lnTo>
                    <a:pt x="38220" y="24712"/>
                  </a:lnTo>
                  <a:lnTo>
                    <a:pt x="26305" y="26570"/>
                  </a:lnTo>
                  <a:lnTo>
                    <a:pt x="14218" y="28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15782" y="620370"/>
              <a:ext cx="164032" cy="212270"/>
            </a:xfrm>
            <a:custGeom>
              <a:avLst/>
              <a:gdLst/>
              <a:ahLst/>
              <a:cxnLst/>
              <a:rect l="0" t="0" r="0" b="0"/>
              <a:pathLst>
                <a:path w="164032" h="212270">
                  <a:moveTo>
                    <a:pt x="16633" y="74510"/>
                  </a:moveTo>
                  <a:lnTo>
                    <a:pt x="22634" y="80244"/>
                  </a:lnTo>
                  <a:lnTo>
                    <a:pt x="29479" y="84528"/>
                  </a:lnTo>
                  <a:lnTo>
                    <a:pt x="37871" y="87729"/>
                  </a:lnTo>
                  <a:lnTo>
                    <a:pt x="47671" y="89918"/>
                  </a:lnTo>
                  <a:lnTo>
                    <a:pt x="58634" y="90966"/>
                  </a:lnTo>
                  <a:lnTo>
                    <a:pt x="70486" y="90904"/>
                  </a:lnTo>
                  <a:lnTo>
                    <a:pt x="82664" y="89734"/>
                  </a:lnTo>
                  <a:lnTo>
                    <a:pt x="94364" y="87358"/>
                  </a:lnTo>
                  <a:lnTo>
                    <a:pt x="105173" y="83826"/>
                  </a:lnTo>
                  <a:lnTo>
                    <a:pt x="114560" y="78998"/>
                  </a:lnTo>
                  <a:lnTo>
                    <a:pt x="121736" y="72477"/>
                  </a:lnTo>
                  <a:lnTo>
                    <a:pt x="126479" y="64208"/>
                  </a:lnTo>
                  <a:lnTo>
                    <a:pt x="128885" y="54740"/>
                  </a:lnTo>
                  <a:lnTo>
                    <a:pt x="129078" y="45009"/>
                  </a:lnTo>
                  <a:lnTo>
                    <a:pt x="127357" y="35584"/>
                  </a:lnTo>
                  <a:lnTo>
                    <a:pt x="123951" y="26819"/>
                  </a:lnTo>
                  <a:lnTo>
                    <a:pt x="118933" y="19011"/>
                  </a:lnTo>
                  <a:lnTo>
                    <a:pt x="112490" y="12219"/>
                  </a:lnTo>
                  <a:lnTo>
                    <a:pt x="104895" y="6642"/>
                  </a:lnTo>
                  <a:lnTo>
                    <a:pt x="96428" y="2710"/>
                  </a:lnTo>
                  <a:lnTo>
                    <a:pt x="87331" y="512"/>
                  </a:lnTo>
                  <a:lnTo>
                    <a:pt x="77952" y="0"/>
                  </a:lnTo>
                  <a:lnTo>
                    <a:pt x="68736" y="1168"/>
                  </a:lnTo>
                  <a:lnTo>
                    <a:pt x="59910" y="3841"/>
                  </a:lnTo>
                  <a:lnTo>
                    <a:pt x="51509" y="7735"/>
                  </a:lnTo>
                  <a:lnTo>
                    <a:pt x="43480" y="12557"/>
                  </a:lnTo>
                  <a:lnTo>
                    <a:pt x="35748" y="18064"/>
                  </a:lnTo>
                  <a:lnTo>
                    <a:pt x="28402" y="24387"/>
                  </a:lnTo>
                  <a:lnTo>
                    <a:pt x="21687" y="31995"/>
                  </a:lnTo>
                  <a:lnTo>
                    <a:pt x="15692" y="41041"/>
                  </a:lnTo>
                  <a:lnTo>
                    <a:pt x="10512" y="51389"/>
                  </a:lnTo>
                  <a:lnTo>
                    <a:pt x="6331" y="62784"/>
                  </a:lnTo>
                  <a:lnTo>
                    <a:pt x="3153" y="74965"/>
                  </a:lnTo>
                  <a:lnTo>
                    <a:pt x="1002" y="87551"/>
                  </a:lnTo>
                  <a:lnTo>
                    <a:pt x="0" y="100065"/>
                  </a:lnTo>
                  <a:lnTo>
                    <a:pt x="107" y="112256"/>
                  </a:lnTo>
                  <a:lnTo>
                    <a:pt x="1314" y="124067"/>
                  </a:lnTo>
                  <a:lnTo>
                    <a:pt x="3718" y="135538"/>
                  </a:lnTo>
                  <a:lnTo>
                    <a:pt x="7262" y="146734"/>
                  </a:lnTo>
                  <a:lnTo>
                    <a:pt x="11758" y="157559"/>
                  </a:lnTo>
                  <a:lnTo>
                    <a:pt x="16993" y="167763"/>
                  </a:lnTo>
                  <a:lnTo>
                    <a:pt x="22781" y="177255"/>
                  </a:lnTo>
                  <a:lnTo>
                    <a:pt x="29293" y="185935"/>
                  </a:lnTo>
                  <a:lnTo>
                    <a:pt x="37028" y="193620"/>
                  </a:lnTo>
                  <a:lnTo>
                    <a:pt x="46161" y="200298"/>
                  </a:lnTo>
                  <a:lnTo>
                    <a:pt x="56565" y="205783"/>
                  </a:lnTo>
                  <a:lnTo>
                    <a:pt x="68000" y="209644"/>
                  </a:lnTo>
                  <a:lnTo>
                    <a:pt x="80202" y="211792"/>
                  </a:lnTo>
                  <a:lnTo>
                    <a:pt x="92632" y="212269"/>
                  </a:lnTo>
                  <a:lnTo>
                    <a:pt x="104510" y="211076"/>
                  </a:lnTo>
                  <a:lnTo>
                    <a:pt x="115450" y="208391"/>
                  </a:lnTo>
                  <a:lnTo>
                    <a:pt x="125328" y="204611"/>
                  </a:lnTo>
                  <a:lnTo>
                    <a:pt x="135165" y="199791"/>
                  </a:lnTo>
                  <a:lnTo>
                    <a:pt x="146938" y="192395"/>
                  </a:lnTo>
                  <a:lnTo>
                    <a:pt x="164031" y="1797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3807" y="570386"/>
              <a:ext cx="155520" cy="192507"/>
            </a:xfrm>
            <a:custGeom>
              <a:avLst/>
              <a:gdLst/>
              <a:ahLst/>
              <a:cxnLst/>
              <a:rect l="0" t="0" r="0" b="0"/>
              <a:pathLst>
                <a:path w="155520" h="192507">
                  <a:moveTo>
                    <a:pt x="18648" y="103437"/>
                  </a:moveTo>
                  <a:lnTo>
                    <a:pt x="18649" y="115173"/>
                  </a:lnTo>
                  <a:lnTo>
                    <a:pt x="18649" y="126301"/>
                  </a:lnTo>
                  <a:lnTo>
                    <a:pt x="18654" y="137895"/>
                  </a:lnTo>
                  <a:lnTo>
                    <a:pt x="18826" y="149883"/>
                  </a:lnTo>
                  <a:lnTo>
                    <a:pt x="19474" y="161895"/>
                  </a:lnTo>
                  <a:lnTo>
                    <a:pt x="20690" y="173667"/>
                  </a:lnTo>
                  <a:lnTo>
                    <a:pt x="21146" y="184021"/>
                  </a:lnTo>
                  <a:lnTo>
                    <a:pt x="19110" y="190662"/>
                  </a:lnTo>
                  <a:lnTo>
                    <a:pt x="15320" y="192506"/>
                  </a:lnTo>
                  <a:lnTo>
                    <a:pt x="11199" y="190015"/>
                  </a:lnTo>
                  <a:lnTo>
                    <a:pt x="7572" y="184127"/>
                  </a:lnTo>
                  <a:lnTo>
                    <a:pt x="4698" y="175740"/>
                  </a:lnTo>
                  <a:lnTo>
                    <a:pt x="2554" y="165575"/>
                  </a:lnTo>
                  <a:lnTo>
                    <a:pt x="1015" y="154171"/>
                  </a:lnTo>
                  <a:lnTo>
                    <a:pt x="103" y="141914"/>
                  </a:lnTo>
                  <a:lnTo>
                    <a:pt x="0" y="129077"/>
                  </a:lnTo>
                  <a:lnTo>
                    <a:pt x="739" y="115850"/>
                  </a:lnTo>
                  <a:lnTo>
                    <a:pt x="2215" y="102525"/>
                  </a:lnTo>
                  <a:lnTo>
                    <a:pt x="4275" y="89497"/>
                  </a:lnTo>
                  <a:lnTo>
                    <a:pt x="6776" y="76959"/>
                  </a:lnTo>
                  <a:lnTo>
                    <a:pt x="9760" y="65081"/>
                  </a:lnTo>
                  <a:lnTo>
                    <a:pt x="13442" y="54096"/>
                  </a:lnTo>
                  <a:lnTo>
                    <a:pt x="17881" y="44039"/>
                  </a:lnTo>
                  <a:lnTo>
                    <a:pt x="22997" y="34793"/>
                  </a:lnTo>
                  <a:lnTo>
                    <a:pt x="28657" y="26188"/>
                  </a:lnTo>
                  <a:lnTo>
                    <a:pt x="34728" y="18075"/>
                  </a:lnTo>
                  <a:lnTo>
                    <a:pt x="41263" y="10812"/>
                  </a:lnTo>
                  <a:lnTo>
                    <a:pt x="48481" y="5217"/>
                  </a:lnTo>
                  <a:lnTo>
                    <a:pt x="56444" y="1608"/>
                  </a:lnTo>
                  <a:lnTo>
                    <a:pt x="64910" y="0"/>
                  </a:lnTo>
                  <a:lnTo>
                    <a:pt x="73438" y="359"/>
                  </a:lnTo>
                  <a:lnTo>
                    <a:pt x="81767" y="2458"/>
                  </a:lnTo>
                  <a:lnTo>
                    <a:pt x="89816" y="6120"/>
                  </a:lnTo>
                  <a:lnTo>
                    <a:pt x="97601" y="11311"/>
                  </a:lnTo>
                  <a:lnTo>
                    <a:pt x="105166" y="17876"/>
                  </a:lnTo>
                  <a:lnTo>
                    <a:pt x="112399" y="25722"/>
                  </a:lnTo>
                  <a:lnTo>
                    <a:pt x="119036" y="34890"/>
                  </a:lnTo>
                  <a:lnTo>
                    <a:pt x="124985" y="45276"/>
                  </a:lnTo>
                  <a:lnTo>
                    <a:pt x="130302" y="56504"/>
                  </a:lnTo>
                  <a:lnTo>
                    <a:pt x="135109" y="68032"/>
                  </a:lnTo>
                  <a:lnTo>
                    <a:pt x="139524" y="79529"/>
                  </a:lnTo>
                  <a:lnTo>
                    <a:pt x="143490" y="91028"/>
                  </a:lnTo>
                  <a:lnTo>
                    <a:pt x="146781" y="102815"/>
                  </a:lnTo>
                  <a:lnTo>
                    <a:pt x="149330" y="115032"/>
                  </a:lnTo>
                  <a:lnTo>
                    <a:pt x="151216" y="127460"/>
                  </a:lnTo>
                  <a:lnTo>
                    <a:pt x="152769" y="141019"/>
                  </a:lnTo>
                  <a:lnTo>
                    <a:pt x="154125" y="159140"/>
                  </a:lnTo>
                  <a:lnTo>
                    <a:pt x="155519" y="1876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35308" y="594196"/>
              <a:ext cx="174019" cy="199985"/>
            </a:xfrm>
            <a:custGeom>
              <a:avLst/>
              <a:gdLst/>
              <a:ahLst/>
              <a:cxnLst/>
              <a:rect l="0" t="0" r="0" b="0"/>
              <a:pathLst>
                <a:path w="174019" h="199985">
                  <a:moveTo>
                    <a:pt x="144588" y="16456"/>
                  </a:moveTo>
                  <a:lnTo>
                    <a:pt x="138519" y="10723"/>
                  </a:lnTo>
                  <a:lnTo>
                    <a:pt x="131034" y="6439"/>
                  </a:lnTo>
                  <a:lnTo>
                    <a:pt x="121354" y="3237"/>
                  </a:lnTo>
                  <a:lnTo>
                    <a:pt x="110040" y="1049"/>
                  </a:lnTo>
                  <a:lnTo>
                    <a:pt x="98057" y="0"/>
                  </a:lnTo>
                  <a:lnTo>
                    <a:pt x="86041" y="63"/>
                  </a:lnTo>
                  <a:lnTo>
                    <a:pt x="74418" y="1233"/>
                  </a:lnTo>
                  <a:lnTo>
                    <a:pt x="63556" y="3609"/>
                  </a:lnTo>
                  <a:lnTo>
                    <a:pt x="53557" y="7132"/>
                  </a:lnTo>
                  <a:lnTo>
                    <a:pt x="44338" y="11614"/>
                  </a:lnTo>
                  <a:lnTo>
                    <a:pt x="35745" y="16838"/>
                  </a:lnTo>
                  <a:lnTo>
                    <a:pt x="27629" y="22615"/>
                  </a:lnTo>
                  <a:lnTo>
                    <a:pt x="20022" y="28950"/>
                  </a:lnTo>
                  <a:lnTo>
                    <a:pt x="13130" y="36033"/>
                  </a:lnTo>
                  <a:lnTo>
                    <a:pt x="7030" y="43901"/>
                  </a:lnTo>
                  <a:lnTo>
                    <a:pt x="2289" y="52133"/>
                  </a:lnTo>
                  <a:lnTo>
                    <a:pt x="0" y="59973"/>
                  </a:lnTo>
                  <a:lnTo>
                    <a:pt x="542" y="67012"/>
                  </a:lnTo>
                  <a:lnTo>
                    <a:pt x="3671" y="72872"/>
                  </a:lnTo>
                  <a:lnTo>
                    <a:pt x="8894" y="77052"/>
                  </a:lnTo>
                  <a:lnTo>
                    <a:pt x="15711" y="79456"/>
                  </a:lnTo>
                  <a:lnTo>
                    <a:pt x="24012" y="80459"/>
                  </a:lnTo>
                  <a:lnTo>
                    <a:pt x="34077" y="80692"/>
                  </a:lnTo>
                  <a:lnTo>
                    <a:pt x="45912" y="80599"/>
                  </a:lnTo>
                  <a:lnTo>
                    <a:pt x="59111" y="80406"/>
                  </a:lnTo>
                  <a:lnTo>
                    <a:pt x="73040" y="80211"/>
                  </a:lnTo>
                  <a:lnTo>
                    <a:pt x="87252" y="80058"/>
                  </a:lnTo>
                  <a:lnTo>
                    <a:pt x="101202" y="80279"/>
                  </a:lnTo>
                  <a:lnTo>
                    <a:pt x="114182" y="81484"/>
                  </a:lnTo>
                  <a:lnTo>
                    <a:pt x="125907" y="83926"/>
                  </a:lnTo>
                  <a:lnTo>
                    <a:pt x="136440" y="87532"/>
                  </a:lnTo>
                  <a:lnTo>
                    <a:pt x="145990" y="92094"/>
                  </a:lnTo>
                  <a:lnTo>
                    <a:pt x="154776" y="97394"/>
                  </a:lnTo>
                  <a:lnTo>
                    <a:pt x="162510" y="103562"/>
                  </a:lnTo>
                  <a:lnTo>
                    <a:pt x="168429" y="111058"/>
                  </a:lnTo>
                  <a:lnTo>
                    <a:pt x="172259" y="120017"/>
                  </a:lnTo>
                  <a:lnTo>
                    <a:pt x="174018" y="129965"/>
                  </a:lnTo>
                  <a:lnTo>
                    <a:pt x="173760" y="140026"/>
                  </a:lnTo>
                  <a:lnTo>
                    <a:pt x="171730" y="149680"/>
                  </a:lnTo>
                  <a:lnTo>
                    <a:pt x="168113" y="158771"/>
                  </a:lnTo>
                  <a:lnTo>
                    <a:pt x="162953" y="167329"/>
                  </a:lnTo>
                  <a:lnTo>
                    <a:pt x="156409" y="175444"/>
                  </a:lnTo>
                  <a:lnTo>
                    <a:pt x="148576" y="182893"/>
                  </a:lnTo>
                  <a:lnTo>
                    <a:pt x="139418" y="189151"/>
                  </a:lnTo>
                  <a:lnTo>
                    <a:pt x="129038" y="194026"/>
                  </a:lnTo>
                  <a:lnTo>
                    <a:pt x="117814" y="197471"/>
                  </a:lnTo>
                  <a:lnTo>
                    <a:pt x="106289" y="199417"/>
                  </a:lnTo>
                  <a:lnTo>
                    <a:pt x="94802" y="199984"/>
                  </a:lnTo>
                  <a:lnTo>
                    <a:pt x="83553" y="199382"/>
                  </a:lnTo>
                  <a:lnTo>
                    <a:pt x="71380" y="197653"/>
                  </a:lnTo>
                  <a:lnTo>
                    <a:pt x="54980" y="193532"/>
                  </a:lnTo>
                  <a:lnTo>
                    <a:pt x="28774" y="184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22010" y="615934"/>
              <a:ext cx="210571" cy="215818"/>
            </a:xfrm>
            <a:custGeom>
              <a:avLst/>
              <a:gdLst/>
              <a:ahLst/>
              <a:cxnLst/>
              <a:rect l="0" t="0" r="0" b="0"/>
              <a:pathLst>
                <a:path w="210571" h="215818">
                  <a:moveTo>
                    <a:pt x="0" y="100003"/>
                  </a:moveTo>
                  <a:lnTo>
                    <a:pt x="8868" y="94270"/>
                  </a:lnTo>
                  <a:lnTo>
                    <a:pt x="17855" y="89986"/>
                  </a:lnTo>
                  <a:lnTo>
                    <a:pt x="27850" y="86780"/>
                  </a:lnTo>
                  <a:lnTo>
                    <a:pt x="38831" y="84419"/>
                  </a:lnTo>
                  <a:lnTo>
                    <a:pt x="50642" y="82721"/>
                  </a:lnTo>
                  <a:lnTo>
                    <a:pt x="63097" y="81522"/>
                  </a:lnTo>
                  <a:lnTo>
                    <a:pt x="75861" y="80520"/>
                  </a:lnTo>
                  <a:lnTo>
                    <a:pt x="88494" y="79304"/>
                  </a:lnTo>
                  <a:lnTo>
                    <a:pt x="100768" y="77664"/>
                  </a:lnTo>
                  <a:lnTo>
                    <a:pt x="112802" y="75576"/>
                  </a:lnTo>
                  <a:lnTo>
                    <a:pt x="124957" y="73104"/>
                  </a:lnTo>
                  <a:lnTo>
                    <a:pt x="137420" y="70320"/>
                  </a:lnTo>
                  <a:lnTo>
                    <a:pt x="149740" y="66977"/>
                  </a:lnTo>
                  <a:lnTo>
                    <a:pt x="160953" y="62522"/>
                  </a:lnTo>
                  <a:lnTo>
                    <a:pt x="170592" y="56751"/>
                  </a:lnTo>
                  <a:lnTo>
                    <a:pt x="178198" y="49925"/>
                  </a:lnTo>
                  <a:lnTo>
                    <a:pt x="183101" y="42581"/>
                  </a:lnTo>
                  <a:lnTo>
                    <a:pt x="185201" y="35091"/>
                  </a:lnTo>
                  <a:lnTo>
                    <a:pt x="184696" y="27792"/>
                  </a:lnTo>
                  <a:lnTo>
                    <a:pt x="181788" y="21052"/>
                  </a:lnTo>
                  <a:lnTo>
                    <a:pt x="176830" y="15010"/>
                  </a:lnTo>
                  <a:lnTo>
                    <a:pt x="169930" y="9785"/>
                  </a:lnTo>
                  <a:lnTo>
                    <a:pt x="160881" y="5567"/>
                  </a:lnTo>
                  <a:lnTo>
                    <a:pt x="149768" y="2366"/>
                  </a:lnTo>
                  <a:lnTo>
                    <a:pt x="137241" y="368"/>
                  </a:lnTo>
                  <a:lnTo>
                    <a:pt x="124303" y="0"/>
                  </a:lnTo>
                  <a:lnTo>
                    <a:pt x="111567" y="1341"/>
                  </a:lnTo>
                  <a:lnTo>
                    <a:pt x="99256" y="4020"/>
                  </a:lnTo>
                  <a:lnTo>
                    <a:pt x="87382" y="7420"/>
                  </a:lnTo>
                  <a:lnTo>
                    <a:pt x="75887" y="11123"/>
                  </a:lnTo>
                  <a:lnTo>
                    <a:pt x="65015" y="15404"/>
                  </a:lnTo>
                  <a:lnTo>
                    <a:pt x="55306" y="21094"/>
                  </a:lnTo>
                  <a:lnTo>
                    <a:pt x="46955" y="28549"/>
                  </a:lnTo>
                  <a:lnTo>
                    <a:pt x="39854" y="37505"/>
                  </a:lnTo>
                  <a:lnTo>
                    <a:pt x="33768" y="47360"/>
                  </a:lnTo>
                  <a:lnTo>
                    <a:pt x="28459" y="57661"/>
                  </a:lnTo>
                  <a:lnTo>
                    <a:pt x="24044" y="68324"/>
                  </a:lnTo>
                  <a:lnTo>
                    <a:pt x="20975" y="79534"/>
                  </a:lnTo>
                  <a:lnTo>
                    <a:pt x="19395" y="91357"/>
                  </a:lnTo>
                  <a:lnTo>
                    <a:pt x="19316" y="103414"/>
                  </a:lnTo>
                  <a:lnTo>
                    <a:pt x="20784" y="114982"/>
                  </a:lnTo>
                  <a:lnTo>
                    <a:pt x="23666" y="125690"/>
                  </a:lnTo>
                  <a:lnTo>
                    <a:pt x="27873" y="135507"/>
                  </a:lnTo>
                  <a:lnTo>
                    <a:pt x="33437" y="144562"/>
                  </a:lnTo>
                  <a:lnTo>
                    <a:pt x="40256" y="153019"/>
                  </a:lnTo>
                  <a:lnTo>
                    <a:pt x="48275" y="160868"/>
                  </a:lnTo>
                  <a:lnTo>
                    <a:pt x="57559" y="167928"/>
                  </a:lnTo>
                  <a:lnTo>
                    <a:pt x="68027" y="174164"/>
                  </a:lnTo>
                  <a:lnTo>
                    <a:pt x="79480" y="179676"/>
                  </a:lnTo>
                  <a:lnTo>
                    <a:pt x="91692" y="184613"/>
                  </a:lnTo>
                  <a:lnTo>
                    <a:pt x="104462" y="189120"/>
                  </a:lnTo>
                  <a:lnTo>
                    <a:pt x="117629" y="193318"/>
                  </a:lnTo>
                  <a:lnTo>
                    <a:pt x="131074" y="197297"/>
                  </a:lnTo>
                  <a:lnTo>
                    <a:pt x="144697" y="201121"/>
                  </a:lnTo>
                  <a:lnTo>
                    <a:pt x="158023" y="204685"/>
                  </a:lnTo>
                  <a:lnTo>
                    <a:pt x="171612" y="208079"/>
                  </a:lnTo>
                  <a:lnTo>
                    <a:pt x="187775" y="211600"/>
                  </a:lnTo>
                  <a:lnTo>
                    <a:pt x="210570" y="2158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497" y="827047"/>
              <a:ext cx="4485141" cy="67876"/>
            </a:xfrm>
            <a:custGeom>
              <a:avLst/>
              <a:gdLst/>
              <a:ahLst/>
              <a:cxnLst/>
              <a:rect l="0" t="0" r="0" b="0"/>
              <a:pathLst>
                <a:path w="4485141" h="67876">
                  <a:moveTo>
                    <a:pt x="4485140" y="36289"/>
                  </a:moveTo>
                  <a:lnTo>
                    <a:pt x="4470605" y="36222"/>
                  </a:lnTo>
                  <a:lnTo>
                    <a:pt x="4457974" y="35582"/>
                  </a:lnTo>
                  <a:lnTo>
                    <a:pt x="4446065" y="34290"/>
                  </a:lnTo>
                  <a:lnTo>
                    <a:pt x="4434410" y="32603"/>
                  </a:lnTo>
                  <a:lnTo>
                    <a:pt x="4422569" y="30935"/>
                  </a:lnTo>
                  <a:lnTo>
                    <a:pt x="4410329" y="29522"/>
                  </a:lnTo>
                  <a:lnTo>
                    <a:pt x="4397661" y="28424"/>
                  </a:lnTo>
                  <a:lnTo>
                    <a:pt x="4384622" y="27613"/>
                  </a:lnTo>
                  <a:lnTo>
                    <a:pt x="4371293" y="27034"/>
                  </a:lnTo>
                  <a:lnTo>
                    <a:pt x="4357749" y="26628"/>
                  </a:lnTo>
                  <a:lnTo>
                    <a:pt x="4344051" y="26348"/>
                  </a:lnTo>
                  <a:lnTo>
                    <a:pt x="4330239" y="26157"/>
                  </a:lnTo>
                  <a:lnTo>
                    <a:pt x="4316186" y="26027"/>
                  </a:lnTo>
                  <a:lnTo>
                    <a:pt x="4301605" y="25939"/>
                  </a:lnTo>
                  <a:lnTo>
                    <a:pt x="4286390" y="25880"/>
                  </a:lnTo>
                  <a:lnTo>
                    <a:pt x="4270747" y="25841"/>
                  </a:lnTo>
                  <a:lnTo>
                    <a:pt x="4255092" y="25814"/>
                  </a:lnTo>
                  <a:lnTo>
                    <a:pt x="4239672" y="25796"/>
                  </a:lnTo>
                  <a:lnTo>
                    <a:pt x="4224556" y="25785"/>
                  </a:lnTo>
                  <a:lnTo>
                    <a:pt x="4209720" y="25777"/>
                  </a:lnTo>
                  <a:lnTo>
                    <a:pt x="4195115" y="25776"/>
                  </a:lnTo>
                  <a:lnTo>
                    <a:pt x="4180848" y="25945"/>
                  </a:lnTo>
                  <a:lnTo>
                    <a:pt x="4167183" y="26591"/>
                  </a:lnTo>
                  <a:lnTo>
                    <a:pt x="4154204" y="27838"/>
                  </a:lnTo>
                  <a:lnTo>
                    <a:pt x="4141690" y="29490"/>
                  </a:lnTo>
                  <a:lnTo>
                    <a:pt x="4129214" y="31137"/>
                  </a:lnTo>
                  <a:lnTo>
                    <a:pt x="4116515" y="32540"/>
                  </a:lnTo>
                  <a:lnTo>
                    <a:pt x="4103358" y="33632"/>
                  </a:lnTo>
                  <a:lnTo>
                    <a:pt x="4089454" y="34440"/>
                  </a:lnTo>
                  <a:lnTo>
                    <a:pt x="4074727" y="35018"/>
                  </a:lnTo>
                  <a:lnTo>
                    <a:pt x="4059430" y="35423"/>
                  </a:lnTo>
                  <a:lnTo>
                    <a:pt x="4044015" y="35702"/>
                  </a:lnTo>
                  <a:lnTo>
                    <a:pt x="4028760" y="35898"/>
                  </a:lnTo>
                  <a:lnTo>
                    <a:pt x="4013756" y="36200"/>
                  </a:lnTo>
                  <a:lnTo>
                    <a:pt x="3998995" y="36936"/>
                  </a:lnTo>
                  <a:lnTo>
                    <a:pt x="3984437" y="38244"/>
                  </a:lnTo>
                  <a:lnTo>
                    <a:pt x="3970033" y="39936"/>
                  </a:lnTo>
                  <a:lnTo>
                    <a:pt x="3955740" y="41611"/>
                  </a:lnTo>
                  <a:lnTo>
                    <a:pt x="3941524" y="43032"/>
                  </a:lnTo>
                  <a:lnTo>
                    <a:pt x="3927195" y="44136"/>
                  </a:lnTo>
                  <a:lnTo>
                    <a:pt x="3912429" y="44952"/>
                  </a:lnTo>
                  <a:lnTo>
                    <a:pt x="3897084" y="45536"/>
                  </a:lnTo>
                  <a:lnTo>
                    <a:pt x="3881184" y="45944"/>
                  </a:lnTo>
                  <a:lnTo>
                    <a:pt x="3864826" y="46226"/>
                  </a:lnTo>
                  <a:lnTo>
                    <a:pt x="3848120" y="46423"/>
                  </a:lnTo>
                  <a:lnTo>
                    <a:pt x="3831326" y="46727"/>
                  </a:lnTo>
                  <a:lnTo>
                    <a:pt x="3814824" y="47464"/>
                  </a:lnTo>
                  <a:lnTo>
                    <a:pt x="3798800" y="48772"/>
                  </a:lnTo>
                  <a:lnTo>
                    <a:pt x="3783261" y="50464"/>
                  </a:lnTo>
                  <a:lnTo>
                    <a:pt x="3768134" y="52139"/>
                  </a:lnTo>
                  <a:lnTo>
                    <a:pt x="3753320" y="53560"/>
                  </a:lnTo>
                  <a:lnTo>
                    <a:pt x="3738574" y="54665"/>
                  </a:lnTo>
                  <a:lnTo>
                    <a:pt x="3723520" y="55481"/>
                  </a:lnTo>
                  <a:lnTo>
                    <a:pt x="3707982" y="56064"/>
                  </a:lnTo>
                  <a:lnTo>
                    <a:pt x="3692122" y="56473"/>
                  </a:lnTo>
                  <a:lnTo>
                    <a:pt x="3676322" y="56754"/>
                  </a:lnTo>
                  <a:lnTo>
                    <a:pt x="3660800" y="56947"/>
                  </a:lnTo>
                  <a:lnTo>
                    <a:pt x="3645444" y="57078"/>
                  </a:lnTo>
                  <a:lnTo>
                    <a:pt x="3629916" y="57166"/>
                  </a:lnTo>
                  <a:lnTo>
                    <a:pt x="3614028" y="57226"/>
                  </a:lnTo>
                  <a:lnTo>
                    <a:pt x="3597917" y="57266"/>
                  </a:lnTo>
                  <a:lnTo>
                    <a:pt x="3581940" y="57292"/>
                  </a:lnTo>
                  <a:lnTo>
                    <a:pt x="3566297" y="57310"/>
                  </a:lnTo>
                  <a:lnTo>
                    <a:pt x="3550859" y="57322"/>
                  </a:lnTo>
                  <a:lnTo>
                    <a:pt x="3535275" y="57330"/>
                  </a:lnTo>
                  <a:lnTo>
                    <a:pt x="3519344" y="57336"/>
                  </a:lnTo>
                  <a:lnTo>
                    <a:pt x="3503034" y="57339"/>
                  </a:lnTo>
                  <a:lnTo>
                    <a:pt x="3486393" y="57342"/>
                  </a:lnTo>
                  <a:lnTo>
                    <a:pt x="3469490" y="57343"/>
                  </a:lnTo>
                  <a:lnTo>
                    <a:pt x="3452391" y="57344"/>
                  </a:lnTo>
                  <a:lnTo>
                    <a:pt x="3435153" y="57345"/>
                  </a:lnTo>
                  <a:lnTo>
                    <a:pt x="3417821" y="57345"/>
                  </a:lnTo>
                  <a:lnTo>
                    <a:pt x="3400589" y="57346"/>
                  </a:lnTo>
                  <a:lnTo>
                    <a:pt x="3383787" y="57346"/>
                  </a:lnTo>
                  <a:lnTo>
                    <a:pt x="3367553" y="57346"/>
                  </a:lnTo>
                  <a:lnTo>
                    <a:pt x="3351701" y="57346"/>
                  </a:lnTo>
                  <a:lnTo>
                    <a:pt x="3335831" y="57346"/>
                  </a:lnTo>
                  <a:lnTo>
                    <a:pt x="3319706" y="57346"/>
                  </a:lnTo>
                  <a:lnTo>
                    <a:pt x="3303265" y="57346"/>
                  </a:lnTo>
                  <a:lnTo>
                    <a:pt x="3286534" y="57346"/>
                  </a:lnTo>
                  <a:lnTo>
                    <a:pt x="3269566" y="57346"/>
                  </a:lnTo>
                  <a:lnTo>
                    <a:pt x="3252254" y="57346"/>
                  </a:lnTo>
                  <a:lnTo>
                    <a:pt x="3234340" y="57346"/>
                  </a:lnTo>
                  <a:lnTo>
                    <a:pt x="3215737" y="57346"/>
                  </a:lnTo>
                  <a:lnTo>
                    <a:pt x="3196668" y="57346"/>
                  </a:lnTo>
                  <a:lnTo>
                    <a:pt x="3177560" y="57346"/>
                  </a:lnTo>
                  <a:lnTo>
                    <a:pt x="3158670" y="57346"/>
                  </a:lnTo>
                  <a:lnTo>
                    <a:pt x="3140070" y="57346"/>
                  </a:lnTo>
                  <a:lnTo>
                    <a:pt x="3121741" y="57346"/>
                  </a:lnTo>
                  <a:lnTo>
                    <a:pt x="3103642" y="57342"/>
                  </a:lnTo>
                  <a:lnTo>
                    <a:pt x="3086047" y="57169"/>
                  </a:lnTo>
                  <a:lnTo>
                    <a:pt x="3069525" y="56521"/>
                  </a:lnTo>
                  <a:lnTo>
                    <a:pt x="3054289" y="55272"/>
                  </a:lnTo>
                  <a:lnTo>
                    <a:pt x="3039921" y="53619"/>
                  </a:lnTo>
                  <a:lnTo>
                    <a:pt x="3025584" y="51971"/>
                  </a:lnTo>
                  <a:lnTo>
                    <a:pt x="3010785" y="50568"/>
                  </a:lnTo>
                  <a:lnTo>
                    <a:pt x="2995384" y="49476"/>
                  </a:lnTo>
                  <a:lnTo>
                    <a:pt x="2979427" y="48668"/>
                  </a:lnTo>
                  <a:lnTo>
                    <a:pt x="2963018" y="48089"/>
                  </a:lnTo>
                  <a:lnTo>
                    <a:pt x="2946269" y="47685"/>
                  </a:lnTo>
                  <a:lnTo>
                    <a:pt x="2929273" y="47405"/>
                  </a:lnTo>
                  <a:lnTo>
                    <a:pt x="2912103" y="47214"/>
                  </a:lnTo>
                  <a:lnTo>
                    <a:pt x="2894811" y="47084"/>
                  </a:lnTo>
                  <a:lnTo>
                    <a:pt x="2877437" y="46996"/>
                  </a:lnTo>
                  <a:lnTo>
                    <a:pt x="2860002" y="46938"/>
                  </a:lnTo>
                  <a:lnTo>
                    <a:pt x="2842359" y="46898"/>
                  </a:lnTo>
                  <a:lnTo>
                    <a:pt x="2824216" y="46871"/>
                  </a:lnTo>
                  <a:lnTo>
                    <a:pt x="2805454" y="46854"/>
                  </a:lnTo>
                  <a:lnTo>
                    <a:pt x="2786278" y="46842"/>
                  </a:lnTo>
                  <a:lnTo>
                    <a:pt x="2767098" y="46834"/>
                  </a:lnTo>
                  <a:lnTo>
                    <a:pt x="2748158" y="46829"/>
                  </a:lnTo>
                  <a:lnTo>
                    <a:pt x="2729524" y="46825"/>
                  </a:lnTo>
                  <a:lnTo>
                    <a:pt x="2711174" y="46823"/>
                  </a:lnTo>
                  <a:lnTo>
                    <a:pt x="2693051" y="46816"/>
                  </a:lnTo>
                  <a:lnTo>
                    <a:pt x="2675101" y="46643"/>
                  </a:lnTo>
                  <a:lnTo>
                    <a:pt x="2657275" y="45994"/>
                  </a:lnTo>
                  <a:lnTo>
                    <a:pt x="2639537" y="44744"/>
                  </a:lnTo>
                  <a:lnTo>
                    <a:pt x="2621861" y="43091"/>
                  </a:lnTo>
                  <a:lnTo>
                    <a:pt x="2604226" y="41443"/>
                  </a:lnTo>
                  <a:lnTo>
                    <a:pt x="2586616" y="40040"/>
                  </a:lnTo>
                  <a:lnTo>
                    <a:pt x="2568856" y="38947"/>
                  </a:lnTo>
                  <a:lnTo>
                    <a:pt x="2550633" y="38139"/>
                  </a:lnTo>
                  <a:lnTo>
                    <a:pt x="2531819" y="37561"/>
                  </a:lnTo>
                  <a:lnTo>
                    <a:pt x="2512607" y="37156"/>
                  </a:lnTo>
                  <a:lnTo>
                    <a:pt x="2493404" y="36877"/>
                  </a:lnTo>
                  <a:lnTo>
                    <a:pt x="2474444" y="36685"/>
                  </a:lnTo>
                  <a:lnTo>
                    <a:pt x="2455627" y="36556"/>
                  </a:lnTo>
                  <a:lnTo>
                    <a:pt x="2436621" y="36468"/>
                  </a:lnTo>
                  <a:lnTo>
                    <a:pt x="2417245" y="36409"/>
                  </a:lnTo>
                  <a:lnTo>
                    <a:pt x="2397639" y="36369"/>
                  </a:lnTo>
                  <a:lnTo>
                    <a:pt x="2378163" y="36343"/>
                  </a:lnTo>
                  <a:lnTo>
                    <a:pt x="2359021" y="36325"/>
                  </a:lnTo>
                  <a:lnTo>
                    <a:pt x="2340251" y="36313"/>
                  </a:lnTo>
                  <a:lnTo>
                    <a:pt x="2321808" y="36305"/>
                  </a:lnTo>
                  <a:lnTo>
                    <a:pt x="2303632" y="36295"/>
                  </a:lnTo>
                  <a:lnTo>
                    <a:pt x="2285985" y="36119"/>
                  </a:lnTo>
                  <a:lnTo>
                    <a:pt x="2269428" y="35468"/>
                  </a:lnTo>
                  <a:lnTo>
                    <a:pt x="2254165" y="34218"/>
                  </a:lnTo>
                  <a:lnTo>
                    <a:pt x="2239608" y="32564"/>
                  </a:lnTo>
                  <a:lnTo>
                    <a:pt x="2224613" y="30915"/>
                  </a:lnTo>
                  <a:lnTo>
                    <a:pt x="2208558" y="29512"/>
                  </a:lnTo>
                  <a:lnTo>
                    <a:pt x="2191501" y="28419"/>
                  </a:lnTo>
                  <a:lnTo>
                    <a:pt x="2173892" y="27611"/>
                  </a:lnTo>
                  <a:lnTo>
                    <a:pt x="2156074" y="27033"/>
                  </a:lnTo>
                  <a:lnTo>
                    <a:pt x="2138058" y="26628"/>
                  </a:lnTo>
                  <a:lnTo>
                    <a:pt x="2119605" y="26348"/>
                  </a:lnTo>
                  <a:lnTo>
                    <a:pt x="2100607" y="26157"/>
                  </a:lnTo>
                  <a:lnTo>
                    <a:pt x="2081257" y="26027"/>
                  </a:lnTo>
                  <a:lnTo>
                    <a:pt x="2061955" y="25939"/>
                  </a:lnTo>
                  <a:lnTo>
                    <a:pt x="2042925" y="25880"/>
                  </a:lnTo>
                  <a:lnTo>
                    <a:pt x="2024060" y="25841"/>
                  </a:lnTo>
                  <a:lnTo>
                    <a:pt x="2005021" y="25814"/>
                  </a:lnTo>
                  <a:lnTo>
                    <a:pt x="1985623" y="25792"/>
                  </a:lnTo>
                  <a:lnTo>
                    <a:pt x="1966002" y="25607"/>
                  </a:lnTo>
                  <a:lnTo>
                    <a:pt x="1946516" y="24951"/>
                  </a:lnTo>
                  <a:lnTo>
                    <a:pt x="1927362" y="23697"/>
                  </a:lnTo>
                  <a:lnTo>
                    <a:pt x="1908414" y="22041"/>
                  </a:lnTo>
                  <a:lnTo>
                    <a:pt x="1889320" y="20390"/>
                  </a:lnTo>
                  <a:lnTo>
                    <a:pt x="1869884" y="18986"/>
                  </a:lnTo>
                  <a:lnTo>
                    <a:pt x="1850238" y="17892"/>
                  </a:lnTo>
                  <a:lnTo>
                    <a:pt x="1830735" y="17083"/>
                  </a:lnTo>
                  <a:lnTo>
                    <a:pt x="1811571" y="16505"/>
                  </a:lnTo>
                  <a:lnTo>
                    <a:pt x="1792616" y="16100"/>
                  </a:lnTo>
                  <a:lnTo>
                    <a:pt x="1773516" y="15820"/>
                  </a:lnTo>
                  <a:lnTo>
                    <a:pt x="1754077" y="15629"/>
                  </a:lnTo>
                  <a:lnTo>
                    <a:pt x="1734429" y="15499"/>
                  </a:lnTo>
                  <a:lnTo>
                    <a:pt x="1714925" y="15411"/>
                  </a:lnTo>
                  <a:lnTo>
                    <a:pt x="1695759" y="15352"/>
                  </a:lnTo>
                  <a:lnTo>
                    <a:pt x="1676804" y="15312"/>
                  </a:lnTo>
                  <a:lnTo>
                    <a:pt x="1657703" y="15286"/>
                  </a:lnTo>
                  <a:lnTo>
                    <a:pt x="1638265" y="15268"/>
                  </a:lnTo>
                  <a:lnTo>
                    <a:pt x="1618616" y="15256"/>
                  </a:lnTo>
                  <a:lnTo>
                    <a:pt x="1599111" y="15248"/>
                  </a:lnTo>
                  <a:lnTo>
                    <a:pt x="1579946" y="15243"/>
                  </a:lnTo>
                  <a:lnTo>
                    <a:pt x="1560990" y="15239"/>
                  </a:lnTo>
                  <a:lnTo>
                    <a:pt x="1541890" y="15237"/>
                  </a:lnTo>
                  <a:lnTo>
                    <a:pt x="1522451" y="15235"/>
                  </a:lnTo>
                  <a:lnTo>
                    <a:pt x="1502803" y="15234"/>
                  </a:lnTo>
                  <a:lnTo>
                    <a:pt x="1483298" y="15234"/>
                  </a:lnTo>
                  <a:lnTo>
                    <a:pt x="1464133" y="15233"/>
                  </a:lnTo>
                  <a:lnTo>
                    <a:pt x="1445177" y="15233"/>
                  </a:lnTo>
                  <a:lnTo>
                    <a:pt x="1426077" y="15233"/>
                  </a:lnTo>
                  <a:lnTo>
                    <a:pt x="1406633" y="15228"/>
                  </a:lnTo>
                  <a:lnTo>
                    <a:pt x="1386811" y="15055"/>
                  </a:lnTo>
                  <a:lnTo>
                    <a:pt x="1366659" y="14407"/>
                  </a:lnTo>
                  <a:lnTo>
                    <a:pt x="1346245" y="13158"/>
                  </a:lnTo>
                  <a:lnTo>
                    <a:pt x="1325636" y="11505"/>
                  </a:lnTo>
                  <a:lnTo>
                    <a:pt x="1304888" y="9857"/>
                  </a:lnTo>
                  <a:lnTo>
                    <a:pt x="1284042" y="8454"/>
                  </a:lnTo>
                  <a:lnTo>
                    <a:pt x="1263127" y="7361"/>
                  </a:lnTo>
                  <a:lnTo>
                    <a:pt x="1242167" y="6554"/>
                  </a:lnTo>
                  <a:lnTo>
                    <a:pt x="1221174" y="5975"/>
                  </a:lnTo>
                  <a:lnTo>
                    <a:pt x="1200161" y="5571"/>
                  </a:lnTo>
                  <a:lnTo>
                    <a:pt x="1179133" y="5291"/>
                  </a:lnTo>
                  <a:lnTo>
                    <a:pt x="1158096" y="5100"/>
                  </a:lnTo>
                  <a:lnTo>
                    <a:pt x="1137052" y="4970"/>
                  </a:lnTo>
                  <a:lnTo>
                    <a:pt x="1116003" y="4883"/>
                  </a:lnTo>
                  <a:lnTo>
                    <a:pt x="1094947" y="4824"/>
                  </a:lnTo>
                  <a:lnTo>
                    <a:pt x="1073722" y="4784"/>
                  </a:lnTo>
                  <a:lnTo>
                    <a:pt x="1052019" y="4757"/>
                  </a:lnTo>
                  <a:lnTo>
                    <a:pt x="1029715" y="4740"/>
                  </a:lnTo>
                  <a:lnTo>
                    <a:pt x="1007006" y="4728"/>
                  </a:lnTo>
                  <a:lnTo>
                    <a:pt x="984302" y="4720"/>
                  </a:lnTo>
                  <a:lnTo>
                    <a:pt x="961852" y="4714"/>
                  </a:lnTo>
                  <a:lnTo>
                    <a:pt x="940048" y="4711"/>
                  </a:lnTo>
                  <a:lnTo>
                    <a:pt x="919480" y="4709"/>
                  </a:lnTo>
                  <a:lnTo>
                    <a:pt x="900338" y="4707"/>
                  </a:lnTo>
                  <a:lnTo>
                    <a:pt x="882009" y="4706"/>
                  </a:lnTo>
                  <a:lnTo>
                    <a:pt x="863320" y="4705"/>
                  </a:lnTo>
                  <a:lnTo>
                    <a:pt x="843624" y="4705"/>
                  </a:lnTo>
                  <a:lnTo>
                    <a:pt x="822798" y="4704"/>
                  </a:lnTo>
                  <a:lnTo>
                    <a:pt x="800972" y="4704"/>
                  </a:lnTo>
                  <a:lnTo>
                    <a:pt x="778357" y="4704"/>
                  </a:lnTo>
                  <a:lnTo>
                    <a:pt x="755152" y="4704"/>
                  </a:lnTo>
                  <a:lnTo>
                    <a:pt x="731523" y="4704"/>
                  </a:lnTo>
                  <a:lnTo>
                    <a:pt x="707614" y="4699"/>
                  </a:lnTo>
                  <a:lnTo>
                    <a:pt x="684173" y="4526"/>
                  </a:lnTo>
                  <a:lnTo>
                    <a:pt x="662493" y="3878"/>
                  </a:lnTo>
                  <a:lnTo>
                    <a:pt x="643132" y="2634"/>
                  </a:lnTo>
                  <a:lnTo>
                    <a:pt x="625826" y="1154"/>
                  </a:lnTo>
                  <a:lnTo>
                    <a:pt x="609886" y="154"/>
                  </a:lnTo>
                  <a:lnTo>
                    <a:pt x="594750" y="0"/>
                  </a:lnTo>
                  <a:lnTo>
                    <a:pt x="580071" y="560"/>
                  </a:lnTo>
                  <a:lnTo>
                    <a:pt x="565652" y="1400"/>
                  </a:lnTo>
                  <a:lnTo>
                    <a:pt x="551384" y="2225"/>
                  </a:lnTo>
                  <a:lnTo>
                    <a:pt x="537204" y="2913"/>
                  </a:lnTo>
                  <a:lnTo>
                    <a:pt x="523077" y="3441"/>
                  </a:lnTo>
                  <a:lnTo>
                    <a:pt x="508982" y="3833"/>
                  </a:lnTo>
                  <a:lnTo>
                    <a:pt x="494908" y="4281"/>
                  </a:lnTo>
                  <a:lnTo>
                    <a:pt x="480846" y="5121"/>
                  </a:lnTo>
                  <a:lnTo>
                    <a:pt x="466793" y="6502"/>
                  </a:lnTo>
                  <a:lnTo>
                    <a:pt x="452745" y="8245"/>
                  </a:lnTo>
                  <a:lnTo>
                    <a:pt x="438700" y="9954"/>
                  </a:lnTo>
                  <a:lnTo>
                    <a:pt x="424658" y="11398"/>
                  </a:lnTo>
                  <a:lnTo>
                    <a:pt x="410617" y="12519"/>
                  </a:lnTo>
                  <a:lnTo>
                    <a:pt x="396577" y="13345"/>
                  </a:lnTo>
                  <a:lnTo>
                    <a:pt x="382533" y="13936"/>
                  </a:lnTo>
                  <a:lnTo>
                    <a:pt x="368322" y="14349"/>
                  </a:lnTo>
                  <a:lnTo>
                    <a:pt x="353635" y="14634"/>
                  </a:lnTo>
                  <a:lnTo>
                    <a:pt x="338348" y="14833"/>
                  </a:lnTo>
                  <a:lnTo>
                    <a:pt x="322657" y="15138"/>
                  </a:lnTo>
                  <a:lnTo>
                    <a:pt x="306970" y="15876"/>
                  </a:lnTo>
                  <a:lnTo>
                    <a:pt x="291530" y="17189"/>
                  </a:lnTo>
                  <a:lnTo>
                    <a:pt x="276399" y="19055"/>
                  </a:lnTo>
                  <a:lnTo>
                    <a:pt x="261553" y="21379"/>
                  </a:lnTo>
                  <a:lnTo>
                    <a:pt x="246936" y="24053"/>
                  </a:lnTo>
                  <a:lnTo>
                    <a:pt x="232494" y="26983"/>
                  </a:lnTo>
                  <a:lnTo>
                    <a:pt x="218176" y="30096"/>
                  </a:lnTo>
                  <a:lnTo>
                    <a:pt x="203947" y="33335"/>
                  </a:lnTo>
                  <a:lnTo>
                    <a:pt x="189779" y="36662"/>
                  </a:lnTo>
                  <a:lnTo>
                    <a:pt x="175654" y="40049"/>
                  </a:lnTo>
                  <a:lnTo>
                    <a:pt x="161552" y="43471"/>
                  </a:lnTo>
                  <a:lnTo>
                    <a:pt x="147302" y="46752"/>
                  </a:lnTo>
                  <a:lnTo>
                    <a:pt x="132589" y="49576"/>
                  </a:lnTo>
                  <a:lnTo>
                    <a:pt x="117289" y="51812"/>
                  </a:lnTo>
                  <a:lnTo>
                    <a:pt x="101759" y="53653"/>
                  </a:lnTo>
                  <a:lnTo>
                    <a:pt x="86713" y="55503"/>
                  </a:lnTo>
                  <a:lnTo>
                    <a:pt x="72525" y="57598"/>
                  </a:lnTo>
                  <a:lnTo>
                    <a:pt x="59288" y="59846"/>
                  </a:lnTo>
                  <a:lnTo>
                    <a:pt x="45482" y="62139"/>
                  </a:lnTo>
                  <a:lnTo>
                    <a:pt x="27661" y="64682"/>
                  </a:lnTo>
                  <a:lnTo>
                    <a:pt x="0" y="678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2621" y="62118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67"/>
                  </a:lnTo>
                  <a:lnTo>
                    <a:pt x="92949" y="707"/>
                  </a:lnTo>
                  <a:lnTo>
                    <a:pt x="81357" y="1999"/>
                  </a:lnTo>
                  <a:lnTo>
                    <a:pt x="69236" y="3695"/>
                  </a:lnTo>
                  <a:lnTo>
                    <a:pt x="55217" y="5545"/>
                  </a:lnTo>
                  <a:lnTo>
                    <a:pt x="34706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04033" y="273740"/>
            <a:ext cx="3145108" cy="777257"/>
            <a:chOff x="5404033" y="273740"/>
            <a:chExt cx="3145108" cy="777257"/>
          </a:xfrm>
        </p:grpSpPr>
        <p:sp>
          <p:nvSpPr>
            <p:cNvPr id="30" name="Freeform 29"/>
            <p:cNvSpPr/>
            <p:nvPr/>
          </p:nvSpPr>
          <p:spPr>
            <a:xfrm>
              <a:off x="5404033" y="273740"/>
              <a:ext cx="406270" cy="643143"/>
            </a:xfrm>
            <a:custGeom>
              <a:avLst/>
              <a:gdLst/>
              <a:ahLst/>
              <a:cxnLst/>
              <a:rect l="0" t="0" r="0" b="0"/>
              <a:pathLst>
                <a:path w="406270" h="643143">
                  <a:moveTo>
                    <a:pt x="49728" y="94757"/>
                  </a:moveTo>
                  <a:lnTo>
                    <a:pt x="46795" y="106492"/>
                  </a:lnTo>
                  <a:lnTo>
                    <a:pt x="44012" y="117621"/>
                  </a:lnTo>
                  <a:lnTo>
                    <a:pt x="41117" y="129228"/>
                  </a:lnTo>
                  <a:lnTo>
                    <a:pt x="38250" y="141735"/>
                  </a:lnTo>
                  <a:lnTo>
                    <a:pt x="35733" y="155692"/>
                  </a:lnTo>
                  <a:lnTo>
                    <a:pt x="33718" y="171241"/>
                  </a:lnTo>
                  <a:lnTo>
                    <a:pt x="32032" y="187725"/>
                  </a:lnTo>
                  <a:lnTo>
                    <a:pt x="30289" y="203939"/>
                  </a:lnTo>
                  <a:lnTo>
                    <a:pt x="28264" y="219220"/>
                  </a:lnTo>
                  <a:lnTo>
                    <a:pt x="25902" y="233917"/>
                  </a:lnTo>
                  <a:lnTo>
                    <a:pt x="23237" y="249072"/>
                  </a:lnTo>
                  <a:lnTo>
                    <a:pt x="20335" y="265261"/>
                  </a:lnTo>
                  <a:lnTo>
                    <a:pt x="17420" y="282255"/>
                  </a:lnTo>
                  <a:lnTo>
                    <a:pt x="14850" y="299296"/>
                  </a:lnTo>
                  <a:lnTo>
                    <a:pt x="12787" y="315922"/>
                  </a:lnTo>
                  <a:lnTo>
                    <a:pt x="11066" y="332326"/>
                  </a:lnTo>
                  <a:lnTo>
                    <a:pt x="9295" y="349159"/>
                  </a:lnTo>
                  <a:lnTo>
                    <a:pt x="7254" y="366778"/>
                  </a:lnTo>
                  <a:lnTo>
                    <a:pt x="5052" y="385220"/>
                  </a:lnTo>
                  <a:lnTo>
                    <a:pt x="3026" y="404372"/>
                  </a:lnTo>
                  <a:lnTo>
                    <a:pt x="1370" y="424064"/>
                  </a:lnTo>
                  <a:lnTo>
                    <a:pt x="277" y="443662"/>
                  </a:lnTo>
                  <a:lnTo>
                    <a:pt x="0" y="462128"/>
                  </a:lnTo>
                  <a:lnTo>
                    <a:pt x="596" y="478993"/>
                  </a:lnTo>
                  <a:lnTo>
                    <a:pt x="1963" y="494621"/>
                  </a:lnTo>
                  <a:lnTo>
                    <a:pt x="3945" y="509883"/>
                  </a:lnTo>
                  <a:lnTo>
                    <a:pt x="6391" y="525334"/>
                  </a:lnTo>
                  <a:lnTo>
                    <a:pt x="9337" y="540851"/>
                  </a:lnTo>
                  <a:lnTo>
                    <a:pt x="12992" y="555830"/>
                  </a:lnTo>
                  <a:lnTo>
                    <a:pt x="17417" y="569945"/>
                  </a:lnTo>
                  <a:lnTo>
                    <a:pt x="22695" y="583018"/>
                  </a:lnTo>
                  <a:lnTo>
                    <a:pt x="28993" y="594872"/>
                  </a:lnTo>
                  <a:lnTo>
                    <a:pt x="36313" y="605540"/>
                  </a:lnTo>
                  <a:lnTo>
                    <a:pt x="44669" y="615041"/>
                  </a:lnTo>
                  <a:lnTo>
                    <a:pt x="54181" y="623292"/>
                  </a:lnTo>
                  <a:lnTo>
                    <a:pt x="64803" y="630357"/>
                  </a:lnTo>
                  <a:lnTo>
                    <a:pt x="76359" y="636103"/>
                  </a:lnTo>
                  <a:lnTo>
                    <a:pt x="88639" y="640142"/>
                  </a:lnTo>
                  <a:lnTo>
                    <a:pt x="101450" y="642413"/>
                  </a:lnTo>
                  <a:lnTo>
                    <a:pt x="114475" y="643142"/>
                  </a:lnTo>
                  <a:lnTo>
                    <a:pt x="127292" y="642652"/>
                  </a:lnTo>
                  <a:lnTo>
                    <a:pt x="139694" y="641242"/>
                  </a:lnTo>
                  <a:lnTo>
                    <a:pt x="151818" y="638840"/>
                  </a:lnTo>
                  <a:lnTo>
                    <a:pt x="164032" y="635026"/>
                  </a:lnTo>
                  <a:lnTo>
                    <a:pt x="176540" y="629687"/>
                  </a:lnTo>
                  <a:lnTo>
                    <a:pt x="189061" y="623154"/>
                  </a:lnTo>
                  <a:lnTo>
                    <a:pt x="200941" y="616005"/>
                  </a:lnTo>
                  <a:lnTo>
                    <a:pt x="211864" y="608642"/>
                  </a:lnTo>
                  <a:lnTo>
                    <a:pt x="221996" y="601259"/>
                  </a:lnTo>
                  <a:lnTo>
                    <a:pt x="231793" y="593929"/>
                  </a:lnTo>
                  <a:lnTo>
                    <a:pt x="241567" y="586664"/>
                  </a:lnTo>
                  <a:lnTo>
                    <a:pt x="251284" y="579295"/>
                  </a:lnTo>
                  <a:lnTo>
                    <a:pt x="260669" y="571501"/>
                  </a:lnTo>
                  <a:lnTo>
                    <a:pt x="269583" y="563131"/>
                  </a:lnTo>
                  <a:lnTo>
                    <a:pt x="278199" y="553880"/>
                  </a:lnTo>
                  <a:lnTo>
                    <a:pt x="286897" y="543226"/>
                  </a:lnTo>
                  <a:lnTo>
                    <a:pt x="295893" y="531025"/>
                  </a:lnTo>
                  <a:lnTo>
                    <a:pt x="305070" y="517763"/>
                  </a:lnTo>
                  <a:lnTo>
                    <a:pt x="314085" y="504331"/>
                  </a:lnTo>
                  <a:lnTo>
                    <a:pt x="322737" y="491263"/>
                  </a:lnTo>
                  <a:lnTo>
                    <a:pt x="330836" y="478730"/>
                  </a:lnTo>
                  <a:lnTo>
                    <a:pt x="338123" y="466707"/>
                  </a:lnTo>
                  <a:lnTo>
                    <a:pt x="344539" y="455099"/>
                  </a:lnTo>
                  <a:lnTo>
                    <a:pt x="350185" y="443643"/>
                  </a:lnTo>
                  <a:lnTo>
                    <a:pt x="355220" y="431944"/>
                  </a:lnTo>
                  <a:lnTo>
                    <a:pt x="359796" y="419804"/>
                  </a:lnTo>
                  <a:lnTo>
                    <a:pt x="364041" y="407207"/>
                  </a:lnTo>
                  <a:lnTo>
                    <a:pt x="368053" y="394218"/>
                  </a:lnTo>
                  <a:lnTo>
                    <a:pt x="371903" y="380927"/>
                  </a:lnTo>
                  <a:lnTo>
                    <a:pt x="375643" y="367579"/>
                  </a:lnTo>
                  <a:lnTo>
                    <a:pt x="379307" y="354544"/>
                  </a:lnTo>
                  <a:lnTo>
                    <a:pt x="382921" y="341997"/>
                  </a:lnTo>
                  <a:lnTo>
                    <a:pt x="386500" y="329776"/>
                  </a:lnTo>
                  <a:lnTo>
                    <a:pt x="390056" y="317496"/>
                  </a:lnTo>
                  <a:lnTo>
                    <a:pt x="393592" y="304935"/>
                  </a:lnTo>
                  <a:lnTo>
                    <a:pt x="396950" y="292040"/>
                  </a:lnTo>
                  <a:lnTo>
                    <a:pt x="399825" y="278844"/>
                  </a:lnTo>
                  <a:lnTo>
                    <a:pt x="402090" y="265392"/>
                  </a:lnTo>
                  <a:lnTo>
                    <a:pt x="403781" y="251256"/>
                  </a:lnTo>
                  <a:lnTo>
                    <a:pt x="404998" y="235562"/>
                  </a:lnTo>
                  <a:lnTo>
                    <a:pt x="405849" y="217980"/>
                  </a:lnTo>
                  <a:lnTo>
                    <a:pt x="406269" y="199291"/>
                  </a:lnTo>
                  <a:lnTo>
                    <a:pt x="406027" y="181048"/>
                  </a:lnTo>
                  <a:lnTo>
                    <a:pt x="405050" y="164102"/>
                  </a:lnTo>
                  <a:lnTo>
                    <a:pt x="403412" y="148133"/>
                  </a:lnTo>
                  <a:lnTo>
                    <a:pt x="401241" y="132051"/>
                  </a:lnTo>
                  <a:lnTo>
                    <a:pt x="398670" y="115202"/>
                  </a:lnTo>
                  <a:lnTo>
                    <a:pt x="395808" y="97749"/>
                  </a:lnTo>
                  <a:lnTo>
                    <a:pt x="392741" y="80392"/>
                  </a:lnTo>
                  <a:lnTo>
                    <a:pt x="389537" y="63577"/>
                  </a:lnTo>
                  <a:lnTo>
                    <a:pt x="386392" y="48010"/>
                  </a:lnTo>
                  <a:lnTo>
                    <a:pt x="383326" y="33276"/>
                  </a:lnTo>
                  <a:lnTo>
                    <a:pt x="380072" y="18086"/>
                  </a:lnTo>
                  <a:lnTo>
                    <a:pt x="37611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35573" y="600124"/>
              <a:ext cx="181952" cy="294799"/>
            </a:xfrm>
            <a:custGeom>
              <a:avLst/>
              <a:gdLst/>
              <a:ahLst/>
              <a:cxnLst/>
              <a:rect l="0" t="0" r="0" b="0"/>
              <a:pathLst>
                <a:path w="181952" h="294799">
                  <a:moveTo>
                    <a:pt x="144613" y="0"/>
                  </a:moveTo>
                  <a:lnTo>
                    <a:pt x="135812" y="5800"/>
                  </a:lnTo>
                  <a:lnTo>
                    <a:pt x="127465" y="10725"/>
                  </a:lnTo>
                  <a:lnTo>
                    <a:pt x="118771" y="15232"/>
                  </a:lnTo>
                  <a:lnTo>
                    <a:pt x="109823" y="19625"/>
                  </a:lnTo>
                  <a:lnTo>
                    <a:pt x="100977" y="24287"/>
                  </a:lnTo>
                  <a:lnTo>
                    <a:pt x="92438" y="29402"/>
                  </a:lnTo>
                  <a:lnTo>
                    <a:pt x="84249" y="34980"/>
                  </a:lnTo>
                  <a:lnTo>
                    <a:pt x="76372" y="40952"/>
                  </a:lnTo>
                  <a:lnTo>
                    <a:pt x="68737" y="47225"/>
                  </a:lnTo>
                  <a:lnTo>
                    <a:pt x="61118" y="53557"/>
                  </a:lnTo>
                  <a:lnTo>
                    <a:pt x="53157" y="59574"/>
                  </a:lnTo>
                  <a:lnTo>
                    <a:pt x="44689" y="65107"/>
                  </a:lnTo>
                  <a:lnTo>
                    <a:pt x="35881" y="70483"/>
                  </a:lnTo>
                  <a:lnTo>
                    <a:pt x="27121" y="76392"/>
                  </a:lnTo>
                  <a:lnTo>
                    <a:pt x="18651" y="83188"/>
                  </a:lnTo>
                  <a:lnTo>
                    <a:pt x="11016" y="90890"/>
                  </a:lnTo>
                  <a:lnTo>
                    <a:pt x="5107" y="99364"/>
                  </a:lnTo>
                  <a:lnTo>
                    <a:pt x="1269" y="108421"/>
                  </a:lnTo>
                  <a:lnTo>
                    <a:pt x="0" y="117247"/>
                  </a:lnTo>
                  <a:lnTo>
                    <a:pt x="2176" y="124488"/>
                  </a:lnTo>
                  <a:lnTo>
                    <a:pt x="7932" y="129530"/>
                  </a:lnTo>
                  <a:lnTo>
                    <a:pt x="16491" y="132436"/>
                  </a:lnTo>
                  <a:lnTo>
                    <a:pt x="26586" y="133562"/>
                  </a:lnTo>
                  <a:lnTo>
                    <a:pt x="37326" y="133317"/>
                  </a:lnTo>
                  <a:lnTo>
                    <a:pt x="48258" y="131902"/>
                  </a:lnTo>
                  <a:lnTo>
                    <a:pt x="59189" y="129299"/>
                  </a:lnTo>
                  <a:lnTo>
                    <a:pt x="70056" y="125608"/>
                  </a:lnTo>
                  <a:lnTo>
                    <a:pt x="81013" y="121507"/>
                  </a:lnTo>
                  <a:lnTo>
                    <a:pt x="92376" y="118129"/>
                  </a:lnTo>
                  <a:lnTo>
                    <a:pt x="104281" y="116052"/>
                  </a:lnTo>
                  <a:lnTo>
                    <a:pt x="116381" y="115490"/>
                  </a:lnTo>
                  <a:lnTo>
                    <a:pt x="127973" y="116560"/>
                  </a:lnTo>
                  <a:lnTo>
                    <a:pt x="138690" y="119139"/>
                  </a:lnTo>
                  <a:lnTo>
                    <a:pt x="148343" y="123125"/>
                  </a:lnTo>
                  <a:lnTo>
                    <a:pt x="156754" y="128533"/>
                  </a:lnTo>
                  <a:lnTo>
                    <a:pt x="163960" y="135244"/>
                  </a:lnTo>
                  <a:lnTo>
                    <a:pt x="169985" y="143187"/>
                  </a:lnTo>
                  <a:lnTo>
                    <a:pt x="174750" y="152420"/>
                  </a:lnTo>
                  <a:lnTo>
                    <a:pt x="178325" y="162849"/>
                  </a:lnTo>
                  <a:lnTo>
                    <a:pt x="180746" y="174106"/>
                  </a:lnTo>
                  <a:lnTo>
                    <a:pt x="181931" y="185654"/>
                  </a:lnTo>
                  <a:lnTo>
                    <a:pt x="181951" y="197160"/>
                  </a:lnTo>
                  <a:lnTo>
                    <a:pt x="181000" y="208495"/>
                  </a:lnTo>
                  <a:lnTo>
                    <a:pt x="179299" y="219638"/>
                  </a:lnTo>
                  <a:lnTo>
                    <a:pt x="177037" y="230607"/>
                  </a:lnTo>
                  <a:lnTo>
                    <a:pt x="174045" y="241108"/>
                  </a:lnTo>
                  <a:lnTo>
                    <a:pt x="169826" y="250561"/>
                  </a:lnTo>
                  <a:lnTo>
                    <a:pt x="164208" y="258736"/>
                  </a:lnTo>
                  <a:lnTo>
                    <a:pt x="157317" y="265717"/>
                  </a:lnTo>
                  <a:lnTo>
                    <a:pt x="149394" y="271723"/>
                  </a:lnTo>
                  <a:lnTo>
                    <a:pt x="140684" y="276983"/>
                  </a:lnTo>
                  <a:lnTo>
                    <a:pt x="131073" y="281534"/>
                  </a:lnTo>
                  <a:lnTo>
                    <a:pt x="120113" y="285226"/>
                  </a:lnTo>
                  <a:lnTo>
                    <a:pt x="107674" y="288048"/>
                  </a:lnTo>
                  <a:lnTo>
                    <a:pt x="94096" y="290118"/>
                  </a:lnTo>
                  <a:lnTo>
                    <a:pt x="78374" y="291815"/>
                  </a:lnTo>
                  <a:lnTo>
                    <a:pt x="55772" y="293290"/>
                  </a:lnTo>
                  <a:lnTo>
                    <a:pt x="18271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63495" y="650617"/>
              <a:ext cx="179905" cy="213445"/>
            </a:xfrm>
            <a:custGeom>
              <a:avLst/>
              <a:gdLst/>
              <a:ahLst/>
              <a:cxnLst/>
              <a:rect l="0" t="0" r="0" b="0"/>
              <a:pathLst>
                <a:path w="179905" h="213445">
                  <a:moveTo>
                    <a:pt x="919" y="117963"/>
                  </a:moveTo>
                  <a:lnTo>
                    <a:pt x="12654" y="117896"/>
                  </a:lnTo>
                  <a:lnTo>
                    <a:pt x="23783" y="117256"/>
                  </a:lnTo>
                  <a:lnTo>
                    <a:pt x="35381" y="115964"/>
                  </a:lnTo>
                  <a:lnTo>
                    <a:pt x="47543" y="114277"/>
                  </a:lnTo>
                  <a:lnTo>
                    <a:pt x="60202" y="112609"/>
                  </a:lnTo>
                  <a:lnTo>
                    <a:pt x="73254" y="111191"/>
                  </a:lnTo>
                  <a:lnTo>
                    <a:pt x="86434" y="109920"/>
                  </a:lnTo>
                  <a:lnTo>
                    <a:pt x="99350" y="108461"/>
                  </a:lnTo>
                  <a:lnTo>
                    <a:pt x="111807" y="106619"/>
                  </a:lnTo>
                  <a:lnTo>
                    <a:pt x="123628" y="104042"/>
                  </a:lnTo>
                  <a:lnTo>
                    <a:pt x="134573" y="100169"/>
                  </a:lnTo>
                  <a:lnTo>
                    <a:pt x="144589" y="94816"/>
                  </a:lnTo>
                  <a:lnTo>
                    <a:pt x="153298" y="88116"/>
                  </a:lnTo>
                  <a:lnTo>
                    <a:pt x="159945" y="80331"/>
                  </a:lnTo>
                  <a:lnTo>
                    <a:pt x="164299" y="71731"/>
                  </a:lnTo>
                  <a:lnTo>
                    <a:pt x="166426" y="62704"/>
                  </a:lnTo>
                  <a:lnTo>
                    <a:pt x="166424" y="53733"/>
                  </a:lnTo>
                  <a:lnTo>
                    <a:pt x="164568" y="45079"/>
                  </a:lnTo>
                  <a:lnTo>
                    <a:pt x="161071" y="36966"/>
                  </a:lnTo>
                  <a:lnTo>
                    <a:pt x="155991" y="29663"/>
                  </a:lnTo>
                  <a:lnTo>
                    <a:pt x="149505" y="23233"/>
                  </a:lnTo>
                  <a:lnTo>
                    <a:pt x="141882" y="17574"/>
                  </a:lnTo>
                  <a:lnTo>
                    <a:pt x="133396" y="12532"/>
                  </a:lnTo>
                  <a:lnTo>
                    <a:pt x="124282" y="7959"/>
                  </a:lnTo>
                  <a:lnTo>
                    <a:pt x="114721" y="4055"/>
                  </a:lnTo>
                  <a:lnTo>
                    <a:pt x="104851" y="1337"/>
                  </a:lnTo>
                  <a:lnTo>
                    <a:pt x="94768" y="0"/>
                  </a:lnTo>
                  <a:lnTo>
                    <a:pt x="84539" y="256"/>
                  </a:lnTo>
                  <a:lnTo>
                    <a:pt x="74212" y="2481"/>
                  </a:lnTo>
                  <a:lnTo>
                    <a:pt x="63823" y="6685"/>
                  </a:lnTo>
                  <a:lnTo>
                    <a:pt x="53557" y="12593"/>
                  </a:lnTo>
                  <a:lnTo>
                    <a:pt x="43738" y="19839"/>
                  </a:lnTo>
                  <a:lnTo>
                    <a:pt x="34507" y="28083"/>
                  </a:lnTo>
                  <a:lnTo>
                    <a:pt x="26004" y="37208"/>
                  </a:lnTo>
                  <a:lnTo>
                    <a:pt x="18438" y="47310"/>
                  </a:lnTo>
                  <a:lnTo>
                    <a:pt x="11841" y="58363"/>
                  </a:lnTo>
                  <a:lnTo>
                    <a:pt x="6410" y="70225"/>
                  </a:lnTo>
                  <a:lnTo>
                    <a:pt x="2584" y="82720"/>
                  </a:lnTo>
                  <a:lnTo>
                    <a:pt x="460" y="95682"/>
                  </a:lnTo>
                  <a:lnTo>
                    <a:pt x="0" y="108980"/>
                  </a:lnTo>
                  <a:lnTo>
                    <a:pt x="1203" y="122514"/>
                  </a:lnTo>
                  <a:lnTo>
                    <a:pt x="3904" y="136201"/>
                  </a:lnTo>
                  <a:lnTo>
                    <a:pt x="7987" y="149663"/>
                  </a:lnTo>
                  <a:lnTo>
                    <a:pt x="13469" y="162249"/>
                  </a:lnTo>
                  <a:lnTo>
                    <a:pt x="20228" y="173672"/>
                  </a:lnTo>
                  <a:lnTo>
                    <a:pt x="28035" y="183816"/>
                  </a:lnTo>
                  <a:lnTo>
                    <a:pt x="36646" y="192566"/>
                  </a:lnTo>
                  <a:lnTo>
                    <a:pt x="45844" y="199999"/>
                  </a:lnTo>
                  <a:lnTo>
                    <a:pt x="55460" y="206008"/>
                  </a:lnTo>
                  <a:lnTo>
                    <a:pt x="65368" y="210230"/>
                  </a:lnTo>
                  <a:lnTo>
                    <a:pt x="75477" y="212628"/>
                  </a:lnTo>
                  <a:lnTo>
                    <a:pt x="85722" y="213444"/>
                  </a:lnTo>
                  <a:lnTo>
                    <a:pt x="96060" y="213012"/>
                  </a:lnTo>
                  <a:lnTo>
                    <a:pt x="106461" y="211646"/>
                  </a:lnTo>
                  <a:lnTo>
                    <a:pt x="116904" y="209444"/>
                  </a:lnTo>
                  <a:lnTo>
                    <a:pt x="127376" y="206296"/>
                  </a:lnTo>
                  <a:lnTo>
                    <a:pt x="137852" y="202227"/>
                  </a:lnTo>
                  <a:lnTo>
                    <a:pt x="147873" y="197680"/>
                  </a:lnTo>
                  <a:lnTo>
                    <a:pt x="157529" y="192990"/>
                  </a:lnTo>
                  <a:lnTo>
                    <a:pt x="167665" y="187747"/>
                  </a:lnTo>
                  <a:lnTo>
                    <a:pt x="179904" y="1811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74984" y="627106"/>
              <a:ext cx="200871" cy="210030"/>
            </a:xfrm>
            <a:custGeom>
              <a:avLst/>
              <a:gdLst/>
              <a:ahLst/>
              <a:cxnLst/>
              <a:rect l="0" t="0" r="0" b="0"/>
              <a:pathLst>
                <a:path w="200871" h="210030">
                  <a:moveTo>
                    <a:pt x="178985" y="4603"/>
                  </a:moveTo>
                  <a:lnTo>
                    <a:pt x="167317" y="1804"/>
                  </a:lnTo>
                  <a:lnTo>
                    <a:pt x="156828" y="302"/>
                  </a:lnTo>
                  <a:lnTo>
                    <a:pt x="146526" y="0"/>
                  </a:lnTo>
                  <a:lnTo>
                    <a:pt x="136225" y="852"/>
                  </a:lnTo>
                  <a:lnTo>
                    <a:pt x="125881" y="2968"/>
                  </a:lnTo>
                  <a:lnTo>
                    <a:pt x="115492" y="6290"/>
                  </a:lnTo>
                  <a:lnTo>
                    <a:pt x="105063" y="10625"/>
                  </a:lnTo>
                  <a:lnTo>
                    <a:pt x="94605" y="15745"/>
                  </a:lnTo>
                  <a:lnTo>
                    <a:pt x="84130" y="21443"/>
                  </a:lnTo>
                  <a:lnTo>
                    <a:pt x="73808" y="27554"/>
                  </a:lnTo>
                  <a:lnTo>
                    <a:pt x="63951" y="33955"/>
                  </a:lnTo>
                  <a:lnTo>
                    <a:pt x="54704" y="40559"/>
                  </a:lnTo>
                  <a:lnTo>
                    <a:pt x="46530" y="47469"/>
                  </a:lnTo>
                  <a:lnTo>
                    <a:pt x="40250" y="54946"/>
                  </a:lnTo>
                  <a:lnTo>
                    <a:pt x="36155" y="63077"/>
                  </a:lnTo>
                  <a:lnTo>
                    <a:pt x="34544" y="71318"/>
                  </a:lnTo>
                  <a:lnTo>
                    <a:pt x="35956" y="78632"/>
                  </a:lnTo>
                  <a:lnTo>
                    <a:pt x="40386" y="84504"/>
                  </a:lnTo>
                  <a:lnTo>
                    <a:pt x="47240" y="88767"/>
                  </a:lnTo>
                  <a:lnTo>
                    <a:pt x="55651" y="91335"/>
                  </a:lnTo>
                  <a:lnTo>
                    <a:pt x="64965" y="92356"/>
                  </a:lnTo>
                  <a:lnTo>
                    <a:pt x="74790" y="92110"/>
                  </a:lnTo>
                  <a:lnTo>
                    <a:pt x="84902" y="90898"/>
                  </a:lnTo>
                  <a:lnTo>
                    <a:pt x="95185" y="88985"/>
                  </a:lnTo>
                  <a:lnTo>
                    <a:pt x="105732" y="86740"/>
                  </a:lnTo>
                  <a:lnTo>
                    <a:pt x="116813" y="84621"/>
                  </a:lnTo>
                  <a:lnTo>
                    <a:pt x="128524" y="82876"/>
                  </a:lnTo>
                  <a:lnTo>
                    <a:pt x="140493" y="81875"/>
                  </a:lnTo>
                  <a:lnTo>
                    <a:pt x="151997" y="82186"/>
                  </a:lnTo>
                  <a:lnTo>
                    <a:pt x="162654" y="83996"/>
                  </a:lnTo>
                  <a:lnTo>
                    <a:pt x="172267" y="87331"/>
                  </a:lnTo>
                  <a:lnTo>
                    <a:pt x="180651" y="92235"/>
                  </a:lnTo>
                  <a:lnTo>
                    <a:pt x="187834" y="98575"/>
                  </a:lnTo>
                  <a:lnTo>
                    <a:pt x="193675" y="106254"/>
                  </a:lnTo>
                  <a:lnTo>
                    <a:pt x="197783" y="115303"/>
                  </a:lnTo>
                  <a:lnTo>
                    <a:pt x="200105" y="125605"/>
                  </a:lnTo>
                  <a:lnTo>
                    <a:pt x="200870" y="136775"/>
                  </a:lnTo>
                  <a:lnTo>
                    <a:pt x="200404" y="148264"/>
                  </a:lnTo>
                  <a:lnTo>
                    <a:pt x="199011" y="159721"/>
                  </a:lnTo>
                  <a:lnTo>
                    <a:pt x="196620" y="170683"/>
                  </a:lnTo>
                  <a:lnTo>
                    <a:pt x="192813" y="180513"/>
                  </a:lnTo>
                  <a:lnTo>
                    <a:pt x="187466" y="188967"/>
                  </a:lnTo>
                  <a:lnTo>
                    <a:pt x="180417" y="195982"/>
                  </a:lnTo>
                  <a:lnTo>
                    <a:pt x="171326" y="201485"/>
                  </a:lnTo>
                  <a:lnTo>
                    <a:pt x="160213" y="205593"/>
                  </a:lnTo>
                  <a:lnTo>
                    <a:pt x="147701" y="208388"/>
                  </a:lnTo>
                  <a:lnTo>
                    <a:pt x="134779" y="209832"/>
                  </a:lnTo>
                  <a:lnTo>
                    <a:pt x="122058" y="210029"/>
                  </a:lnTo>
                  <a:lnTo>
                    <a:pt x="109758" y="209198"/>
                  </a:lnTo>
                  <a:lnTo>
                    <a:pt x="97892" y="207579"/>
                  </a:lnTo>
                  <a:lnTo>
                    <a:pt x="86394" y="205381"/>
                  </a:lnTo>
                  <a:lnTo>
                    <a:pt x="75181" y="202771"/>
                  </a:lnTo>
                  <a:lnTo>
                    <a:pt x="64177" y="199874"/>
                  </a:lnTo>
                  <a:lnTo>
                    <a:pt x="53331" y="196779"/>
                  </a:lnTo>
                  <a:lnTo>
                    <a:pt x="42860" y="193508"/>
                  </a:lnTo>
                  <a:lnTo>
                    <a:pt x="32110" y="189600"/>
                  </a:lnTo>
                  <a:lnTo>
                    <a:pt x="19015" y="183595"/>
                  </a:lnTo>
                  <a:lnTo>
                    <a:pt x="0" y="1730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85761" y="473782"/>
              <a:ext cx="10405" cy="379027"/>
            </a:xfrm>
            <a:custGeom>
              <a:avLst/>
              <a:gdLst/>
              <a:ahLst/>
              <a:cxnLst/>
              <a:rect l="0" t="0" r="0" b="0"/>
              <a:pathLst>
                <a:path w="10405" h="379027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9"/>
                  </a:lnTo>
                  <a:lnTo>
                    <a:pt x="2613" y="42872"/>
                  </a:lnTo>
                  <a:lnTo>
                    <a:pt x="1764" y="57648"/>
                  </a:lnTo>
                  <a:lnTo>
                    <a:pt x="1167" y="74022"/>
                  </a:lnTo>
                  <a:lnTo>
                    <a:pt x="752" y="91536"/>
                  </a:lnTo>
                  <a:lnTo>
                    <a:pt x="469" y="109572"/>
                  </a:lnTo>
                  <a:lnTo>
                    <a:pt x="275" y="127737"/>
                  </a:lnTo>
                  <a:lnTo>
                    <a:pt x="145" y="146014"/>
                  </a:lnTo>
                  <a:lnTo>
                    <a:pt x="55" y="164657"/>
                  </a:lnTo>
                  <a:lnTo>
                    <a:pt x="0" y="183788"/>
                  </a:lnTo>
                  <a:lnTo>
                    <a:pt x="134" y="203231"/>
                  </a:lnTo>
                  <a:lnTo>
                    <a:pt x="756" y="222597"/>
                  </a:lnTo>
                  <a:lnTo>
                    <a:pt x="1987" y="241661"/>
                  </a:lnTo>
                  <a:lnTo>
                    <a:pt x="3627" y="260209"/>
                  </a:lnTo>
                  <a:lnTo>
                    <a:pt x="5267" y="277971"/>
                  </a:lnTo>
                  <a:lnTo>
                    <a:pt x="6665" y="294872"/>
                  </a:lnTo>
                  <a:lnTo>
                    <a:pt x="7756" y="310789"/>
                  </a:lnTo>
                  <a:lnTo>
                    <a:pt x="8681" y="327233"/>
                  </a:lnTo>
                  <a:lnTo>
                    <a:pt x="9518" y="347886"/>
                  </a:lnTo>
                  <a:lnTo>
                    <a:pt x="10404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8238" y="634222"/>
              <a:ext cx="294799" cy="8017"/>
            </a:xfrm>
            <a:custGeom>
              <a:avLst/>
              <a:gdLst/>
              <a:ahLst/>
              <a:cxnLst/>
              <a:rect l="0" t="0" r="0" b="0"/>
              <a:pathLst>
                <a:path w="294799" h="8017">
                  <a:moveTo>
                    <a:pt x="294798" y="8016"/>
                  </a:moveTo>
                  <a:lnTo>
                    <a:pt x="282996" y="5149"/>
                  </a:lnTo>
                  <a:lnTo>
                    <a:pt x="271227" y="3007"/>
                  </a:lnTo>
                  <a:lnTo>
                    <a:pt x="258341" y="1409"/>
                  </a:lnTo>
                  <a:lnTo>
                    <a:pt x="244666" y="401"/>
                  </a:lnTo>
                  <a:lnTo>
                    <a:pt x="230986" y="201"/>
                  </a:lnTo>
                  <a:lnTo>
                    <a:pt x="217761" y="852"/>
                  </a:lnTo>
                  <a:lnTo>
                    <a:pt x="204790" y="2090"/>
                  </a:lnTo>
                  <a:lnTo>
                    <a:pt x="191414" y="3454"/>
                  </a:lnTo>
                  <a:lnTo>
                    <a:pt x="177273" y="4659"/>
                  </a:lnTo>
                  <a:lnTo>
                    <a:pt x="162489" y="5448"/>
                  </a:lnTo>
                  <a:lnTo>
                    <a:pt x="147478" y="5520"/>
                  </a:lnTo>
                  <a:lnTo>
                    <a:pt x="132525" y="4790"/>
                  </a:lnTo>
                  <a:lnTo>
                    <a:pt x="117736" y="3502"/>
                  </a:lnTo>
                  <a:lnTo>
                    <a:pt x="103127" y="2107"/>
                  </a:lnTo>
                  <a:lnTo>
                    <a:pt x="88677" y="882"/>
                  </a:lnTo>
                  <a:lnTo>
                    <a:pt x="74517" y="80"/>
                  </a:lnTo>
                  <a:lnTo>
                    <a:pt x="60922" y="0"/>
                  </a:lnTo>
                  <a:lnTo>
                    <a:pt x="48011" y="724"/>
                  </a:lnTo>
                  <a:lnTo>
                    <a:pt x="36179" y="2016"/>
                  </a:lnTo>
                  <a:lnTo>
                    <a:pt x="25032" y="3547"/>
                  </a:lnTo>
                  <a:lnTo>
                    <a:pt x="13586" y="5452"/>
                  </a:lnTo>
                  <a:lnTo>
                    <a:pt x="0" y="80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01450" y="400082"/>
              <a:ext cx="347442" cy="416062"/>
            </a:xfrm>
            <a:custGeom>
              <a:avLst/>
              <a:gdLst/>
              <a:ahLst/>
              <a:cxnLst/>
              <a:rect l="0" t="0" r="0" b="0"/>
              <a:pathLst>
                <a:path w="347442" h="416062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5" y="54239"/>
                  </a:lnTo>
                  <a:lnTo>
                    <a:pt x="6181" y="67099"/>
                  </a:lnTo>
                  <a:lnTo>
                    <a:pt x="8846" y="79509"/>
                  </a:lnTo>
                  <a:lnTo>
                    <a:pt x="11769" y="91795"/>
                  </a:lnTo>
                  <a:lnTo>
                    <a:pt x="14877" y="104644"/>
                  </a:lnTo>
                  <a:lnTo>
                    <a:pt x="18113" y="118408"/>
                  </a:lnTo>
                  <a:lnTo>
                    <a:pt x="21436" y="133263"/>
                  </a:lnTo>
                  <a:lnTo>
                    <a:pt x="24821" y="149379"/>
                  </a:lnTo>
                  <a:lnTo>
                    <a:pt x="28243" y="166703"/>
                  </a:lnTo>
                  <a:lnTo>
                    <a:pt x="31523" y="184880"/>
                  </a:lnTo>
                  <a:lnTo>
                    <a:pt x="34346" y="203373"/>
                  </a:lnTo>
                  <a:lnTo>
                    <a:pt x="36581" y="221845"/>
                  </a:lnTo>
                  <a:lnTo>
                    <a:pt x="38421" y="240161"/>
                  </a:lnTo>
                  <a:lnTo>
                    <a:pt x="40272" y="258298"/>
                  </a:lnTo>
                  <a:lnTo>
                    <a:pt x="42367" y="276272"/>
                  </a:lnTo>
                  <a:lnTo>
                    <a:pt x="44605" y="293953"/>
                  </a:lnTo>
                  <a:lnTo>
                    <a:pt x="46655" y="311066"/>
                  </a:lnTo>
                  <a:lnTo>
                    <a:pt x="48332" y="327507"/>
                  </a:lnTo>
                  <a:lnTo>
                    <a:pt x="49609" y="343329"/>
                  </a:lnTo>
                  <a:lnTo>
                    <a:pt x="50542" y="358648"/>
                  </a:lnTo>
                  <a:lnTo>
                    <a:pt x="51191" y="373556"/>
                  </a:lnTo>
                  <a:lnTo>
                    <a:pt x="51205" y="387045"/>
                  </a:lnTo>
                  <a:lnTo>
                    <a:pt x="49830" y="395807"/>
                  </a:lnTo>
                  <a:lnTo>
                    <a:pt x="47218" y="398015"/>
                  </a:lnTo>
                  <a:lnTo>
                    <a:pt x="44209" y="395588"/>
                  </a:lnTo>
                  <a:lnTo>
                    <a:pt x="41244" y="390088"/>
                  </a:lnTo>
                  <a:lnTo>
                    <a:pt x="38676" y="382280"/>
                  </a:lnTo>
                  <a:lnTo>
                    <a:pt x="36641" y="372695"/>
                  </a:lnTo>
                  <a:lnTo>
                    <a:pt x="35120" y="361781"/>
                  </a:lnTo>
                  <a:lnTo>
                    <a:pt x="34024" y="349905"/>
                  </a:lnTo>
                  <a:lnTo>
                    <a:pt x="33261" y="337352"/>
                  </a:lnTo>
                  <a:lnTo>
                    <a:pt x="33071" y="324493"/>
                  </a:lnTo>
                  <a:lnTo>
                    <a:pt x="34000" y="311783"/>
                  </a:lnTo>
                  <a:lnTo>
                    <a:pt x="36261" y="299466"/>
                  </a:lnTo>
                  <a:lnTo>
                    <a:pt x="39917" y="287907"/>
                  </a:lnTo>
                  <a:lnTo>
                    <a:pt x="45045" y="277668"/>
                  </a:lnTo>
                  <a:lnTo>
                    <a:pt x="51534" y="268945"/>
                  </a:lnTo>
                  <a:lnTo>
                    <a:pt x="59145" y="262087"/>
                  </a:lnTo>
                  <a:lnTo>
                    <a:pt x="67616" y="257753"/>
                  </a:lnTo>
                  <a:lnTo>
                    <a:pt x="76713" y="256062"/>
                  </a:lnTo>
                  <a:lnTo>
                    <a:pt x="86090" y="256688"/>
                  </a:lnTo>
                  <a:lnTo>
                    <a:pt x="95305" y="259151"/>
                  </a:lnTo>
                  <a:lnTo>
                    <a:pt x="104128" y="262991"/>
                  </a:lnTo>
                  <a:lnTo>
                    <a:pt x="112527" y="267989"/>
                  </a:lnTo>
                  <a:lnTo>
                    <a:pt x="120555" y="274158"/>
                  </a:lnTo>
                  <a:lnTo>
                    <a:pt x="128286" y="281413"/>
                  </a:lnTo>
                  <a:lnTo>
                    <a:pt x="135632" y="289572"/>
                  </a:lnTo>
                  <a:lnTo>
                    <a:pt x="142345" y="298426"/>
                  </a:lnTo>
                  <a:lnTo>
                    <a:pt x="148342" y="307795"/>
                  </a:lnTo>
                  <a:lnTo>
                    <a:pt x="153521" y="317698"/>
                  </a:lnTo>
                  <a:lnTo>
                    <a:pt x="157702" y="328331"/>
                  </a:lnTo>
                  <a:lnTo>
                    <a:pt x="160911" y="339712"/>
                  </a:lnTo>
                  <a:lnTo>
                    <a:pt x="164220" y="350576"/>
                  </a:lnTo>
                  <a:lnTo>
                    <a:pt x="168688" y="358163"/>
                  </a:lnTo>
                  <a:lnTo>
                    <a:pt x="173794" y="361195"/>
                  </a:lnTo>
                  <a:lnTo>
                    <a:pt x="179321" y="360626"/>
                  </a:lnTo>
                  <a:lnTo>
                    <a:pt x="185209" y="357680"/>
                  </a:lnTo>
                  <a:lnTo>
                    <a:pt x="191399" y="353242"/>
                  </a:lnTo>
                  <a:lnTo>
                    <a:pt x="197827" y="347871"/>
                  </a:lnTo>
                  <a:lnTo>
                    <a:pt x="204443" y="341924"/>
                  </a:lnTo>
                  <a:lnTo>
                    <a:pt x="211522" y="335941"/>
                  </a:lnTo>
                  <a:lnTo>
                    <a:pt x="219643" y="330669"/>
                  </a:lnTo>
                  <a:lnTo>
                    <a:pt x="229038" y="326453"/>
                  </a:lnTo>
                  <a:lnTo>
                    <a:pt x="239618" y="323280"/>
                  </a:lnTo>
                  <a:lnTo>
                    <a:pt x="251170" y="320983"/>
                  </a:lnTo>
                  <a:lnTo>
                    <a:pt x="263456" y="319353"/>
                  </a:lnTo>
                  <a:lnTo>
                    <a:pt x="276112" y="317881"/>
                  </a:lnTo>
                  <a:lnTo>
                    <a:pt x="288674" y="315812"/>
                  </a:lnTo>
                  <a:lnTo>
                    <a:pt x="300887" y="312776"/>
                  </a:lnTo>
                  <a:lnTo>
                    <a:pt x="312373" y="308596"/>
                  </a:lnTo>
                  <a:lnTo>
                    <a:pt x="322561" y="303115"/>
                  </a:lnTo>
                  <a:lnTo>
                    <a:pt x="331252" y="296389"/>
                  </a:lnTo>
                  <a:lnTo>
                    <a:pt x="338086" y="288618"/>
                  </a:lnTo>
                  <a:lnTo>
                    <a:pt x="342405" y="280040"/>
                  </a:lnTo>
                  <a:lnTo>
                    <a:pt x="344081" y="270872"/>
                  </a:lnTo>
                  <a:lnTo>
                    <a:pt x="343275" y="261448"/>
                  </a:lnTo>
                  <a:lnTo>
                    <a:pt x="340159" y="252202"/>
                  </a:lnTo>
                  <a:lnTo>
                    <a:pt x="335061" y="243361"/>
                  </a:lnTo>
                  <a:lnTo>
                    <a:pt x="328236" y="235120"/>
                  </a:lnTo>
                  <a:lnTo>
                    <a:pt x="319769" y="227732"/>
                  </a:lnTo>
                  <a:lnTo>
                    <a:pt x="309861" y="221257"/>
                  </a:lnTo>
                  <a:lnTo>
                    <a:pt x="298957" y="216078"/>
                  </a:lnTo>
                  <a:lnTo>
                    <a:pt x="287646" y="212954"/>
                  </a:lnTo>
                  <a:lnTo>
                    <a:pt x="276305" y="212114"/>
                  </a:lnTo>
                  <a:lnTo>
                    <a:pt x="265249" y="213330"/>
                  </a:lnTo>
                  <a:lnTo>
                    <a:pt x="254826" y="216197"/>
                  </a:lnTo>
                  <a:lnTo>
                    <a:pt x="245154" y="220312"/>
                  </a:lnTo>
                  <a:lnTo>
                    <a:pt x="236336" y="225495"/>
                  </a:lnTo>
                  <a:lnTo>
                    <a:pt x="228553" y="231789"/>
                  </a:lnTo>
                  <a:lnTo>
                    <a:pt x="221796" y="239129"/>
                  </a:lnTo>
                  <a:lnTo>
                    <a:pt x="215917" y="247344"/>
                  </a:lnTo>
                  <a:lnTo>
                    <a:pt x="210726" y="256236"/>
                  </a:lnTo>
                  <a:lnTo>
                    <a:pt x="206049" y="265631"/>
                  </a:lnTo>
                  <a:lnTo>
                    <a:pt x="201906" y="275550"/>
                  </a:lnTo>
                  <a:lnTo>
                    <a:pt x="198495" y="286194"/>
                  </a:lnTo>
                  <a:lnTo>
                    <a:pt x="195871" y="297611"/>
                  </a:lnTo>
                  <a:lnTo>
                    <a:pt x="194108" y="309549"/>
                  </a:lnTo>
                  <a:lnTo>
                    <a:pt x="193374" y="321562"/>
                  </a:lnTo>
                  <a:lnTo>
                    <a:pt x="193665" y="333383"/>
                  </a:lnTo>
                  <a:lnTo>
                    <a:pt x="194996" y="344931"/>
                  </a:lnTo>
                  <a:lnTo>
                    <a:pt x="197484" y="356218"/>
                  </a:lnTo>
                  <a:lnTo>
                    <a:pt x="201088" y="367283"/>
                  </a:lnTo>
                  <a:lnTo>
                    <a:pt x="205796" y="377849"/>
                  </a:lnTo>
                  <a:lnTo>
                    <a:pt x="211705" y="387346"/>
                  </a:lnTo>
                  <a:lnTo>
                    <a:pt x="218764" y="395544"/>
                  </a:lnTo>
                  <a:lnTo>
                    <a:pt x="227114" y="402372"/>
                  </a:lnTo>
                  <a:lnTo>
                    <a:pt x="237153" y="407743"/>
                  </a:lnTo>
                  <a:lnTo>
                    <a:pt x="248942" y="411758"/>
                  </a:lnTo>
                  <a:lnTo>
                    <a:pt x="262095" y="414489"/>
                  </a:lnTo>
                  <a:lnTo>
                    <a:pt x="275987" y="415889"/>
                  </a:lnTo>
                  <a:lnTo>
                    <a:pt x="290163" y="416061"/>
                  </a:lnTo>
                  <a:lnTo>
                    <a:pt x="303796" y="415377"/>
                  </a:lnTo>
                  <a:lnTo>
                    <a:pt x="316946" y="414321"/>
                  </a:lnTo>
                  <a:lnTo>
                    <a:pt x="330761" y="412804"/>
                  </a:lnTo>
                  <a:lnTo>
                    <a:pt x="347441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33161" y="614242"/>
              <a:ext cx="180156" cy="436755"/>
            </a:xfrm>
            <a:custGeom>
              <a:avLst/>
              <a:gdLst/>
              <a:ahLst/>
              <a:cxnLst/>
              <a:rect l="0" t="0" r="0" b="0"/>
              <a:pathLst>
                <a:path w="180156" h="436755">
                  <a:moveTo>
                    <a:pt x="0" y="164866"/>
                  </a:moveTo>
                  <a:lnTo>
                    <a:pt x="67" y="179468"/>
                  </a:lnTo>
                  <a:lnTo>
                    <a:pt x="707" y="192739"/>
                  </a:lnTo>
                  <a:lnTo>
                    <a:pt x="2004" y="205949"/>
                  </a:lnTo>
                  <a:lnTo>
                    <a:pt x="3863" y="219637"/>
                  </a:lnTo>
                  <a:lnTo>
                    <a:pt x="6179" y="234442"/>
                  </a:lnTo>
                  <a:lnTo>
                    <a:pt x="8846" y="250589"/>
                  </a:lnTo>
                  <a:lnTo>
                    <a:pt x="11770" y="267487"/>
                  </a:lnTo>
                  <a:lnTo>
                    <a:pt x="14877" y="283985"/>
                  </a:lnTo>
                  <a:lnTo>
                    <a:pt x="18113" y="299455"/>
                  </a:lnTo>
                  <a:lnTo>
                    <a:pt x="21436" y="314110"/>
                  </a:lnTo>
                  <a:lnTo>
                    <a:pt x="24820" y="328705"/>
                  </a:lnTo>
                  <a:lnTo>
                    <a:pt x="28245" y="343700"/>
                  </a:lnTo>
                  <a:lnTo>
                    <a:pt x="31699" y="358908"/>
                  </a:lnTo>
                  <a:lnTo>
                    <a:pt x="35170" y="373679"/>
                  </a:lnTo>
                  <a:lnTo>
                    <a:pt x="38655" y="387658"/>
                  </a:lnTo>
                  <a:lnTo>
                    <a:pt x="42148" y="400810"/>
                  </a:lnTo>
                  <a:lnTo>
                    <a:pt x="45646" y="413250"/>
                  </a:lnTo>
                  <a:lnTo>
                    <a:pt x="49153" y="425064"/>
                  </a:lnTo>
                  <a:lnTo>
                    <a:pt x="52843" y="433959"/>
                  </a:lnTo>
                  <a:lnTo>
                    <a:pt x="56210" y="436754"/>
                  </a:lnTo>
                  <a:lnTo>
                    <a:pt x="58103" y="434095"/>
                  </a:lnTo>
                  <a:lnTo>
                    <a:pt x="58460" y="427570"/>
                  </a:lnTo>
                  <a:lnTo>
                    <a:pt x="57623" y="418470"/>
                  </a:lnTo>
                  <a:lnTo>
                    <a:pt x="55931" y="407681"/>
                  </a:lnTo>
                  <a:lnTo>
                    <a:pt x="53655" y="395777"/>
                  </a:lnTo>
                  <a:lnTo>
                    <a:pt x="51144" y="382811"/>
                  </a:lnTo>
                  <a:lnTo>
                    <a:pt x="48839" y="368415"/>
                  </a:lnTo>
                  <a:lnTo>
                    <a:pt x="46950" y="352507"/>
                  </a:lnTo>
                  <a:lnTo>
                    <a:pt x="45341" y="335750"/>
                  </a:lnTo>
                  <a:lnTo>
                    <a:pt x="43645" y="319340"/>
                  </a:lnTo>
                  <a:lnTo>
                    <a:pt x="41655" y="303919"/>
                  </a:lnTo>
                  <a:lnTo>
                    <a:pt x="39485" y="289124"/>
                  </a:lnTo>
                  <a:lnTo>
                    <a:pt x="37480" y="273903"/>
                  </a:lnTo>
                  <a:lnTo>
                    <a:pt x="35830" y="257664"/>
                  </a:lnTo>
                  <a:lnTo>
                    <a:pt x="34401" y="240466"/>
                  </a:lnTo>
                  <a:lnTo>
                    <a:pt x="32834" y="222757"/>
                  </a:lnTo>
                  <a:lnTo>
                    <a:pt x="30933" y="204876"/>
                  </a:lnTo>
                  <a:lnTo>
                    <a:pt x="28826" y="187156"/>
                  </a:lnTo>
                  <a:lnTo>
                    <a:pt x="26865" y="169965"/>
                  </a:lnTo>
                  <a:lnTo>
                    <a:pt x="25252" y="153446"/>
                  </a:lnTo>
                  <a:lnTo>
                    <a:pt x="24189" y="137559"/>
                  </a:lnTo>
                  <a:lnTo>
                    <a:pt x="23931" y="122191"/>
                  </a:lnTo>
                  <a:lnTo>
                    <a:pt x="24540" y="107217"/>
                  </a:lnTo>
                  <a:lnTo>
                    <a:pt x="25917" y="92532"/>
                  </a:lnTo>
                  <a:lnTo>
                    <a:pt x="27904" y="78050"/>
                  </a:lnTo>
                  <a:lnTo>
                    <a:pt x="30354" y="63720"/>
                  </a:lnTo>
                  <a:lnTo>
                    <a:pt x="33302" y="49824"/>
                  </a:lnTo>
                  <a:lnTo>
                    <a:pt x="36959" y="36945"/>
                  </a:lnTo>
                  <a:lnTo>
                    <a:pt x="41390" y="25335"/>
                  </a:lnTo>
                  <a:lnTo>
                    <a:pt x="46841" y="15405"/>
                  </a:lnTo>
                  <a:lnTo>
                    <a:pt x="53789" y="7863"/>
                  </a:lnTo>
                  <a:lnTo>
                    <a:pt x="62353" y="2874"/>
                  </a:lnTo>
                  <a:lnTo>
                    <a:pt x="72189" y="303"/>
                  </a:lnTo>
                  <a:lnTo>
                    <a:pt x="82701" y="0"/>
                  </a:lnTo>
                  <a:lnTo>
                    <a:pt x="93468" y="1648"/>
                  </a:lnTo>
                  <a:lnTo>
                    <a:pt x="104117" y="5004"/>
                  </a:lnTo>
                  <a:lnTo>
                    <a:pt x="114262" y="9989"/>
                  </a:lnTo>
                  <a:lnTo>
                    <a:pt x="123746" y="16410"/>
                  </a:lnTo>
                  <a:lnTo>
                    <a:pt x="132605" y="23990"/>
                  </a:lnTo>
                  <a:lnTo>
                    <a:pt x="140948" y="32448"/>
                  </a:lnTo>
                  <a:lnTo>
                    <a:pt x="148896" y="41543"/>
                  </a:lnTo>
                  <a:lnTo>
                    <a:pt x="156387" y="51090"/>
                  </a:lnTo>
                  <a:lnTo>
                    <a:pt x="163201" y="60952"/>
                  </a:lnTo>
                  <a:lnTo>
                    <a:pt x="169258" y="71030"/>
                  </a:lnTo>
                  <a:lnTo>
                    <a:pt x="174309" y="81255"/>
                  </a:lnTo>
                  <a:lnTo>
                    <a:pt x="177873" y="91579"/>
                  </a:lnTo>
                  <a:lnTo>
                    <a:pt x="179817" y="101971"/>
                  </a:lnTo>
                  <a:lnTo>
                    <a:pt x="180155" y="112408"/>
                  </a:lnTo>
                  <a:lnTo>
                    <a:pt x="178869" y="122875"/>
                  </a:lnTo>
                  <a:lnTo>
                    <a:pt x="176112" y="133354"/>
                  </a:lnTo>
                  <a:lnTo>
                    <a:pt x="171992" y="143509"/>
                  </a:lnTo>
                  <a:lnTo>
                    <a:pt x="166485" y="152723"/>
                  </a:lnTo>
                  <a:lnTo>
                    <a:pt x="159700" y="160728"/>
                  </a:lnTo>
                  <a:lnTo>
                    <a:pt x="151535" y="167425"/>
                  </a:lnTo>
                  <a:lnTo>
                    <a:pt x="141621" y="172706"/>
                  </a:lnTo>
                  <a:lnTo>
                    <a:pt x="129915" y="176666"/>
                  </a:lnTo>
                  <a:lnTo>
                    <a:pt x="116817" y="179530"/>
                  </a:lnTo>
                  <a:lnTo>
                    <a:pt x="102963" y="181551"/>
                  </a:lnTo>
                  <a:lnTo>
                    <a:pt x="88813" y="182955"/>
                  </a:lnTo>
                  <a:lnTo>
                    <a:pt x="75196" y="183919"/>
                  </a:lnTo>
                  <a:lnTo>
                    <a:pt x="62060" y="184681"/>
                  </a:lnTo>
                  <a:lnTo>
                    <a:pt x="48255" y="185310"/>
                  </a:lnTo>
                  <a:lnTo>
                    <a:pt x="31585" y="1859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69189" y="666169"/>
              <a:ext cx="206169" cy="165583"/>
            </a:xfrm>
            <a:custGeom>
              <a:avLst/>
              <a:gdLst/>
              <a:ahLst/>
              <a:cxnLst/>
              <a:rect l="0" t="0" r="0" b="0"/>
              <a:pathLst>
                <a:path w="206169" h="165583">
                  <a:moveTo>
                    <a:pt x="69298" y="144525"/>
                  </a:moveTo>
                  <a:lnTo>
                    <a:pt x="75099" y="138590"/>
                  </a:lnTo>
                  <a:lnTo>
                    <a:pt x="80023" y="132386"/>
                  </a:lnTo>
                  <a:lnTo>
                    <a:pt x="84526" y="125290"/>
                  </a:lnTo>
                  <a:lnTo>
                    <a:pt x="88746" y="117349"/>
                  </a:lnTo>
                  <a:lnTo>
                    <a:pt x="92760" y="108703"/>
                  </a:lnTo>
                  <a:lnTo>
                    <a:pt x="96613" y="99508"/>
                  </a:lnTo>
                  <a:lnTo>
                    <a:pt x="100019" y="89909"/>
                  </a:lnTo>
                  <a:lnTo>
                    <a:pt x="102397" y="80019"/>
                  </a:lnTo>
                  <a:lnTo>
                    <a:pt x="103508" y="69926"/>
                  </a:lnTo>
                  <a:lnTo>
                    <a:pt x="103270" y="59693"/>
                  </a:lnTo>
                  <a:lnTo>
                    <a:pt x="101590" y="49363"/>
                  </a:lnTo>
                  <a:lnTo>
                    <a:pt x="98564" y="38978"/>
                  </a:lnTo>
                  <a:lnTo>
                    <a:pt x="94262" y="28885"/>
                  </a:lnTo>
                  <a:lnTo>
                    <a:pt x="88633" y="19713"/>
                  </a:lnTo>
                  <a:lnTo>
                    <a:pt x="81780" y="11745"/>
                  </a:lnTo>
                  <a:lnTo>
                    <a:pt x="74078" y="5413"/>
                  </a:lnTo>
                  <a:lnTo>
                    <a:pt x="66071" y="1440"/>
                  </a:lnTo>
                  <a:lnTo>
                    <a:pt x="58097" y="0"/>
                  </a:lnTo>
                  <a:lnTo>
                    <a:pt x="50286" y="966"/>
                  </a:lnTo>
                  <a:lnTo>
                    <a:pt x="42661" y="4189"/>
                  </a:lnTo>
                  <a:lnTo>
                    <a:pt x="35204" y="9354"/>
                  </a:lnTo>
                  <a:lnTo>
                    <a:pt x="28045" y="16055"/>
                  </a:lnTo>
                  <a:lnTo>
                    <a:pt x="21455" y="23906"/>
                  </a:lnTo>
                  <a:lnTo>
                    <a:pt x="15543" y="32592"/>
                  </a:lnTo>
                  <a:lnTo>
                    <a:pt x="10420" y="42031"/>
                  </a:lnTo>
                  <a:lnTo>
                    <a:pt x="6276" y="52351"/>
                  </a:lnTo>
                  <a:lnTo>
                    <a:pt x="3125" y="63550"/>
                  </a:lnTo>
                  <a:lnTo>
                    <a:pt x="991" y="75342"/>
                  </a:lnTo>
                  <a:lnTo>
                    <a:pt x="0" y="87257"/>
                  </a:lnTo>
                  <a:lnTo>
                    <a:pt x="115" y="99013"/>
                  </a:lnTo>
                  <a:lnTo>
                    <a:pt x="1327" y="110517"/>
                  </a:lnTo>
                  <a:lnTo>
                    <a:pt x="3735" y="121775"/>
                  </a:lnTo>
                  <a:lnTo>
                    <a:pt x="7285" y="132807"/>
                  </a:lnTo>
                  <a:lnTo>
                    <a:pt x="11956" y="142841"/>
                  </a:lnTo>
                  <a:lnTo>
                    <a:pt x="17840" y="150384"/>
                  </a:lnTo>
                  <a:lnTo>
                    <a:pt x="24867" y="154818"/>
                  </a:lnTo>
                  <a:lnTo>
                    <a:pt x="32687" y="156165"/>
                  </a:lnTo>
                  <a:lnTo>
                    <a:pt x="40774" y="154643"/>
                  </a:lnTo>
                  <a:lnTo>
                    <a:pt x="48799" y="150693"/>
                  </a:lnTo>
                  <a:lnTo>
                    <a:pt x="56473" y="144841"/>
                  </a:lnTo>
                  <a:lnTo>
                    <a:pt x="63473" y="137575"/>
                  </a:lnTo>
                  <a:lnTo>
                    <a:pt x="69693" y="129289"/>
                  </a:lnTo>
                  <a:lnTo>
                    <a:pt x="75039" y="120121"/>
                  </a:lnTo>
                  <a:lnTo>
                    <a:pt x="79339" y="109984"/>
                  </a:lnTo>
                  <a:lnTo>
                    <a:pt x="82609" y="98908"/>
                  </a:lnTo>
                  <a:lnTo>
                    <a:pt x="85163" y="87199"/>
                  </a:lnTo>
                  <a:lnTo>
                    <a:pt x="87500" y="75339"/>
                  </a:lnTo>
                  <a:lnTo>
                    <a:pt x="89936" y="63689"/>
                  </a:lnTo>
                  <a:lnTo>
                    <a:pt x="92700" y="54764"/>
                  </a:lnTo>
                  <a:lnTo>
                    <a:pt x="95636" y="51700"/>
                  </a:lnTo>
                  <a:lnTo>
                    <a:pt x="98298" y="53623"/>
                  </a:lnTo>
                  <a:lnTo>
                    <a:pt x="100836" y="58835"/>
                  </a:lnTo>
                  <a:lnTo>
                    <a:pt x="103455" y="66071"/>
                  </a:lnTo>
                  <a:lnTo>
                    <a:pt x="106239" y="74539"/>
                  </a:lnTo>
                  <a:lnTo>
                    <a:pt x="109203" y="83757"/>
                  </a:lnTo>
                  <a:lnTo>
                    <a:pt x="112486" y="93277"/>
                  </a:lnTo>
                  <a:lnTo>
                    <a:pt x="116361" y="102617"/>
                  </a:lnTo>
                  <a:lnTo>
                    <a:pt x="120932" y="111535"/>
                  </a:lnTo>
                  <a:lnTo>
                    <a:pt x="126304" y="119835"/>
                  </a:lnTo>
                  <a:lnTo>
                    <a:pt x="132666" y="127267"/>
                  </a:lnTo>
                  <a:lnTo>
                    <a:pt x="140023" y="133786"/>
                  </a:lnTo>
                  <a:lnTo>
                    <a:pt x="148234" y="139505"/>
                  </a:lnTo>
                  <a:lnTo>
                    <a:pt x="157117" y="144588"/>
                  </a:lnTo>
                  <a:lnTo>
                    <a:pt x="166484" y="149193"/>
                  </a:lnTo>
                  <a:lnTo>
                    <a:pt x="175739" y="153301"/>
                  </a:lnTo>
                  <a:lnTo>
                    <a:pt x="184787" y="157127"/>
                  </a:lnTo>
                  <a:lnTo>
                    <a:pt x="194421" y="161010"/>
                  </a:lnTo>
                  <a:lnTo>
                    <a:pt x="206168" y="1655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88859" y="613366"/>
              <a:ext cx="169589" cy="190717"/>
            </a:xfrm>
            <a:custGeom>
              <a:avLst/>
              <a:gdLst/>
              <a:ahLst/>
              <a:cxnLst/>
              <a:rect l="0" t="0" r="0" b="0"/>
              <a:pathLst>
                <a:path w="169589" h="190717">
                  <a:moveTo>
                    <a:pt x="133898" y="7815"/>
                  </a:moveTo>
                  <a:lnTo>
                    <a:pt x="125029" y="4948"/>
                  </a:lnTo>
                  <a:lnTo>
                    <a:pt x="116042" y="2806"/>
                  </a:lnTo>
                  <a:lnTo>
                    <a:pt x="106052" y="1208"/>
                  </a:lnTo>
                  <a:lnTo>
                    <a:pt x="95244" y="200"/>
                  </a:lnTo>
                  <a:lnTo>
                    <a:pt x="84081" y="0"/>
                  </a:lnTo>
                  <a:lnTo>
                    <a:pt x="72876" y="660"/>
                  </a:lnTo>
                  <a:lnTo>
                    <a:pt x="61763" y="2244"/>
                  </a:lnTo>
                  <a:lnTo>
                    <a:pt x="50779" y="4905"/>
                  </a:lnTo>
                  <a:lnTo>
                    <a:pt x="39922" y="8625"/>
                  </a:lnTo>
                  <a:lnTo>
                    <a:pt x="29497" y="13411"/>
                  </a:lnTo>
                  <a:lnTo>
                    <a:pt x="20097" y="19372"/>
                  </a:lnTo>
                  <a:lnTo>
                    <a:pt x="11971" y="26456"/>
                  </a:lnTo>
                  <a:lnTo>
                    <a:pt x="5532" y="34483"/>
                  </a:lnTo>
                  <a:lnTo>
                    <a:pt x="1489" y="43242"/>
                  </a:lnTo>
                  <a:lnTo>
                    <a:pt x="0" y="52521"/>
                  </a:lnTo>
                  <a:lnTo>
                    <a:pt x="932" y="61513"/>
                  </a:lnTo>
                  <a:lnTo>
                    <a:pt x="4134" y="68871"/>
                  </a:lnTo>
                  <a:lnTo>
                    <a:pt x="9289" y="74001"/>
                  </a:lnTo>
                  <a:lnTo>
                    <a:pt x="16153" y="77137"/>
                  </a:lnTo>
                  <a:lnTo>
                    <a:pt x="24646" y="78951"/>
                  </a:lnTo>
                  <a:lnTo>
                    <a:pt x="34581" y="79995"/>
                  </a:lnTo>
                  <a:lnTo>
                    <a:pt x="45842" y="80769"/>
                  </a:lnTo>
                  <a:lnTo>
                    <a:pt x="58457" y="81771"/>
                  </a:lnTo>
                  <a:lnTo>
                    <a:pt x="72306" y="83237"/>
                  </a:lnTo>
                  <a:lnTo>
                    <a:pt x="86842" y="85192"/>
                  </a:lnTo>
                  <a:lnTo>
                    <a:pt x="101213" y="87570"/>
                  </a:lnTo>
                  <a:lnTo>
                    <a:pt x="114941" y="90286"/>
                  </a:lnTo>
                  <a:lnTo>
                    <a:pt x="127597" y="93583"/>
                  </a:lnTo>
                  <a:lnTo>
                    <a:pt x="138647" y="98005"/>
                  </a:lnTo>
                  <a:lnTo>
                    <a:pt x="147959" y="103764"/>
                  </a:lnTo>
                  <a:lnTo>
                    <a:pt x="155568" y="110920"/>
                  </a:lnTo>
                  <a:lnTo>
                    <a:pt x="161478" y="119552"/>
                  </a:lnTo>
                  <a:lnTo>
                    <a:pt x="165858" y="129537"/>
                  </a:lnTo>
                  <a:lnTo>
                    <a:pt x="168667" y="140309"/>
                  </a:lnTo>
                  <a:lnTo>
                    <a:pt x="169588" y="150991"/>
                  </a:lnTo>
                  <a:lnTo>
                    <a:pt x="168609" y="161085"/>
                  </a:lnTo>
                  <a:lnTo>
                    <a:pt x="165663" y="170147"/>
                  </a:lnTo>
                  <a:lnTo>
                    <a:pt x="160488" y="177628"/>
                  </a:lnTo>
                  <a:lnTo>
                    <a:pt x="153158" y="183392"/>
                  </a:lnTo>
                  <a:lnTo>
                    <a:pt x="144167" y="187465"/>
                  </a:lnTo>
                  <a:lnTo>
                    <a:pt x="134232" y="189849"/>
                  </a:lnTo>
                  <a:lnTo>
                    <a:pt x="123853" y="190716"/>
                  </a:lnTo>
                  <a:lnTo>
                    <a:pt x="113293" y="190354"/>
                  </a:lnTo>
                  <a:lnTo>
                    <a:pt x="102678" y="189057"/>
                  </a:lnTo>
                  <a:lnTo>
                    <a:pt x="92061" y="187079"/>
                  </a:lnTo>
                  <a:lnTo>
                    <a:pt x="81455" y="184619"/>
                  </a:lnTo>
                  <a:lnTo>
                    <a:pt x="70867" y="181823"/>
                  </a:lnTo>
                  <a:lnTo>
                    <a:pt x="60310" y="178800"/>
                  </a:lnTo>
                  <a:lnTo>
                    <a:pt x="50232" y="175777"/>
                  </a:lnTo>
                  <a:lnTo>
                    <a:pt x="40533" y="172806"/>
                  </a:lnTo>
                  <a:lnTo>
                    <a:pt x="30358" y="169629"/>
                  </a:lnTo>
                  <a:lnTo>
                    <a:pt x="18084" y="165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81738" y="400082"/>
              <a:ext cx="30532" cy="389556"/>
            </a:xfrm>
            <a:custGeom>
              <a:avLst/>
              <a:gdLst/>
              <a:ahLst/>
              <a:cxnLst/>
              <a:rect l="0" t="0" r="0" b="0"/>
              <a:pathLst>
                <a:path w="30532" h="389556">
                  <a:moveTo>
                    <a:pt x="9474" y="0"/>
                  </a:moveTo>
                  <a:lnTo>
                    <a:pt x="6608" y="14736"/>
                  </a:lnTo>
                  <a:lnTo>
                    <a:pt x="4466" y="29288"/>
                  </a:lnTo>
                  <a:lnTo>
                    <a:pt x="2863" y="45073"/>
                  </a:lnTo>
                  <a:lnTo>
                    <a:pt x="1682" y="61789"/>
                  </a:lnTo>
                  <a:lnTo>
                    <a:pt x="834" y="78633"/>
                  </a:lnTo>
                  <a:lnTo>
                    <a:pt x="241" y="95109"/>
                  </a:lnTo>
                  <a:lnTo>
                    <a:pt x="0" y="110899"/>
                  </a:lnTo>
                  <a:lnTo>
                    <a:pt x="364" y="125721"/>
                  </a:lnTo>
                  <a:lnTo>
                    <a:pt x="1419" y="139540"/>
                  </a:lnTo>
                  <a:lnTo>
                    <a:pt x="2941" y="152648"/>
                  </a:lnTo>
                  <a:lnTo>
                    <a:pt x="4500" y="165538"/>
                  </a:lnTo>
                  <a:lnTo>
                    <a:pt x="5849" y="178524"/>
                  </a:lnTo>
                  <a:lnTo>
                    <a:pt x="7074" y="192048"/>
                  </a:lnTo>
                  <a:lnTo>
                    <a:pt x="8503" y="206732"/>
                  </a:lnTo>
                  <a:lnTo>
                    <a:pt x="10312" y="222799"/>
                  </a:lnTo>
                  <a:lnTo>
                    <a:pt x="12358" y="239982"/>
                  </a:lnTo>
                  <a:lnTo>
                    <a:pt x="14278" y="257733"/>
                  </a:lnTo>
                  <a:lnTo>
                    <a:pt x="15872" y="275666"/>
                  </a:lnTo>
                  <a:lnTo>
                    <a:pt x="17264" y="293434"/>
                  </a:lnTo>
                  <a:lnTo>
                    <a:pt x="18805" y="310662"/>
                  </a:lnTo>
                  <a:lnTo>
                    <a:pt x="20689" y="327191"/>
                  </a:lnTo>
                  <a:lnTo>
                    <a:pt x="22795" y="342460"/>
                  </a:lnTo>
                  <a:lnTo>
                    <a:pt x="24975" y="356910"/>
                  </a:lnTo>
                  <a:lnTo>
                    <a:pt x="27427" y="371809"/>
                  </a:lnTo>
                  <a:lnTo>
                    <a:pt x="30531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54300" y="452725"/>
              <a:ext cx="494841" cy="136871"/>
            </a:xfrm>
            <a:custGeom>
              <a:avLst/>
              <a:gdLst/>
              <a:ahLst/>
              <a:cxnLst/>
              <a:rect l="0" t="0" r="0" b="0"/>
              <a:pathLst>
                <a:path w="494841" h="136871">
                  <a:moveTo>
                    <a:pt x="494840" y="136870"/>
                  </a:moveTo>
                  <a:lnTo>
                    <a:pt x="488772" y="131070"/>
                  </a:lnTo>
                  <a:lnTo>
                    <a:pt x="481286" y="126146"/>
                  </a:lnTo>
                  <a:lnTo>
                    <a:pt x="471602" y="121638"/>
                  </a:lnTo>
                  <a:lnTo>
                    <a:pt x="460115" y="117245"/>
                  </a:lnTo>
                  <a:lnTo>
                    <a:pt x="447484" y="112583"/>
                  </a:lnTo>
                  <a:lnTo>
                    <a:pt x="434214" y="107473"/>
                  </a:lnTo>
                  <a:lnTo>
                    <a:pt x="420765" y="102068"/>
                  </a:lnTo>
                  <a:lnTo>
                    <a:pt x="407606" y="96744"/>
                  </a:lnTo>
                  <a:lnTo>
                    <a:pt x="394943" y="91719"/>
                  </a:lnTo>
                  <a:lnTo>
                    <a:pt x="382460" y="87041"/>
                  </a:lnTo>
                  <a:lnTo>
                    <a:pt x="369466" y="82672"/>
                  </a:lnTo>
                  <a:lnTo>
                    <a:pt x="355605" y="78545"/>
                  </a:lnTo>
                  <a:lnTo>
                    <a:pt x="340850" y="74435"/>
                  </a:lnTo>
                  <a:lnTo>
                    <a:pt x="325333" y="69982"/>
                  </a:lnTo>
                  <a:lnTo>
                    <a:pt x="309224" y="65023"/>
                  </a:lnTo>
                  <a:lnTo>
                    <a:pt x="292678" y="59724"/>
                  </a:lnTo>
                  <a:lnTo>
                    <a:pt x="275817" y="54474"/>
                  </a:lnTo>
                  <a:lnTo>
                    <a:pt x="258739" y="49500"/>
                  </a:lnTo>
                  <a:lnTo>
                    <a:pt x="241507" y="44856"/>
                  </a:lnTo>
                  <a:lnTo>
                    <a:pt x="224173" y="40510"/>
                  </a:lnTo>
                  <a:lnTo>
                    <a:pt x="206765" y="36404"/>
                  </a:lnTo>
                  <a:lnTo>
                    <a:pt x="189141" y="32477"/>
                  </a:lnTo>
                  <a:lnTo>
                    <a:pt x="171011" y="28680"/>
                  </a:lnTo>
                  <a:lnTo>
                    <a:pt x="152261" y="24973"/>
                  </a:lnTo>
                  <a:lnTo>
                    <a:pt x="133263" y="21331"/>
                  </a:lnTo>
                  <a:lnTo>
                    <a:pt x="114736" y="17731"/>
                  </a:lnTo>
                  <a:lnTo>
                    <a:pt x="97055" y="14165"/>
                  </a:lnTo>
                  <a:lnTo>
                    <a:pt x="80280" y="10776"/>
                  </a:lnTo>
                  <a:lnTo>
                    <a:pt x="62358" y="7519"/>
                  </a:lnTo>
                  <a:lnTo>
                    <a:pt x="38361" y="41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287570" y="1147606"/>
            <a:ext cx="1860451" cy="532714"/>
            <a:chOff x="1287570" y="1147606"/>
            <a:chExt cx="1860451" cy="532714"/>
          </a:xfrm>
        </p:grpSpPr>
        <p:sp>
          <p:nvSpPr>
            <p:cNvPr id="43" name="Freeform 42"/>
            <p:cNvSpPr/>
            <p:nvPr/>
          </p:nvSpPr>
          <p:spPr>
            <a:xfrm>
              <a:off x="1287570" y="1233206"/>
              <a:ext cx="222199" cy="426763"/>
            </a:xfrm>
            <a:custGeom>
              <a:avLst/>
              <a:gdLst/>
              <a:ahLst/>
              <a:cxnLst/>
              <a:rect l="0" t="0" r="0" b="0"/>
              <a:pathLst>
                <a:path w="222199" h="426763">
                  <a:moveTo>
                    <a:pt x="28492" y="103913"/>
                  </a:moveTo>
                  <a:lnTo>
                    <a:pt x="25625" y="115715"/>
                  </a:lnTo>
                  <a:lnTo>
                    <a:pt x="23483" y="127484"/>
                  </a:lnTo>
                  <a:lnTo>
                    <a:pt x="21880" y="140383"/>
                  </a:lnTo>
                  <a:lnTo>
                    <a:pt x="20699" y="154577"/>
                  </a:lnTo>
                  <a:lnTo>
                    <a:pt x="19851" y="170202"/>
                  </a:lnTo>
                  <a:lnTo>
                    <a:pt x="19253" y="187178"/>
                  </a:lnTo>
                  <a:lnTo>
                    <a:pt x="18839" y="205279"/>
                  </a:lnTo>
                  <a:lnTo>
                    <a:pt x="18555" y="224248"/>
                  </a:lnTo>
                  <a:lnTo>
                    <a:pt x="18361" y="243850"/>
                  </a:lnTo>
                  <a:lnTo>
                    <a:pt x="18231" y="263738"/>
                  </a:lnTo>
                  <a:lnTo>
                    <a:pt x="18142" y="283469"/>
                  </a:lnTo>
                  <a:lnTo>
                    <a:pt x="18083" y="302814"/>
                  </a:lnTo>
                  <a:lnTo>
                    <a:pt x="18043" y="321736"/>
                  </a:lnTo>
                  <a:lnTo>
                    <a:pt x="18017" y="340288"/>
                  </a:lnTo>
                  <a:lnTo>
                    <a:pt x="17999" y="358545"/>
                  </a:lnTo>
                  <a:lnTo>
                    <a:pt x="17987" y="376418"/>
                  </a:lnTo>
                  <a:lnTo>
                    <a:pt x="17979" y="393659"/>
                  </a:lnTo>
                  <a:lnTo>
                    <a:pt x="17997" y="410093"/>
                  </a:lnTo>
                  <a:lnTo>
                    <a:pt x="18847" y="422476"/>
                  </a:lnTo>
                  <a:lnTo>
                    <a:pt x="20601" y="426762"/>
                  </a:lnTo>
                  <a:lnTo>
                    <a:pt x="21578" y="424360"/>
                  </a:lnTo>
                  <a:lnTo>
                    <a:pt x="21537" y="417412"/>
                  </a:lnTo>
                  <a:lnTo>
                    <a:pt x="20979" y="407274"/>
                  </a:lnTo>
                  <a:lnTo>
                    <a:pt x="20299" y="394859"/>
                  </a:lnTo>
                  <a:lnTo>
                    <a:pt x="19683" y="380834"/>
                  </a:lnTo>
                  <a:lnTo>
                    <a:pt x="19191" y="365686"/>
                  </a:lnTo>
                  <a:lnTo>
                    <a:pt x="18817" y="349763"/>
                  </a:lnTo>
                  <a:lnTo>
                    <a:pt x="18378" y="333312"/>
                  </a:lnTo>
                  <a:lnTo>
                    <a:pt x="17542" y="316501"/>
                  </a:lnTo>
                  <a:lnTo>
                    <a:pt x="16163" y="299448"/>
                  </a:lnTo>
                  <a:lnTo>
                    <a:pt x="14421" y="282231"/>
                  </a:lnTo>
                  <a:lnTo>
                    <a:pt x="12713" y="264905"/>
                  </a:lnTo>
                  <a:lnTo>
                    <a:pt x="11269" y="247510"/>
                  </a:lnTo>
                  <a:lnTo>
                    <a:pt x="10148" y="230234"/>
                  </a:lnTo>
                  <a:lnTo>
                    <a:pt x="9322" y="213401"/>
                  </a:lnTo>
                  <a:lnTo>
                    <a:pt x="8727" y="197155"/>
                  </a:lnTo>
                  <a:lnTo>
                    <a:pt x="8141" y="181635"/>
                  </a:lnTo>
                  <a:lnTo>
                    <a:pt x="7207" y="167052"/>
                  </a:lnTo>
                  <a:lnTo>
                    <a:pt x="5764" y="153422"/>
                  </a:lnTo>
                  <a:lnTo>
                    <a:pt x="3979" y="140455"/>
                  </a:lnTo>
                  <a:lnTo>
                    <a:pt x="2241" y="127666"/>
                  </a:lnTo>
                  <a:lnTo>
                    <a:pt x="788" y="114764"/>
                  </a:lnTo>
                  <a:lnTo>
                    <a:pt x="0" y="101808"/>
                  </a:lnTo>
                  <a:lnTo>
                    <a:pt x="462" y="89102"/>
                  </a:lnTo>
                  <a:lnTo>
                    <a:pt x="2372" y="76817"/>
                  </a:lnTo>
                  <a:lnTo>
                    <a:pt x="5606" y="65126"/>
                  </a:lnTo>
                  <a:lnTo>
                    <a:pt x="9912" y="54275"/>
                  </a:lnTo>
                  <a:lnTo>
                    <a:pt x="15032" y="44313"/>
                  </a:lnTo>
                  <a:lnTo>
                    <a:pt x="20908" y="35132"/>
                  </a:lnTo>
                  <a:lnTo>
                    <a:pt x="27675" y="26571"/>
                  </a:lnTo>
                  <a:lnTo>
                    <a:pt x="35340" y="18489"/>
                  </a:lnTo>
                  <a:lnTo>
                    <a:pt x="43944" y="11245"/>
                  </a:lnTo>
                  <a:lnTo>
                    <a:pt x="53630" y="5664"/>
                  </a:lnTo>
                  <a:lnTo>
                    <a:pt x="64367" y="2061"/>
                  </a:lnTo>
                  <a:lnTo>
                    <a:pt x="75832" y="286"/>
                  </a:lnTo>
                  <a:lnTo>
                    <a:pt x="87520" y="0"/>
                  </a:lnTo>
                  <a:lnTo>
                    <a:pt x="99120" y="853"/>
                  </a:lnTo>
                  <a:lnTo>
                    <a:pt x="110517" y="2865"/>
                  </a:lnTo>
                  <a:lnTo>
                    <a:pt x="121703" y="6409"/>
                  </a:lnTo>
                  <a:lnTo>
                    <a:pt x="132709" y="11563"/>
                  </a:lnTo>
                  <a:lnTo>
                    <a:pt x="143575" y="17971"/>
                  </a:lnTo>
                  <a:lnTo>
                    <a:pt x="154338" y="25034"/>
                  </a:lnTo>
                  <a:lnTo>
                    <a:pt x="165022" y="32345"/>
                  </a:lnTo>
                  <a:lnTo>
                    <a:pt x="175488" y="39863"/>
                  </a:lnTo>
                  <a:lnTo>
                    <a:pt x="185442" y="47815"/>
                  </a:lnTo>
                  <a:lnTo>
                    <a:pt x="194758" y="56316"/>
                  </a:lnTo>
                  <a:lnTo>
                    <a:pt x="203149" y="65500"/>
                  </a:lnTo>
                  <a:lnTo>
                    <a:pt x="210107" y="75582"/>
                  </a:lnTo>
                  <a:lnTo>
                    <a:pt x="215483" y="86594"/>
                  </a:lnTo>
                  <a:lnTo>
                    <a:pt x="219280" y="98415"/>
                  </a:lnTo>
                  <a:lnTo>
                    <a:pt x="221469" y="110874"/>
                  </a:lnTo>
                  <a:lnTo>
                    <a:pt x="222198" y="123805"/>
                  </a:lnTo>
                  <a:lnTo>
                    <a:pt x="221571" y="136911"/>
                  </a:lnTo>
                  <a:lnTo>
                    <a:pt x="219564" y="149782"/>
                  </a:lnTo>
                  <a:lnTo>
                    <a:pt x="216287" y="162211"/>
                  </a:lnTo>
                  <a:lnTo>
                    <a:pt x="211800" y="174014"/>
                  </a:lnTo>
                  <a:lnTo>
                    <a:pt x="206040" y="184947"/>
                  </a:lnTo>
                  <a:lnTo>
                    <a:pt x="199091" y="194964"/>
                  </a:lnTo>
                  <a:lnTo>
                    <a:pt x="191154" y="204014"/>
                  </a:lnTo>
                  <a:lnTo>
                    <a:pt x="182456" y="211954"/>
                  </a:lnTo>
                  <a:lnTo>
                    <a:pt x="173199" y="218817"/>
                  </a:lnTo>
                  <a:lnTo>
                    <a:pt x="163543" y="224766"/>
                  </a:lnTo>
                  <a:lnTo>
                    <a:pt x="153609" y="230005"/>
                  </a:lnTo>
                  <a:lnTo>
                    <a:pt x="143483" y="234713"/>
                  </a:lnTo>
                  <a:lnTo>
                    <a:pt x="133103" y="238891"/>
                  </a:lnTo>
                  <a:lnTo>
                    <a:pt x="120936" y="242771"/>
                  </a:lnTo>
                  <a:lnTo>
                    <a:pt x="102560" y="246698"/>
                  </a:lnTo>
                  <a:lnTo>
                    <a:pt x="70606" y="2513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72592" y="1306198"/>
              <a:ext cx="185668" cy="181848"/>
            </a:xfrm>
            <a:custGeom>
              <a:avLst/>
              <a:gdLst/>
              <a:ahLst/>
              <a:cxnLst/>
              <a:rect l="0" t="0" r="0" b="0"/>
              <a:pathLst>
                <a:path w="185668" h="181848">
                  <a:moveTo>
                    <a:pt x="69853" y="104620"/>
                  </a:moveTo>
                  <a:lnTo>
                    <a:pt x="75587" y="95752"/>
                  </a:lnTo>
                  <a:lnTo>
                    <a:pt x="79871" y="86765"/>
                  </a:lnTo>
                  <a:lnTo>
                    <a:pt x="83072" y="76770"/>
                  </a:lnTo>
                  <a:lnTo>
                    <a:pt x="85260" y="65789"/>
                  </a:lnTo>
                  <a:lnTo>
                    <a:pt x="86309" y="53978"/>
                  </a:lnTo>
                  <a:lnTo>
                    <a:pt x="86237" y="41537"/>
                  </a:lnTo>
                  <a:lnTo>
                    <a:pt x="84722" y="29291"/>
                  </a:lnTo>
                  <a:lnTo>
                    <a:pt x="81049" y="18603"/>
                  </a:lnTo>
                  <a:lnTo>
                    <a:pt x="75029" y="10104"/>
                  </a:lnTo>
                  <a:lnTo>
                    <a:pt x="67242" y="4063"/>
                  </a:lnTo>
                  <a:lnTo>
                    <a:pt x="58721" y="744"/>
                  </a:lnTo>
                  <a:lnTo>
                    <a:pt x="50148" y="0"/>
                  </a:lnTo>
                  <a:lnTo>
                    <a:pt x="41973" y="1565"/>
                  </a:lnTo>
                  <a:lnTo>
                    <a:pt x="34570" y="5258"/>
                  </a:lnTo>
                  <a:lnTo>
                    <a:pt x="28043" y="10769"/>
                  </a:lnTo>
                  <a:lnTo>
                    <a:pt x="22307" y="17718"/>
                  </a:lnTo>
                  <a:lnTo>
                    <a:pt x="17204" y="25743"/>
                  </a:lnTo>
                  <a:lnTo>
                    <a:pt x="12584" y="34554"/>
                  </a:lnTo>
                  <a:lnTo>
                    <a:pt x="8477" y="44248"/>
                  </a:lnTo>
                  <a:lnTo>
                    <a:pt x="5089" y="55272"/>
                  </a:lnTo>
                  <a:lnTo>
                    <a:pt x="2480" y="67762"/>
                  </a:lnTo>
                  <a:lnTo>
                    <a:pt x="728" y="81404"/>
                  </a:lnTo>
                  <a:lnTo>
                    <a:pt x="0" y="95633"/>
                  </a:lnTo>
                  <a:lnTo>
                    <a:pt x="291" y="110052"/>
                  </a:lnTo>
                  <a:lnTo>
                    <a:pt x="1452" y="124309"/>
                  </a:lnTo>
                  <a:lnTo>
                    <a:pt x="3295" y="138029"/>
                  </a:lnTo>
                  <a:lnTo>
                    <a:pt x="5657" y="151049"/>
                  </a:lnTo>
                  <a:lnTo>
                    <a:pt x="8885" y="162756"/>
                  </a:lnTo>
                  <a:lnTo>
                    <a:pt x="13795" y="172036"/>
                  </a:lnTo>
                  <a:lnTo>
                    <a:pt x="20685" y="178484"/>
                  </a:lnTo>
                  <a:lnTo>
                    <a:pt x="29076" y="181847"/>
                  </a:lnTo>
                  <a:lnTo>
                    <a:pt x="38011" y="181693"/>
                  </a:lnTo>
                  <a:lnTo>
                    <a:pt x="46865" y="178142"/>
                  </a:lnTo>
                  <a:lnTo>
                    <a:pt x="55230" y="171727"/>
                  </a:lnTo>
                  <a:lnTo>
                    <a:pt x="62762" y="163087"/>
                  </a:lnTo>
                  <a:lnTo>
                    <a:pt x="69370" y="152804"/>
                  </a:lnTo>
                  <a:lnTo>
                    <a:pt x="74992" y="141347"/>
                  </a:lnTo>
                  <a:lnTo>
                    <a:pt x="79485" y="129068"/>
                  </a:lnTo>
                  <a:lnTo>
                    <a:pt x="82897" y="116316"/>
                  </a:lnTo>
                  <a:lnTo>
                    <a:pt x="85904" y="106604"/>
                  </a:lnTo>
                  <a:lnTo>
                    <a:pt x="89308" y="103902"/>
                  </a:lnTo>
                  <a:lnTo>
                    <a:pt x="93183" y="106486"/>
                  </a:lnTo>
                  <a:lnTo>
                    <a:pt x="97634" y="112105"/>
                  </a:lnTo>
                  <a:lnTo>
                    <a:pt x="102680" y="119127"/>
                  </a:lnTo>
                  <a:lnTo>
                    <a:pt x="108254" y="126645"/>
                  </a:lnTo>
                  <a:lnTo>
                    <a:pt x="114412" y="134083"/>
                  </a:lnTo>
                  <a:lnTo>
                    <a:pt x="121356" y="140977"/>
                  </a:lnTo>
                  <a:lnTo>
                    <a:pt x="129125" y="147146"/>
                  </a:lnTo>
                  <a:lnTo>
                    <a:pt x="137547" y="152287"/>
                  </a:lnTo>
                  <a:lnTo>
                    <a:pt x="147358" y="156262"/>
                  </a:lnTo>
                  <a:lnTo>
                    <a:pt x="161656" y="158300"/>
                  </a:lnTo>
                  <a:lnTo>
                    <a:pt x="185667" y="1572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89844" y="1326590"/>
              <a:ext cx="115815" cy="143516"/>
            </a:xfrm>
            <a:custGeom>
              <a:avLst/>
              <a:gdLst/>
              <a:ahLst/>
              <a:cxnLst/>
              <a:rect l="0" t="0" r="0" b="0"/>
              <a:pathLst>
                <a:path w="115815" h="143516">
                  <a:moveTo>
                    <a:pt x="0" y="63171"/>
                  </a:moveTo>
                  <a:lnTo>
                    <a:pt x="0" y="74906"/>
                  </a:lnTo>
                  <a:lnTo>
                    <a:pt x="0" y="86035"/>
                  </a:lnTo>
                  <a:lnTo>
                    <a:pt x="5" y="97629"/>
                  </a:lnTo>
                  <a:lnTo>
                    <a:pt x="177" y="109617"/>
                  </a:lnTo>
                  <a:lnTo>
                    <a:pt x="826" y="121629"/>
                  </a:lnTo>
                  <a:lnTo>
                    <a:pt x="2055" y="133351"/>
                  </a:lnTo>
                  <a:lnTo>
                    <a:pt x="3006" y="141888"/>
                  </a:lnTo>
                  <a:lnTo>
                    <a:pt x="2858" y="143515"/>
                  </a:lnTo>
                  <a:lnTo>
                    <a:pt x="2290" y="139035"/>
                  </a:lnTo>
                  <a:lnTo>
                    <a:pt x="1705" y="130373"/>
                  </a:lnTo>
                  <a:lnTo>
                    <a:pt x="1222" y="119253"/>
                  </a:lnTo>
                  <a:lnTo>
                    <a:pt x="865" y="106800"/>
                  </a:lnTo>
                  <a:lnTo>
                    <a:pt x="946" y="93967"/>
                  </a:lnTo>
                  <a:lnTo>
                    <a:pt x="2055" y="81702"/>
                  </a:lnTo>
                  <a:lnTo>
                    <a:pt x="4437" y="70444"/>
                  </a:lnTo>
                  <a:lnTo>
                    <a:pt x="8172" y="60386"/>
                  </a:lnTo>
                  <a:lnTo>
                    <a:pt x="13352" y="51682"/>
                  </a:lnTo>
                  <a:lnTo>
                    <a:pt x="19877" y="44265"/>
                  </a:lnTo>
                  <a:lnTo>
                    <a:pt x="27511" y="37923"/>
                  </a:lnTo>
                  <a:lnTo>
                    <a:pt x="35998" y="32412"/>
                  </a:lnTo>
                  <a:lnTo>
                    <a:pt x="45110" y="27512"/>
                  </a:lnTo>
                  <a:lnTo>
                    <a:pt x="54667" y="23048"/>
                  </a:lnTo>
                  <a:lnTo>
                    <a:pt x="64534" y="18888"/>
                  </a:lnTo>
                  <a:lnTo>
                    <a:pt x="74601" y="14943"/>
                  </a:lnTo>
                  <a:lnTo>
                    <a:pt x="84345" y="11297"/>
                  </a:lnTo>
                  <a:lnTo>
                    <a:pt x="93784" y="7840"/>
                  </a:lnTo>
                  <a:lnTo>
                    <a:pt x="103744" y="426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00538" y="1168663"/>
              <a:ext cx="10406" cy="326384"/>
            </a:xfrm>
            <a:custGeom>
              <a:avLst/>
              <a:gdLst/>
              <a:ahLst/>
              <a:cxnLst/>
              <a:rect l="0" t="0" r="0" b="0"/>
              <a:pathLst>
                <a:path w="10406" h="326384">
                  <a:moveTo>
                    <a:pt x="10405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3" y="27859"/>
                  </a:lnTo>
                  <a:lnTo>
                    <a:pt x="2612" y="39186"/>
                  </a:lnTo>
                  <a:lnTo>
                    <a:pt x="1764" y="52294"/>
                  </a:lnTo>
                  <a:lnTo>
                    <a:pt x="1166" y="67259"/>
                  </a:lnTo>
                  <a:lnTo>
                    <a:pt x="752" y="83847"/>
                  </a:lnTo>
                  <a:lnTo>
                    <a:pt x="467" y="101721"/>
                  </a:lnTo>
                  <a:lnTo>
                    <a:pt x="274" y="120546"/>
                  </a:lnTo>
                  <a:lnTo>
                    <a:pt x="143" y="139725"/>
                  </a:lnTo>
                  <a:lnTo>
                    <a:pt x="55" y="158440"/>
                  </a:lnTo>
                  <a:lnTo>
                    <a:pt x="0" y="176281"/>
                  </a:lnTo>
                  <a:lnTo>
                    <a:pt x="134" y="193208"/>
                  </a:lnTo>
                  <a:lnTo>
                    <a:pt x="756" y="209349"/>
                  </a:lnTo>
                  <a:lnTo>
                    <a:pt x="1986" y="224878"/>
                  </a:lnTo>
                  <a:lnTo>
                    <a:pt x="3627" y="239953"/>
                  </a:lnTo>
                  <a:lnTo>
                    <a:pt x="5267" y="254704"/>
                  </a:lnTo>
                  <a:lnTo>
                    <a:pt x="6665" y="269210"/>
                  </a:lnTo>
                  <a:lnTo>
                    <a:pt x="7757" y="282935"/>
                  </a:lnTo>
                  <a:lnTo>
                    <a:pt x="8682" y="296093"/>
                  </a:lnTo>
                  <a:lnTo>
                    <a:pt x="9518" y="309842"/>
                  </a:lnTo>
                  <a:lnTo>
                    <a:pt x="10405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4601" y="1297734"/>
              <a:ext cx="231627" cy="18329"/>
            </a:xfrm>
            <a:custGeom>
              <a:avLst/>
              <a:gdLst/>
              <a:ahLst/>
              <a:cxnLst/>
              <a:rect l="0" t="0" r="0" b="0"/>
              <a:pathLst>
                <a:path w="231627" h="18329">
                  <a:moveTo>
                    <a:pt x="231626" y="18328"/>
                  </a:moveTo>
                  <a:lnTo>
                    <a:pt x="222758" y="15461"/>
                  </a:lnTo>
                  <a:lnTo>
                    <a:pt x="213771" y="13319"/>
                  </a:lnTo>
                  <a:lnTo>
                    <a:pt x="203776" y="11716"/>
                  </a:lnTo>
                  <a:lnTo>
                    <a:pt x="192795" y="10535"/>
                  </a:lnTo>
                  <a:lnTo>
                    <a:pt x="180984" y="9687"/>
                  </a:lnTo>
                  <a:lnTo>
                    <a:pt x="168526" y="9085"/>
                  </a:lnTo>
                  <a:lnTo>
                    <a:pt x="155588" y="8498"/>
                  </a:lnTo>
                  <a:lnTo>
                    <a:pt x="142307" y="7565"/>
                  </a:lnTo>
                  <a:lnTo>
                    <a:pt x="128785" y="6123"/>
                  </a:lnTo>
                  <a:lnTo>
                    <a:pt x="115097" y="4339"/>
                  </a:lnTo>
                  <a:lnTo>
                    <a:pt x="101295" y="2603"/>
                  </a:lnTo>
                  <a:lnTo>
                    <a:pt x="87420" y="1146"/>
                  </a:lnTo>
                  <a:lnTo>
                    <a:pt x="73661" y="186"/>
                  </a:lnTo>
                  <a:lnTo>
                    <a:pt x="60343" y="0"/>
                  </a:lnTo>
                  <a:lnTo>
                    <a:pt x="47620" y="652"/>
                  </a:lnTo>
                  <a:lnTo>
                    <a:pt x="35918" y="1896"/>
                  </a:lnTo>
                  <a:lnTo>
                    <a:pt x="24870" y="3390"/>
                  </a:lnTo>
                  <a:lnTo>
                    <a:pt x="13507" y="5264"/>
                  </a:lnTo>
                  <a:lnTo>
                    <a:pt x="0" y="77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7813" y="13687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43"/>
                  </a:lnTo>
                  <a:lnTo>
                    <a:pt x="3736" y="98832"/>
                  </a:lnTo>
                  <a:lnTo>
                    <a:pt x="5562" y="115142"/>
                  </a:lnTo>
                  <a:lnTo>
                    <a:pt x="7717" y="13624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68870" y="128447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35879" y="1314905"/>
              <a:ext cx="154091" cy="195693"/>
            </a:xfrm>
            <a:custGeom>
              <a:avLst/>
              <a:gdLst/>
              <a:ahLst/>
              <a:cxnLst/>
              <a:rect l="0" t="0" r="0" b="0"/>
              <a:pathLst>
                <a:path w="154091" h="195693">
                  <a:moveTo>
                    <a:pt x="122504" y="32742"/>
                  </a:moveTo>
                  <a:lnTo>
                    <a:pt x="116570" y="24075"/>
                  </a:lnTo>
                  <a:lnTo>
                    <a:pt x="110365" y="17009"/>
                  </a:lnTo>
                  <a:lnTo>
                    <a:pt x="103269" y="10912"/>
                  </a:lnTo>
                  <a:lnTo>
                    <a:pt x="95329" y="5856"/>
                  </a:lnTo>
                  <a:lnTo>
                    <a:pt x="86682" y="2291"/>
                  </a:lnTo>
                  <a:lnTo>
                    <a:pt x="77492" y="343"/>
                  </a:lnTo>
                  <a:lnTo>
                    <a:pt x="68066" y="0"/>
                  </a:lnTo>
                  <a:lnTo>
                    <a:pt x="58824" y="1282"/>
                  </a:lnTo>
                  <a:lnTo>
                    <a:pt x="49989" y="4036"/>
                  </a:lnTo>
                  <a:lnTo>
                    <a:pt x="41754" y="8155"/>
                  </a:lnTo>
                  <a:lnTo>
                    <a:pt x="34369" y="13660"/>
                  </a:lnTo>
                  <a:lnTo>
                    <a:pt x="27884" y="20438"/>
                  </a:lnTo>
                  <a:lnTo>
                    <a:pt x="22189" y="28429"/>
                  </a:lnTo>
                  <a:lnTo>
                    <a:pt x="17122" y="37695"/>
                  </a:lnTo>
                  <a:lnTo>
                    <a:pt x="12528" y="48152"/>
                  </a:lnTo>
                  <a:lnTo>
                    <a:pt x="8441" y="59596"/>
                  </a:lnTo>
                  <a:lnTo>
                    <a:pt x="5067" y="71803"/>
                  </a:lnTo>
                  <a:lnTo>
                    <a:pt x="2468" y="84564"/>
                  </a:lnTo>
                  <a:lnTo>
                    <a:pt x="722" y="97556"/>
                  </a:lnTo>
                  <a:lnTo>
                    <a:pt x="0" y="110351"/>
                  </a:lnTo>
                  <a:lnTo>
                    <a:pt x="298" y="122728"/>
                  </a:lnTo>
                  <a:lnTo>
                    <a:pt x="1634" y="134497"/>
                  </a:lnTo>
                  <a:lnTo>
                    <a:pt x="4126" y="145408"/>
                  </a:lnTo>
                  <a:lnTo>
                    <a:pt x="7733" y="155409"/>
                  </a:lnTo>
                  <a:lnTo>
                    <a:pt x="12442" y="164449"/>
                  </a:lnTo>
                  <a:lnTo>
                    <a:pt x="18352" y="172383"/>
                  </a:lnTo>
                  <a:lnTo>
                    <a:pt x="25406" y="179236"/>
                  </a:lnTo>
                  <a:lnTo>
                    <a:pt x="33583" y="185010"/>
                  </a:lnTo>
                  <a:lnTo>
                    <a:pt x="42974" y="189598"/>
                  </a:lnTo>
                  <a:lnTo>
                    <a:pt x="53510" y="193048"/>
                  </a:lnTo>
                  <a:lnTo>
                    <a:pt x="64839" y="195213"/>
                  </a:lnTo>
                  <a:lnTo>
                    <a:pt x="76435" y="195692"/>
                  </a:lnTo>
                  <a:lnTo>
                    <a:pt x="87968" y="194426"/>
                  </a:lnTo>
                  <a:lnTo>
                    <a:pt x="99248" y="191751"/>
                  </a:lnTo>
                  <a:lnTo>
                    <a:pt x="111446" y="187868"/>
                  </a:lnTo>
                  <a:lnTo>
                    <a:pt x="127865" y="181317"/>
                  </a:lnTo>
                  <a:lnTo>
                    <a:pt x="154090" y="1696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53139" y="1400290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00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72" y="65558"/>
                  </a:lnTo>
                  <a:lnTo>
                    <a:pt x="8075" y="77367"/>
                  </a:lnTo>
                  <a:lnTo>
                    <a:pt x="9908" y="89689"/>
                  </a:lnTo>
                  <a:lnTo>
                    <a:pt x="13546" y="104724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53139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68953" y="1328865"/>
              <a:ext cx="141204" cy="351455"/>
            </a:xfrm>
            <a:custGeom>
              <a:avLst/>
              <a:gdLst/>
              <a:ahLst/>
              <a:cxnLst/>
              <a:rect l="0" t="0" r="0" b="0"/>
              <a:pathLst>
                <a:path w="141204" h="351455">
                  <a:moveTo>
                    <a:pt x="0" y="103010"/>
                  </a:moveTo>
                  <a:lnTo>
                    <a:pt x="2934" y="111946"/>
                  </a:lnTo>
                  <a:lnTo>
                    <a:pt x="5716" y="121573"/>
                  </a:lnTo>
                  <a:lnTo>
                    <a:pt x="8616" y="132865"/>
                  </a:lnTo>
                  <a:lnTo>
                    <a:pt x="11656" y="145705"/>
                  </a:lnTo>
                  <a:lnTo>
                    <a:pt x="14821" y="159833"/>
                  </a:lnTo>
                  <a:lnTo>
                    <a:pt x="18085" y="174953"/>
                  </a:lnTo>
                  <a:lnTo>
                    <a:pt x="21423" y="190642"/>
                  </a:lnTo>
                  <a:lnTo>
                    <a:pt x="24814" y="206381"/>
                  </a:lnTo>
                  <a:lnTo>
                    <a:pt x="28238" y="221885"/>
                  </a:lnTo>
                  <a:lnTo>
                    <a:pt x="31520" y="237072"/>
                  </a:lnTo>
                  <a:lnTo>
                    <a:pt x="34345" y="251962"/>
                  </a:lnTo>
                  <a:lnTo>
                    <a:pt x="36580" y="266606"/>
                  </a:lnTo>
                  <a:lnTo>
                    <a:pt x="38420" y="280899"/>
                  </a:lnTo>
                  <a:lnTo>
                    <a:pt x="40271" y="294585"/>
                  </a:lnTo>
                  <a:lnTo>
                    <a:pt x="42361" y="307572"/>
                  </a:lnTo>
                  <a:lnTo>
                    <a:pt x="44427" y="319922"/>
                  </a:lnTo>
                  <a:lnTo>
                    <a:pt x="45828" y="331756"/>
                  </a:lnTo>
                  <a:lnTo>
                    <a:pt x="46229" y="343109"/>
                  </a:lnTo>
                  <a:lnTo>
                    <a:pt x="44888" y="350881"/>
                  </a:lnTo>
                  <a:lnTo>
                    <a:pt x="41878" y="351454"/>
                  </a:lnTo>
                  <a:lnTo>
                    <a:pt x="38958" y="346590"/>
                  </a:lnTo>
                  <a:lnTo>
                    <a:pt x="36696" y="338305"/>
                  </a:lnTo>
                  <a:lnTo>
                    <a:pt x="34905" y="327742"/>
                  </a:lnTo>
                  <a:lnTo>
                    <a:pt x="33131" y="315390"/>
                  </a:lnTo>
                  <a:lnTo>
                    <a:pt x="31107" y="301607"/>
                  </a:lnTo>
                  <a:lnTo>
                    <a:pt x="28757" y="286725"/>
                  </a:lnTo>
                  <a:lnTo>
                    <a:pt x="26106" y="271033"/>
                  </a:lnTo>
                  <a:lnTo>
                    <a:pt x="23212" y="254762"/>
                  </a:lnTo>
                  <a:lnTo>
                    <a:pt x="20134" y="238084"/>
                  </a:lnTo>
                  <a:lnTo>
                    <a:pt x="16922" y="221127"/>
                  </a:lnTo>
                  <a:lnTo>
                    <a:pt x="13620" y="203981"/>
                  </a:lnTo>
                  <a:lnTo>
                    <a:pt x="10422" y="186874"/>
                  </a:lnTo>
                  <a:lnTo>
                    <a:pt x="7654" y="170154"/>
                  </a:lnTo>
                  <a:lnTo>
                    <a:pt x="5461" y="153980"/>
                  </a:lnTo>
                  <a:lnTo>
                    <a:pt x="3819" y="138339"/>
                  </a:lnTo>
                  <a:lnTo>
                    <a:pt x="2634" y="123141"/>
                  </a:lnTo>
                  <a:lnTo>
                    <a:pt x="1804" y="108281"/>
                  </a:lnTo>
                  <a:lnTo>
                    <a:pt x="1399" y="93503"/>
                  </a:lnTo>
                  <a:lnTo>
                    <a:pt x="1651" y="78428"/>
                  </a:lnTo>
                  <a:lnTo>
                    <a:pt x="2643" y="62890"/>
                  </a:lnTo>
                  <a:lnTo>
                    <a:pt x="4632" y="47539"/>
                  </a:lnTo>
                  <a:lnTo>
                    <a:pt x="8102" y="33677"/>
                  </a:lnTo>
                  <a:lnTo>
                    <a:pt x="13182" y="21924"/>
                  </a:lnTo>
                  <a:lnTo>
                    <a:pt x="19696" y="12561"/>
                  </a:lnTo>
                  <a:lnTo>
                    <a:pt x="27356" y="5865"/>
                  </a:lnTo>
                  <a:lnTo>
                    <a:pt x="35873" y="1708"/>
                  </a:lnTo>
                  <a:lnTo>
                    <a:pt x="44844" y="0"/>
                  </a:lnTo>
                  <a:lnTo>
                    <a:pt x="53777" y="875"/>
                  </a:lnTo>
                  <a:lnTo>
                    <a:pt x="62415" y="4160"/>
                  </a:lnTo>
                  <a:lnTo>
                    <a:pt x="70856" y="9444"/>
                  </a:lnTo>
                  <a:lnTo>
                    <a:pt x="79445" y="16270"/>
                  </a:lnTo>
                  <a:lnTo>
                    <a:pt x="88370" y="24231"/>
                  </a:lnTo>
                  <a:lnTo>
                    <a:pt x="97501" y="33167"/>
                  </a:lnTo>
                  <a:lnTo>
                    <a:pt x="106486" y="43142"/>
                  </a:lnTo>
                  <a:lnTo>
                    <a:pt x="115115" y="54110"/>
                  </a:lnTo>
                  <a:lnTo>
                    <a:pt x="123028" y="65915"/>
                  </a:lnTo>
                  <a:lnTo>
                    <a:pt x="129658" y="78372"/>
                  </a:lnTo>
                  <a:lnTo>
                    <a:pt x="134811" y="91304"/>
                  </a:lnTo>
                  <a:lnTo>
                    <a:pt x="138455" y="104413"/>
                  </a:lnTo>
                  <a:lnTo>
                    <a:pt x="140543" y="117287"/>
                  </a:lnTo>
                  <a:lnTo>
                    <a:pt x="141203" y="129717"/>
                  </a:lnTo>
                  <a:lnTo>
                    <a:pt x="140530" y="141521"/>
                  </a:lnTo>
                  <a:lnTo>
                    <a:pt x="138492" y="152456"/>
                  </a:lnTo>
                  <a:lnTo>
                    <a:pt x="135194" y="162474"/>
                  </a:lnTo>
                  <a:lnTo>
                    <a:pt x="130693" y="171524"/>
                  </a:lnTo>
                  <a:lnTo>
                    <a:pt x="124924" y="179465"/>
                  </a:lnTo>
                  <a:lnTo>
                    <a:pt x="117974" y="186324"/>
                  </a:lnTo>
                  <a:lnTo>
                    <a:pt x="110116" y="192118"/>
                  </a:lnTo>
                  <a:lnTo>
                    <a:pt x="100751" y="197340"/>
                  </a:lnTo>
                  <a:lnTo>
                    <a:pt x="86822" y="202452"/>
                  </a:lnTo>
                  <a:lnTo>
                    <a:pt x="63171" y="2082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3858" y="1147606"/>
              <a:ext cx="57251" cy="389555"/>
            </a:xfrm>
            <a:custGeom>
              <a:avLst/>
              <a:gdLst/>
              <a:ahLst/>
              <a:cxnLst/>
              <a:rect l="0" t="0" r="0" b="0"/>
              <a:pathLst>
                <a:path w="57251" h="389555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64"/>
                  </a:lnTo>
                  <a:lnTo>
                    <a:pt x="679" y="39363"/>
                  </a:lnTo>
                  <a:lnTo>
                    <a:pt x="2147" y="53120"/>
                  </a:lnTo>
                  <a:lnTo>
                    <a:pt x="4216" y="69338"/>
                  </a:lnTo>
                  <a:lnTo>
                    <a:pt x="6726" y="87752"/>
                  </a:lnTo>
                  <a:lnTo>
                    <a:pt x="9548" y="107923"/>
                  </a:lnTo>
                  <a:lnTo>
                    <a:pt x="12590" y="129399"/>
                  </a:lnTo>
                  <a:lnTo>
                    <a:pt x="15783" y="151323"/>
                  </a:lnTo>
                  <a:lnTo>
                    <a:pt x="19080" y="172494"/>
                  </a:lnTo>
                  <a:lnTo>
                    <a:pt x="22446" y="192311"/>
                  </a:lnTo>
                  <a:lnTo>
                    <a:pt x="25859" y="210563"/>
                  </a:lnTo>
                  <a:lnTo>
                    <a:pt x="29304" y="227144"/>
                  </a:lnTo>
                  <a:lnTo>
                    <a:pt x="32771" y="242202"/>
                  </a:lnTo>
                  <a:lnTo>
                    <a:pt x="36251" y="256505"/>
                  </a:lnTo>
                  <a:lnTo>
                    <a:pt x="39742" y="271272"/>
                  </a:lnTo>
                  <a:lnTo>
                    <a:pt x="43234" y="287136"/>
                  </a:lnTo>
                  <a:lnTo>
                    <a:pt x="46574" y="303863"/>
                  </a:lnTo>
                  <a:lnTo>
                    <a:pt x="49792" y="322584"/>
                  </a:lnTo>
                  <a:lnTo>
                    <a:pt x="53171" y="348306"/>
                  </a:lnTo>
                  <a:lnTo>
                    <a:pt x="57250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53222" y="1340829"/>
              <a:ext cx="294799" cy="216150"/>
            </a:xfrm>
            <a:custGeom>
              <a:avLst/>
              <a:gdLst/>
              <a:ahLst/>
              <a:cxnLst/>
              <a:rect l="0" t="0" r="0" b="0"/>
              <a:pathLst>
                <a:path w="294799" h="216150">
                  <a:moveTo>
                    <a:pt x="0" y="133160"/>
                  </a:moveTo>
                  <a:lnTo>
                    <a:pt x="5935" y="124493"/>
                  </a:lnTo>
                  <a:lnTo>
                    <a:pt x="12139" y="117427"/>
                  </a:lnTo>
                  <a:lnTo>
                    <a:pt x="19235" y="111321"/>
                  </a:lnTo>
                  <a:lnTo>
                    <a:pt x="27176" y="105920"/>
                  </a:lnTo>
                  <a:lnTo>
                    <a:pt x="35822" y="101057"/>
                  </a:lnTo>
                  <a:lnTo>
                    <a:pt x="45016" y="96594"/>
                  </a:lnTo>
                  <a:lnTo>
                    <a:pt x="54616" y="92254"/>
                  </a:lnTo>
                  <a:lnTo>
                    <a:pt x="64506" y="87646"/>
                  </a:lnTo>
                  <a:lnTo>
                    <a:pt x="74594" y="82578"/>
                  </a:lnTo>
                  <a:lnTo>
                    <a:pt x="84655" y="77036"/>
                  </a:lnTo>
                  <a:lnTo>
                    <a:pt x="94336" y="71090"/>
                  </a:lnTo>
                  <a:lnTo>
                    <a:pt x="103477" y="64831"/>
                  </a:lnTo>
                  <a:lnTo>
                    <a:pt x="112091" y="58341"/>
                  </a:lnTo>
                  <a:lnTo>
                    <a:pt x="120263" y="51684"/>
                  </a:lnTo>
                  <a:lnTo>
                    <a:pt x="128076" y="44908"/>
                  </a:lnTo>
                  <a:lnTo>
                    <a:pt x="134968" y="37884"/>
                  </a:lnTo>
                  <a:lnTo>
                    <a:pt x="139781" y="30330"/>
                  </a:lnTo>
                  <a:lnTo>
                    <a:pt x="142042" y="22151"/>
                  </a:lnTo>
                  <a:lnTo>
                    <a:pt x="141591" y="14049"/>
                  </a:lnTo>
                  <a:lnTo>
                    <a:pt x="138247" y="7361"/>
                  </a:lnTo>
                  <a:lnTo>
                    <a:pt x="132226" y="2726"/>
                  </a:lnTo>
                  <a:lnTo>
                    <a:pt x="124320" y="279"/>
                  </a:lnTo>
                  <a:lnTo>
                    <a:pt x="115661" y="0"/>
                  </a:lnTo>
                  <a:lnTo>
                    <a:pt x="106963" y="1631"/>
                  </a:lnTo>
                  <a:lnTo>
                    <a:pt x="98519" y="4792"/>
                  </a:lnTo>
                  <a:lnTo>
                    <a:pt x="90397" y="9107"/>
                  </a:lnTo>
                  <a:lnTo>
                    <a:pt x="82575" y="14271"/>
                  </a:lnTo>
                  <a:lnTo>
                    <a:pt x="75323" y="20530"/>
                  </a:lnTo>
                  <a:lnTo>
                    <a:pt x="69196" y="28626"/>
                  </a:lnTo>
                  <a:lnTo>
                    <a:pt x="64409" y="38813"/>
                  </a:lnTo>
                  <a:lnTo>
                    <a:pt x="61023" y="50741"/>
                  </a:lnTo>
                  <a:lnTo>
                    <a:pt x="59117" y="63736"/>
                  </a:lnTo>
                  <a:lnTo>
                    <a:pt x="58576" y="77287"/>
                  </a:lnTo>
                  <a:lnTo>
                    <a:pt x="59160" y="90944"/>
                  </a:lnTo>
                  <a:lnTo>
                    <a:pt x="60607" y="104252"/>
                  </a:lnTo>
                  <a:lnTo>
                    <a:pt x="62690" y="117011"/>
                  </a:lnTo>
                  <a:lnTo>
                    <a:pt x="65391" y="129220"/>
                  </a:lnTo>
                  <a:lnTo>
                    <a:pt x="68882" y="140967"/>
                  </a:lnTo>
                  <a:lnTo>
                    <a:pt x="73192" y="152351"/>
                  </a:lnTo>
                  <a:lnTo>
                    <a:pt x="78223" y="163304"/>
                  </a:lnTo>
                  <a:lnTo>
                    <a:pt x="83824" y="173594"/>
                  </a:lnTo>
                  <a:lnTo>
                    <a:pt x="89862" y="183139"/>
                  </a:lnTo>
                  <a:lnTo>
                    <a:pt x="96543" y="191686"/>
                  </a:lnTo>
                  <a:lnTo>
                    <a:pt x="104392" y="198749"/>
                  </a:lnTo>
                  <a:lnTo>
                    <a:pt x="113606" y="204200"/>
                  </a:lnTo>
                  <a:lnTo>
                    <a:pt x="124235" y="208217"/>
                  </a:lnTo>
                  <a:lnTo>
                    <a:pt x="136352" y="211086"/>
                  </a:lnTo>
                  <a:lnTo>
                    <a:pt x="149835" y="213094"/>
                  </a:lnTo>
                  <a:lnTo>
                    <a:pt x="164279" y="214480"/>
                  </a:lnTo>
                  <a:lnTo>
                    <a:pt x="179112" y="215427"/>
                  </a:lnTo>
                  <a:lnTo>
                    <a:pt x="193968" y="216060"/>
                  </a:lnTo>
                  <a:lnTo>
                    <a:pt x="208534" y="216149"/>
                  </a:lnTo>
                  <a:lnTo>
                    <a:pt x="222468" y="215144"/>
                  </a:lnTo>
                  <a:lnTo>
                    <a:pt x="235645" y="212843"/>
                  </a:lnTo>
                  <a:lnTo>
                    <a:pt x="247867" y="209652"/>
                  </a:lnTo>
                  <a:lnTo>
                    <a:pt x="260073" y="206101"/>
                  </a:lnTo>
                  <a:lnTo>
                    <a:pt x="274452" y="201876"/>
                  </a:lnTo>
                  <a:lnTo>
                    <a:pt x="294798" y="1963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584559" y="1102459"/>
            <a:ext cx="2624360" cy="549787"/>
            <a:chOff x="3584559" y="1102459"/>
            <a:chExt cx="2624360" cy="549787"/>
          </a:xfrm>
        </p:grpSpPr>
        <p:sp>
          <p:nvSpPr>
            <p:cNvPr id="57" name="Freeform 56"/>
            <p:cNvSpPr/>
            <p:nvPr/>
          </p:nvSpPr>
          <p:spPr>
            <a:xfrm>
              <a:off x="3584559" y="1304734"/>
              <a:ext cx="202805" cy="258481"/>
            </a:xfrm>
            <a:custGeom>
              <a:avLst/>
              <a:gdLst/>
              <a:ahLst/>
              <a:cxnLst/>
              <a:rect l="0" t="0" r="0" b="0"/>
              <a:pathLst>
                <a:path w="202805" h="258481">
                  <a:moveTo>
                    <a:pt x="118576" y="124641"/>
                  </a:moveTo>
                  <a:lnTo>
                    <a:pt x="115710" y="115772"/>
                  </a:lnTo>
                  <a:lnTo>
                    <a:pt x="113567" y="106785"/>
                  </a:lnTo>
                  <a:lnTo>
                    <a:pt x="111960" y="96795"/>
                  </a:lnTo>
                  <a:lnTo>
                    <a:pt x="110606" y="85987"/>
                  </a:lnTo>
                  <a:lnTo>
                    <a:pt x="109110" y="74824"/>
                  </a:lnTo>
                  <a:lnTo>
                    <a:pt x="107254" y="63623"/>
                  </a:lnTo>
                  <a:lnTo>
                    <a:pt x="104842" y="52684"/>
                  </a:lnTo>
                  <a:lnTo>
                    <a:pt x="101613" y="42348"/>
                  </a:lnTo>
                  <a:lnTo>
                    <a:pt x="97506" y="32740"/>
                  </a:lnTo>
                  <a:lnTo>
                    <a:pt x="92458" y="23968"/>
                  </a:lnTo>
                  <a:lnTo>
                    <a:pt x="86321" y="16215"/>
                  </a:lnTo>
                  <a:lnTo>
                    <a:pt x="79123" y="9493"/>
                  </a:lnTo>
                  <a:lnTo>
                    <a:pt x="71189" y="4147"/>
                  </a:lnTo>
                  <a:lnTo>
                    <a:pt x="63025" y="911"/>
                  </a:lnTo>
                  <a:lnTo>
                    <a:pt x="54950" y="0"/>
                  </a:lnTo>
                  <a:lnTo>
                    <a:pt x="47242" y="1338"/>
                  </a:lnTo>
                  <a:lnTo>
                    <a:pt x="40218" y="4819"/>
                  </a:lnTo>
                  <a:lnTo>
                    <a:pt x="33979" y="10165"/>
                  </a:lnTo>
                  <a:lnTo>
                    <a:pt x="28450" y="17159"/>
                  </a:lnTo>
                  <a:lnTo>
                    <a:pt x="23495" y="25739"/>
                  </a:lnTo>
                  <a:lnTo>
                    <a:pt x="18972" y="35728"/>
                  </a:lnTo>
                  <a:lnTo>
                    <a:pt x="14763" y="46857"/>
                  </a:lnTo>
                  <a:lnTo>
                    <a:pt x="10774" y="58850"/>
                  </a:lnTo>
                  <a:lnTo>
                    <a:pt x="6949" y="71468"/>
                  </a:lnTo>
                  <a:lnTo>
                    <a:pt x="3566" y="84363"/>
                  </a:lnTo>
                  <a:lnTo>
                    <a:pt x="1205" y="97094"/>
                  </a:lnTo>
                  <a:lnTo>
                    <a:pt x="98" y="109438"/>
                  </a:lnTo>
                  <a:lnTo>
                    <a:pt x="0" y="121523"/>
                  </a:lnTo>
                  <a:lnTo>
                    <a:pt x="391" y="133711"/>
                  </a:lnTo>
                  <a:lnTo>
                    <a:pt x="915" y="146207"/>
                  </a:lnTo>
                  <a:lnTo>
                    <a:pt x="1569" y="158888"/>
                  </a:lnTo>
                  <a:lnTo>
                    <a:pt x="2608" y="171410"/>
                  </a:lnTo>
                  <a:lnTo>
                    <a:pt x="4159" y="183576"/>
                  </a:lnTo>
                  <a:lnTo>
                    <a:pt x="6370" y="195356"/>
                  </a:lnTo>
                  <a:lnTo>
                    <a:pt x="9465" y="206800"/>
                  </a:lnTo>
                  <a:lnTo>
                    <a:pt x="13483" y="217970"/>
                  </a:lnTo>
                  <a:lnTo>
                    <a:pt x="18471" y="228606"/>
                  </a:lnTo>
                  <a:lnTo>
                    <a:pt x="24569" y="238150"/>
                  </a:lnTo>
                  <a:lnTo>
                    <a:pt x="31741" y="246371"/>
                  </a:lnTo>
                  <a:lnTo>
                    <a:pt x="39657" y="252875"/>
                  </a:lnTo>
                  <a:lnTo>
                    <a:pt x="47809" y="256962"/>
                  </a:lnTo>
                  <a:lnTo>
                    <a:pt x="55876" y="258480"/>
                  </a:lnTo>
                  <a:lnTo>
                    <a:pt x="63579" y="257566"/>
                  </a:lnTo>
                  <a:lnTo>
                    <a:pt x="70599" y="254378"/>
                  </a:lnTo>
                  <a:lnTo>
                    <a:pt x="76837" y="249232"/>
                  </a:lnTo>
                  <a:lnTo>
                    <a:pt x="82364" y="242373"/>
                  </a:lnTo>
                  <a:lnTo>
                    <a:pt x="87318" y="233884"/>
                  </a:lnTo>
                  <a:lnTo>
                    <a:pt x="91835" y="223952"/>
                  </a:lnTo>
                  <a:lnTo>
                    <a:pt x="95872" y="212692"/>
                  </a:lnTo>
                  <a:lnTo>
                    <a:pt x="99211" y="200079"/>
                  </a:lnTo>
                  <a:lnTo>
                    <a:pt x="101792" y="186226"/>
                  </a:lnTo>
                  <a:lnTo>
                    <a:pt x="103696" y="171517"/>
                  </a:lnTo>
                  <a:lnTo>
                    <a:pt x="105057" y="156498"/>
                  </a:lnTo>
                  <a:lnTo>
                    <a:pt x="106015" y="141600"/>
                  </a:lnTo>
                  <a:lnTo>
                    <a:pt x="106890" y="130168"/>
                  </a:lnTo>
                  <a:lnTo>
                    <a:pt x="108072" y="126081"/>
                  </a:lnTo>
                  <a:lnTo>
                    <a:pt x="109665" y="127765"/>
                  </a:lnTo>
                  <a:lnTo>
                    <a:pt x="111689" y="133026"/>
                  </a:lnTo>
                  <a:lnTo>
                    <a:pt x="114096" y="140395"/>
                  </a:lnTo>
                  <a:lnTo>
                    <a:pt x="116819" y="149000"/>
                  </a:lnTo>
                  <a:lnTo>
                    <a:pt x="119946" y="158337"/>
                  </a:lnTo>
                  <a:lnTo>
                    <a:pt x="123720" y="168118"/>
                  </a:lnTo>
                  <a:lnTo>
                    <a:pt x="128225" y="178165"/>
                  </a:lnTo>
                  <a:lnTo>
                    <a:pt x="133554" y="188215"/>
                  </a:lnTo>
                  <a:lnTo>
                    <a:pt x="139887" y="197896"/>
                  </a:lnTo>
                  <a:lnTo>
                    <a:pt x="147220" y="207032"/>
                  </a:lnTo>
                  <a:lnTo>
                    <a:pt x="155335" y="215332"/>
                  </a:lnTo>
                  <a:lnTo>
                    <a:pt x="164903" y="223115"/>
                  </a:lnTo>
                  <a:lnTo>
                    <a:pt x="178996" y="231061"/>
                  </a:lnTo>
                  <a:lnTo>
                    <a:pt x="202804" y="2404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9550" y="1342880"/>
              <a:ext cx="145742" cy="181252"/>
            </a:xfrm>
            <a:custGeom>
              <a:avLst/>
              <a:gdLst/>
              <a:ahLst/>
              <a:cxnLst/>
              <a:rect l="0" t="0" r="0" b="0"/>
              <a:pathLst>
                <a:path w="145742" h="181252">
                  <a:moveTo>
                    <a:pt x="19399" y="97023"/>
                  </a:moveTo>
                  <a:lnTo>
                    <a:pt x="16442" y="89331"/>
                  </a:lnTo>
                  <a:lnTo>
                    <a:pt x="13832" y="89928"/>
                  </a:lnTo>
                  <a:lnTo>
                    <a:pt x="11959" y="95909"/>
                  </a:lnTo>
                  <a:lnTo>
                    <a:pt x="10780" y="104658"/>
                  </a:lnTo>
                  <a:lnTo>
                    <a:pt x="10232" y="114936"/>
                  </a:lnTo>
                  <a:lnTo>
                    <a:pt x="10441" y="125876"/>
                  </a:lnTo>
                  <a:lnTo>
                    <a:pt x="11382" y="136924"/>
                  </a:lnTo>
                  <a:lnTo>
                    <a:pt x="11523" y="145428"/>
                  </a:lnTo>
                  <a:lnTo>
                    <a:pt x="9587" y="148022"/>
                  </a:lnTo>
                  <a:lnTo>
                    <a:pt x="7028" y="145261"/>
                  </a:lnTo>
                  <a:lnTo>
                    <a:pt x="4710" y="138680"/>
                  </a:lnTo>
                  <a:lnTo>
                    <a:pt x="2869" y="129380"/>
                  </a:lnTo>
                  <a:lnTo>
                    <a:pt x="1497" y="117929"/>
                  </a:lnTo>
                  <a:lnTo>
                    <a:pt x="518" y="104783"/>
                  </a:lnTo>
                  <a:lnTo>
                    <a:pt x="0" y="90679"/>
                  </a:lnTo>
                  <a:lnTo>
                    <a:pt x="171" y="76578"/>
                  </a:lnTo>
                  <a:lnTo>
                    <a:pt x="1102" y="63017"/>
                  </a:lnTo>
                  <a:lnTo>
                    <a:pt x="2879" y="50297"/>
                  </a:lnTo>
                  <a:lnTo>
                    <a:pt x="5674" y="38671"/>
                  </a:lnTo>
                  <a:lnTo>
                    <a:pt x="9491" y="28156"/>
                  </a:lnTo>
                  <a:lnTo>
                    <a:pt x="14514" y="18925"/>
                  </a:lnTo>
                  <a:lnTo>
                    <a:pt x="21166" y="11386"/>
                  </a:lnTo>
                  <a:lnTo>
                    <a:pt x="29527" y="5617"/>
                  </a:lnTo>
                  <a:lnTo>
                    <a:pt x="39227" y="1723"/>
                  </a:lnTo>
                  <a:lnTo>
                    <a:pt x="49647" y="0"/>
                  </a:lnTo>
                  <a:lnTo>
                    <a:pt x="60351" y="397"/>
                  </a:lnTo>
                  <a:lnTo>
                    <a:pt x="70960" y="2594"/>
                  </a:lnTo>
                  <a:lnTo>
                    <a:pt x="81075" y="6194"/>
                  </a:lnTo>
                  <a:lnTo>
                    <a:pt x="90537" y="10837"/>
                  </a:lnTo>
                  <a:lnTo>
                    <a:pt x="99211" y="16392"/>
                  </a:lnTo>
                  <a:lnTo>
                    <a:pt x="106897" y="22943"/>
                  </a:lnTo>
                  <a:lnTo>
                    <a:pt x="113590" y="30460"/>
                  </a:lnTo>
                  <a:lnTo>
                    <a:pt x="119425" y="38794"/>
                  </a:lnTo>
                  <a:lnTo>
                    <a:pt x="124587" y="47767"/>
                  </a:lnTo>
                  <a:lnTo>
                    <a:pt x="129245" y="57216"/>
                  </a:lnTo>
                  <a:lnTo>
                    <a:pt x="133375" y="67172"/>
                  </a:lnTo>
                  <a:lnTo>
                    <a:pt x="136778" y="77841"/>
                  </a:lnTo>
                  <a:lnTo>
                    <a:pt x="139401" y="89278"/>
                  </a:lnTo>
                  <a:lnTo>
                    <a:pt x="141332" y="101400"/>
                  </a:lnTo>
                  <a:lnTo>
                    <a:pt x="142712" y="114069"/>
                  </a:lnTo>
                  <a:lnTo>
                    <a:pt x="143678" y="127130"/>
                  </a:lnTo>
                  <a:lnTo>
                    <a:pt x="144345" y="139863"/>
                  </a:lnTo>
                  <a:lnTo>
                    <a:pt x="144873" y="152238"/>
                  </a:lnTo>
                  <a:lnTo>
                    <a:pt x="145312" y="165339"/>
                  </a:lnTo>
                  <a:lnTo>
                    <a:pt x="145741" y="1812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6718" y="1102459"/>
              <a:ext cx="139144" cy="449077"/>
            </a:xfrm>
            <a:custGeom>
              <a:avLst/>
              <a:gdLst/>
              <a:ahLst/>
              <a:cxnLst/>
              <a:rect l="0" t="0" r="0" b="0"/>
              <a:pathLst>
                <a:path w="139144" h="449077">
                  <a:moveTo>
                    <a:pt x="97029" y="326916"/>
                  </a:moveTo>
                  <a:lnTo>
                    <a:pt x="94028" y="318181"/>
                  </a:lnTo>
                  <a:lnTo>
                    <a:pt x="90606" y="310475"/>
                  </a:lnTo>
                  <a:lnTo>
                    <a:pt x="86405" y="303086"/>
                  </a:lnTo>
                  <a:lnTo>
                    <a:pt x="81332" y="296344"/>
                  </a:lnTo>
                  <a:lnTo>
                    <a:pt x="75202" y="291110"/>
                  </a:lnTo>
                  <a:lnTo>
                    <a:pt x="68023" y="287749"/>
                  </a:lnTo>
                  <a:lnTo>
                    <a:pt x="60108" y="286308"/>
                  </a:lnTo>
                  <a:lnTo>
                    <a:pt x="51962" y="286779"/>
                  </a:lnTo>
                  <a:lnTo>
                    <a:pt x="43900" y="288959"/>
                  </a:lnTo>
                  <a:lnTo>
                    <a:pt x="36201" y="292844"/>
                  </a:lnTo>
                  <a:lnTo>
                    <a:pt x="29185" y="298718"/>
                  </a:lnTo>
                  <a:lnTo>
                    <a:pt x="22950" y="306549"/>
                  </a:lnTo>
                  <a:lnTo>
                    <a:pt x="17424" y="315890"/>
                  </a:lnTo>
                  <a:lnTo>
                    <a:pt x="12471" y="326068"/>
                  </a:lnTo>
                  <a:lnTo>
                    <a:pt x="7959" y="336615"/>
                  </a:lnTo>
                  <a:lnTo>
                    <a:pt x="4096" y="347288"/>
                  </a:lnTo>
                  <a:lnTo>
                    <a:pt x="1405" y="357979"/>
                  </a:lnTo>
                  <a:lnTo>
                    <a:pt x="77" y="368654"/>
                  </a:lnTo>
                  <a:lnTo>
                    <a:pt x="0" y="379466"/>
                  </a:lnTo>
                  <a:lnTo>
                    <a:pt x="936" y="390725"/>
                  </a:lnTo>
                  <a:lnTo>
                    <a:pt x="2649" y="402551"/>
                  </a:lnTo>
                  <a:lnTo>
                    <a:pt x="5255" y="414428"/>
                  </a:lnTo>
                  <a:lnTo>
                    <a:pt x="9206" y="425336"/>
                  </a:lnTo>
                  <a:lnTo>
                    <a:pt x="14637" y="434767"/>
                  </a:lnTo>
                  <a:lnTo>
                    <a:pt x="21232" y="442232"/>
                  </a:lnTo>
                  <a:lnTo>
                    <a:pt x="28423" y="447039"/>
                  </a:lnTo>
                  <a:lnTo>
                    <a:pt x="35809" y="449076"/>
                  </a:lnTo>
                  <a:lnTo>
                    <a:pt x="43038" y="448527"/>
                  </a:lnTo>
                  <a:lnTo>
                    <a:pt x="49732" y="445591"/>
                  </a:lnTo>
                  <a:lnTo>
                    <a:pt x="55752" y="440623"/>
                  </a:lnTo>
                  <a:lnTo>
                    <a:pt x="61301" y="434055"/>
                  </a:lnTo>
                  <a:lnTo>
                    <a:pt x="66802" y="426294"/>
                  </a:lnTo>
                  <a:lnTo>
                    <a:pt x="72509" y="417664"/>
                  </a:lnTo>
                  <a:lnTo>
                    <a:pt x="78499" y="408093"/>
                  </a:lnTo>
                  <a:lnTo>
                    <a:pt x="84752" y="397152"/>
                  </a:lnTo>
                  <a:lnTo>
                    <a:pt x="91218" y="384713"/>
                  </a:lnTo>
                  <a:lnTo>
                    <a:pt x="97678" y="370935"/>
                  </a:lnTo>
                  <a:lnTo>
                    <a:pt x="103782" y="356083"/>
                  </a:lnTo>
                  <a:lnTo>
                    <a:pt x="109361" y="340423"/>
                  </a:lnTo>
                  <a:lnTo>
                    <a:pt x="114258" y="324179"/>
                  </a:lnTo>
                  <a:lnTo>
                    <a:pt x="118249" y="307522"/>
                  </a:lnTo>
                  <a:lnTo>
                    <a:pt x="121307" y="290589"/>
                  </a:lnTo>
                  <a:lnTo>
                    <a:pt x="123717" y="273795"/>
                  </a:lnTo>
                  <a:lnTo>
                    <a:pt x="125958" y="257820"/>
                  </a:lnTo>
                  <a:lnTo>
                    <a:pt x="128319" y="242949"/>
                  </a:lnTo>
                  <a:lnTo>
                    <a:pt x="130737" y="228658"/>
                  </a:lnTo>
                  <a:lnTo>
                    <a:pt x="132908" y="213842"/>
                  </a:lnTo>
                  <a:lnTo>
                    <a:pt x="134661" y="197915"/>
                  </a:lnTo>
                  <a:lnTo>
                    <a:pt x="135821" y="181283"/>
                  </a:lnTo>
                  <a:lnTo>
                    <a:pt x="136141" y="165025"/>
                  </a:lnTo>
                  <a:lnTo>
                    <a:pt x="135579" y="149745"/>
                  </a:lnTo>
                  <a:lnTo>
                    <a:pt x="134404" y="135231"/>
                  </a:lnTo>
                  <a:lnTo>
                    <a:pt x="133083" y="120738"/>
                  </a:lnTo>
                  <a:lnTo>
                    <a:pt x="131900" y="105810"/>
                  </a:lnTo>
                  <a:lnTo>
                    <a:pt x="130785" y="90479"/>
                  </a:lnTo>
                  <a:lnTo>
                    <a:pt x="129431" y="75093"/>
                  </a:lnTo>
                  <a:lnTo>
                    <a:pt x="127668" y="59888"/>
                  </a:lnTo>
                  <a:lnTo>
                    <a:pt x="125484" y="45099"/>
                  </a:lnTo>
                  <a:lnTo>
                    <a:pt x="122939" y="31022"/>
                  </a:lnTo>
                  <a:lnTo>
                    <a:pt x="120098" y="17773"/>
                  </a:lnTo>
                  <a:lnTo>
                    <a:pt x="116575" y="6379"/>
                  </a:lnTo>
                  <a:lnTo>
                    <a:pt x="112016" y="0"/>
                  </a:lnTo>
                  <a:lnTo>
                    <a:pt x="107449" y="231"/>
                  </a:lnTo>
                  <a:lnTo>
                    <a:pt x="103975" y="5116"/>
                  </a:lnTo>
                  <a:lnTo>
                    <a:pt x="101606" y="13364"/>
                  </a:lnTo>
                  <a:lnTo>
                    <a:pt x="100041" y="24579"/>
                  </a:lnTo>
                  <a:lnTo>
                    <a:pt x="99015" y="38358"/>
                  </a:lnTo>
                  <a:lnTo>
                    <a:pt x="98342" y="54193"/>
                  </a:lnTo>
                  <a:lnTo>
                    <a:pt x="97898" y="71583"/>
                  </a:lnTo>
                  <a:lnTo>
                    <a:pt x="97610" y="90090"/>
                  </a:lnTo>
                  <a:lnTo>
                    <a:pt x="97589" y="108891"/>
                  </a:lnTo>
                  <a:lnTo>
                    <a:pt x="98109" y="126823"/>
                  </a:lnTo>
                  <a:lnTo>
                    <a:pt x="99277" y="143336"/>
                  </a:lnTo>
                  <a:lnTo>
                    <a:pt x="101046" y="158898"/>
                  </a:lnTo>
                  <a:lnTo>
                    <a:pt x="103305" y="174649"/>
                  </a:lnTo>
                  <a:lnTo>
                    <a:pt x="105931" y="191251"/>
                  </a:lnTo>
                  <a:lnTo>
                    <a:pt x="108660" y="208695"/>
                  </a:lnTo>
                  <a:lnTo>
                    <a:pt x="111105" y="226572"/>
                  </a:lnTo>
                  <a:lnTo>
                    <a:pt x="113083" y="244564"/>
                  </a:lnTo>
                  <a:lnTo>
                    <a:pt x="114749" y="262360"/>
                  </a:lnTo>
                  <a:lnTo>
                    <a:pt x="116481" y="279601"/>
                  </a:lnTo>
                  <a:lnTo>
                    <a:pt x="118502" y="296158"/>
                  </a:lnTo>
                  <a:lnTo>
                    <a:pt x="120861" y="312241"/>
                  </a:lnTo>
                  <a:lnTo>
                    <a:pt x="123523" y="328273"/>
                  </a:lnTo>
                  <a:lnTo>
                    <a:pt x="126424" y="344491"/>
                  </a:lnTo>
                  <a:lnTo>
                    <a:pt x="129350" y="360405"/>
                  </a:lnTo>
                  <a:lnTo>
                    <a:pt x="132238" y="376553"/>
                  </a:lnTo>
                  <a:lnTo>
                    <a:pt x="135339" y="395476"/>
                  </a:lnTo>
                  <a:lnTo>
                    <a:pt x="139143" y="4216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52474" y="1358471"/>
              <a:ext cx="208756" cy="194907"/>
            </a:xfrm>
            <a:custGeom>
              <a:avLst/>
              <a:gdLst/>
              <a:ahLst/>
              <a:cxnLst/>
              <a:rect l="0" t="0" r="0" b="0"/>
              <a:pathLst>
                <a:path w="208756" h="194907">
                  <a:moveTo>
                    <a:pt x="113998" y="70904"/>
                  </a:moveTo>
                  <a:lnTo>
                    <a:pt x="110997" y="59236"/>
                  </a:lnTo>
                  <a:lnTo>
                    <a:pt x="107575" y="48747"/>
                  </a:lnTo>
                  <a:lnTo>
                    <a:pt x="103375" y="38454"/>
                  </a:lnTo>
                  <a:lnTo>
                    <a:pt x="98301" y="28498"/>
                  </a:lnTo>
                  <a:lnTo>
                    <a:pt x="92171" y="19451"/>
                  </a:lnTo>
                  <a:lnTo>
                    <a:pt x="84988" y="11582"/>
                  </a:lnTo>
                  <a:lnTo>
                    <a:pt x="76901" y="5323"/>
                  </a:lnTo>
                  <a:lnTo>
                    <a:pt x="68106" y="1403"/>
                  </a:lnTo>
                  <a:lnTo>
                    <a:pt x="58795" y="0"/>
                  </a:lnTo>
                  <a:lnTo>
                    <a:pt x="49443" y="991"/>
                  </a:lnTo>
                  <a:lnTo>
                    <a:pt x="40779" y="4232"/>
                  </a:lnTo>
                  <a:lnTo>
                    <a:pt x="33141" y="9408"/>
                  </a:lnTo>
                  <a:lnTo>
                    <a:pt x="26523" y="16117"/>
                  </a:lnTo>
                  <a:lnTo>
                    <a:pt x="20762" y="23973"/>
                  </a:lnTo>
                  <a:lnTo>
                    <a:pt x="15667" y="32667"/>
                  </a:lnTo>
                  <a:lnTo>
                    <a:pt x="11227" y="42282"/>
                  </a:lnTo>
                  <a:lnTo>
                    <a:pt x="7608" y="53252"/>
                  </a:lnTo>
                  <a:lnTo>
                    <a:pt x="4836" y="65705"/>
                  </a:lnTo>
                  <a:lnTo>
                    <a:pt x="2803" y="79323"/>
                  </a:lnTo>
                  <a:lnTo>
                    <a:pt x="1354" y="93536"/>
                  </a:lnTo>
                  <a:lnTo>
                    <a:pt x="352" y="107939"/>
                  </a:lnTo>
                  <a:lnTo>
                    <a:pt x="0" y="122016"/>
                  </a:lnTo>
                  <a:lnTo>
                    <a:pt x="821" y="135082"/>
                  </a:lnTo>
                  <a:lnTo>
                    <a:pt x="3005" y="146864"/>
                  </a:lnTo>
                  <a:lnTo>
                    <a:pt x="6438" y="157435"/>
                  </a:lnTo>
                  <a:lnTo>
                    <a:pt x="10884" y="167010"/>
                  </a:lnTo>
                  <a:lnTo>
                    <a:pt x="16102" y="175814"/>
                  </a:lnTo>
                  <a:lnTo>
                    <a:pt x="22045" y="183560"/>
                  </a:lnTo>
                  <a:lnTo>
                    <a:pt x="28858" y="189487"/>
                  </a:lnTo>
                  <a:lnTo>
                    <a:pt x="36541" y="193317"/>
                  </a:lnTo>
                  <a:lnTo>
                    <a:pt x="44648" y="194906"/>
                  </a:lnTo>
                  <a:lnTo>
                    <a:pt x="52403" y="194003"/>
                  </a:lnTo>
                  <a:lnTo>
                    <a:pt x="59399" y="190720"/>
                  </a:lnTo>
                  <a:lnTo>
                    <a:pt x="65739" y="185279"/>
                  </a:lnTo>
                  <a:lnTo>
                    <a:pt x="71838" y="177823"/>
                  </a:lnTo>
                  <a:lnTo>
                    <a:pt x="77975" y="168632"/>
                  </a:lnTo>
                  <a:lnTo>
                    <a:pt x="84097" y="158227"/>
                  </a:lnTo>
                  <a:lnTo>
                    <a:pt x="89916" y="147261"/>
                  </a:lnTo>
                  <a:lnTo>
                    <a:pt x="95274" y="136145"/>
                  </a:lnTo>
                  <a:lnTo>
                    <a:pt x="100009" y="124903"/>
                  </a:lnTo>
                  <a:lnTo>
                    <a:pt x="103885" y="113290"/>
                  </a:lnTo>
                  <a:lnTo>
                    <a:pt x="106883" y="101269"/>
                  </a:lnTo>
                  <a:lnTo>
                    <a:pt x="110005" y="92003"/>
                  </a:lnTo>
                  <a:lnTo>
                    <a:pt x="114131" y="89603"/>
                  </a:lnTo>
                  <a:lnTo>
                    <a:pt x="118665" y="93056"/>
                  </a:lnTo>
                  <a:lnTo>
                    <a:pt x="123552" y="100401"/>
                  </a:lnTo>
                  <a:lnTo>
                    <a:pt x="128864" y="109863"/>
                  </a:lnTo>
                  <a:lnTo>
                    <a:pt x="134592" y="119906"/>
                  </a:lnTo>
                  <a:lnTo>
                    <a:pt x="140673" y="129699"/>
                  </a:lnTo>
                  <a:lnTo>
                    <a:pt x="147027" y="138959"/>
                  </a:lnTo>
                  <a:lnTo>
                    <a:pt x="153584" y="147667"/>
                  </a:lnTo>
                  <a:lnTo>
                    <a:pt x="160285" y="155901"/>
                  </a:lnTo>
                  <a:lnTo>
                    <a:pt x="167169" y="163464"/>
                  </a:lnTo>
                  <a:lnTo>
                    <a:pt x="175252" y="170608"/>
                  </a:lnTo>
                  <a:lnTo>
                    <a:pt x="187477" y="177964"/>
                  </a:lnTo>
                  <a:lnTo>
                    <a:pt x="208755" y="186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27958" y="1132209"/>
              <a:ext cx="185997" cy="455094"/>
            </a:xfrm>
            <a:custGeom>
              <a:avLst/>
              <a:gdLst/>
              <a:ahLst/>
              <a:cxnLst/>
              <a:rect l="0" t="0" r="0" b="0"/>
              <a:pathLst>
                <a:path w="185997" h="455094">
                  <a:moveTo>
                    <a:pt x="80711" y="455093"/>
                  </a:moveTo>
                  <a:lnTo>
                    <a:pt x="77777" y="446225"/>
                  </a:lnTo>
                  <a:lnTo>
                    <a:pt x="74995" y="437238"/>
                  </a:lnTo>
                  <a:lnTo>
                    <a:pt x="72096" y="427233"/>
                  </a:lnTo>
                  <a:lnTo>
                    <a:pt x="69055" y="415907"/>
                  </a:lnTo>
                  <a:lnTo>
                    <a:pt x="65890" y="402799"/>
                  </a:lnTo>
                  <a:lnTo>
                    <a:pt x="62626" y="387839"/>
                  </a:lnTo>
                  <a:lnTo>
                    <a:pt x="59289" y="371423"/>
                  </a:lnTo>
                  <a:lnTo>
                    <a:pt x="55897" y="354197"/>
                  </a:lnTo>
                  <a:lnTo>
                    <a:pt x="52468" y="336621"/>
                  </a:lnTo>
                  <a:lnTo>
                    <a:pt x="49013" y="319095"/>
                  </a:lnTo>
                  <a:lnTo>
                    <a:pt x="45541" y="302029"/>
                  </a:lnTo>
                  <a:lnTo>
                    <a:pt x="42057" y="285595"/>
                  </a:lnTo>
                  <a:lnTo>
                    <a:pt x="38564" y="269934"/>
                  </a:lnTo>
                  <a:lnTo>
                    <a:pt x="35065" y="255248"/>
                  </a:lnTo>
                  <a:lnTo>
                    <a:pt x="31563" y="241546"/>
                  </a:lnTo>
                  <a:lnTo>
                    <a:pt x="28058" y="228528"/>
                  </a:lnTo>
                  <a:lnTo>
                    <a:pt x="24552" y="215705"/>
                  </a:lnTo>
                  <a:lnTo>
                    <a:pt x="21045" y="202775"/>
                  </a:lnTo>
                  <a:lnTo>
                    <a:pt x="17537" y="189630"/>
                  </a:lnTo>
                  <a:lnTo>
                    <a:pt x="14029" y="176266"/>
                  </a:lnTo>
                  <a:lnTo>
                    <a:pt x="10524" y="162716"/>
                  </a:lnTo>
                  <a:lnTo>
                    <a:pt x="7188" y="149022"/>
                  </a:lnTo>
                  <a:lnTo>
                    <a:pt x="4327" y="135223"/>
                  </a:lnTo>
                  <a:lnTo>
                    <a:pt x="2075" y="121349"/>
                  </a:lnTo>
                  <a:lnTo>
                    <a:pt x="564" y="107423"/>
                  </a:lnTo>
                  <a:lnTo>
                    <a:pt x="0" y="93460"/>
                  </a:lnTo>
                  <a:lnTo>
                    <a:pt x="405" y="79478"/>
                  </a:lnTo>
                  <a:lnTo>
                    <a:pt x="1812" y="65647"/>
                  </a:lnTo>
                  <a:lnTo>
                    <a:pt x="4351" y="52280"/>
                  </a:lnTo>
                  <a:lnTo>
                    <a:pt x="7999" y="39525"/>
                  </a:lnTo>
                  <a:lnTo>
                    <a:pt x="13075" y="27841"/>
                  </a:lnTo>
                  <a:lnTo>
                    <a:pt x="20296" y="18051"/>
                  </a:lnTo>
                  <a:lnTo>
                    <a:pt x="29852" y="10438"/>
                  </a:lnTo>
                  <a:lnTo>
                    <a:pt x="41169" y="4971"/>
                  </a:lnTo>
                  <a:lnTo>
                    <a:pt x="53212" y="1577"/>
                  </a:lnTo>
                  <a:lnTo>
                    <a:pt x="65307" y="0"/>
                  </a:lnTo>
                  <a:lnTo>
                    <a:pt x="77171" y="40"/>
                  </a:lnTo>
                  <a:lnTo>
                    <a:pt x="88735" y="1645"/>
                  </a:lnTo>
                  <a:lnTo>
                    <a:pt x="100028" y="4644"/>
                  </a:lnTo>
                  <a:lnTo>
                    <a:pt x="111102" y="8773"/>
                  </a:lnTo>
                  <a:lnTo>
                    <a:pt x="122011" y="13760"/>
                  </a:lnTo>
                  <a:lnTo>
                    <a:pt x="132793" y="19367"/>
                  </a:lnTo>
                  <a:lnTo>
                    <a:pt x="143221" y="25302"/>
                  </a:lnTo>
                  <a:lnTo>
                    <a:pt x="153939" y="31891"/>
                  </a:lnTo>
                  <a:lnTo>
                    <a:pt x="167008" y="40830"/>
                  </a:lnTo>
                  <a:lnTo>
                    <a:pt x="185996" y="550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40213" y="140831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825" y="5733"/>
                  </a:lnTo>
                  <a:lnTo>
                    <a:pt x="208056" y="10017"/>
                  </a:lnTo>
                  <a:lnTo>
                    <a:pt x="195161" y="13223"/>
                  </a:lnTo>
                  <a:lnTo>
                    <a:pt x="181140" y="15584"/>
                  </a:lnTo>
                  <a:lnTo>
                    <a:pt x="166164" y="17281"/>
                  </a:lnTo>
                  <a:lnTo>
                    <a:pt x="150441" y="18477"/>
                  </a:lnTo>
                  <a:lnTo>
                    <a:pt x="134165" y="19305"/>
                  </a:lnTo>
                  <a:lnTo>
                    <a:pt x="117493" y="19874"/>
                  </a:lnTo>
                  <a:lnTo>
                    <a:pt x="100552" y="20265"/>
                  </a:lnTo>
                  <a:lnTo>
                    <a:pt x="83755" y="20699"/>
                  </a:lnTo>
                  <a:lnTo>
                    <a:pt x="67776" y="21524"/>
                  </a:lnTo>
                  <a:lnTo>
                    <a:pt x="52933" y="22891"/>
                  </a:lnTo>
                  <a:lnTo>
                    <a:pt x="39634" y="24632"/>
                  </a:lnTo>
                  <a:lnTo>
                    <a:pt x="27260" y="26521"/>
                  </a:lnTo>
                  <a:lnTo>
                    <a:pt x="14725" y="28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56957" y="1456361"/>
              <a:ext cx="139942" cy="161035"/>
            </a:xfrm>
            <a:custGeom>
              <a:avLst/>
              <a:gdLst/>
              <a:ahLst/>
              <a:cxnLst/>
              <a:rect l="0" t="0" r="0" b="0"/>
              <a:pathLst>
                <a:path w="139942" h="161035">
                  <a:moveTo>
                    <a:pt x="78054" y="4599"/>
                  </a:moveTo>
                  <a:lnTo>
                    <a:pt x="69252" y="1799"/>
                  </a:lnTo>
                  <a:lnTo>
                    <a:pt x="60906" y="298"/>
                  </a:lnTo>
                  <a:lnTo>
                    <a:pt x="52211" y="0"/>
                  </a:lnTo>
                  <a:lnTo>
                    <a:pt x="43263" y="1025"/>
                  </a:lnTo>
                  <a:lnTo>
                    <a:pt x="34417" y="3790"/>
                  </a:lnTo>
                  <a:lnTo>
                    <a:pt x="25887" y="8370"/>
                  </a:lnTo>
                  <a:lnTo>
                    <a:pt x="18045" y="14703"/>
                  </a:lnTo>
                  <a:lnTo>
                    <a:pt x="11464" y="22767"/>
                  </a:lnTo>
                  <a:lnTo>
                    <a:pt x="6344" y="32370"/>
                  </a:lnTo>
                  <a:lnTo>
                    <a:pt x="2722" y="43053"/>
                  </a:lnTo>
                  <a:lnTo>
                    <a:pt x="651" y="54206"/>
                  </a:lnTo>
                  <a:lnTo>
                    <a:pt x="0" y="65438"/>
                  </a:lnTo>
                  <a:lnTo>
                    <a:pt x="681" y="76418"/>
                  </a:lnTo>
                  <a:lnTo>
                    <a:pt x="2724" y="86791"/>
                  </a:lnTo>
                  <a:lnTo>
                    <a:pt x="6020" y="96433"/>
                  </a:lnTo>
                  <a:lnTo>
                    <a:pt x="10350" y="105399"/>
                  </a:lnTo>
                  <a:lnTo>
                    <a:pt x="15472" y="113815"/>
                  </a:lnTo>
                  <a:lnTo>
                    <a:pt x="21180" y="121816"/>
                  </a:lnTo>
                  <a:lnTo>
                    <a:pt x="27469" y="129513"/>
                  </a:lnTo>
                  <a:lnTo>
                    <a:pt x="34522" y="136996"/>
                  </a:lnTo>
                  <a:lnTo>
                    <a:pt x="42378" y="144317"/>
                  </a:lnTo>
                  <a:lnTo>
                    <a:pt x="50942" y="151031"/>
                  </a:lnTo>
                  <a:lnTo>
                    <a:pt x="60070" y="156249"/>
                  </a:lnTo>
                  <a:lnTo>
                    <a:pt x="69614" y="159600"/>
                  </a:lnTo>
                  <a:lnTo>
                    <a:pt x="79293" y="161034"/>
                  </a:lnTo>
                  <a:lnTo>
                    <a:pt x="88712" y="160558"/>
                  </a:lnTo>
                  <a:lnTo>
                    <a:pt x="97674" y="158381"/>
                  </a:lnTo>
                  <a:lnTo>
                    <a:pt x="106165" y="154666"/>
                  </a:lnTo>
                  <a:lnTo>
                    <a:pt x="114255" y="149439"/>
                  </a:lnTo>
                  <a:lnTo>
                    <a:pt x="122019" y="142855"/>
                  </a:lnTo>
                  <a:lnTo>
                    <a:pt x="129046" y="135166"/>
                  </a:lnTo>
                  <a:lnTo>
                    <a:pt x="134483" y="126636"/>
                  </a:lnTo>
                  <a:lnTo>
                    <a:pt x="137990" y="117487"/>
                  </a:lnTo>
                  <a:lnTo>
                    <a:pt x="139699" y="107735"/>
                  </a:lnTo>
                  <a:lnTo>
                    <a:pt x="139941" y="97203"/>
                  </a:lnTo>
                  <a:lnTo>
                    <a:pt x="139058" y="85867"/>
                  </a:lnTo>
                  <a:lnTo>
                    <a:pt x="137027" y="74152"/>
                  </a:lnTo>
                  <a:lnTo>
                    <a:pt x="133471" y="62821"/>
                  </a:lnTo>
                  <a:lnTo>
                    <a:pt x="128304" y="52280"/>
                  </a:lnTo>
                  <a:lnTo>
                    <a:pt x="121716" y="42746"/>
                  </a:lnTo>
                  <a:lnTo>
                    <a:pt x="114001" y="34414"/>
                  </a:lnTo>
                  <a:lnTo>
                    <a:pt x="105452" y="27260"/>
                  </a:lnTo>
                  <a:lnTo>
                    <a:pt x="96764" y="21253"/>
                  </a:lnTo>
                  <a:lnTo>
                    <a:pt x="88166" y="15856"/>
                  </a:lnTo>
                  <a:lnTo>
                    <a:pt x="78907" y="10594"/>
                  </a:lnTo>
                  <a:lnTo>
                    <a:pt x="67526" y="45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14180" y="1418846"/>
              <a:ext cx="131402" cy="164598"/>
            </a:xfrm>
            <a:custGeom>
              <a:avLst/>
              <a:gdLst/>
              <a:ahLst/>
              <a:cxnLst/>
              <a:rect l="0" t="0" r="0" b="0"/>
              <a:pathLst>
                <a:path w="131402" h="164598">
                  <a:moveTo>
                    <a:pt x="5059" y="105285"/>
                  </a:moveTo>
                  <a:lnTo>
                    <a:pt x="8060" y="114086"/>
                  </a:lnTo>
                  <a:lnTo>
                    <a:pt x="11483" y="122433"/>
                  </a:lnTo>
                  <a:lnTo>
                    <a:pt x="15679" y="131127"/>
                  </a:lnTo>
                  <a:lnTo>
                    <a:pt x="20579" y="140076"/>
                  </a:lnTo>
                  <a:lnTo>
                    <a:pt x="26061" y="148922"/>
                  </a:lnTo>
                  <a:lnTo>
                    <a:pt x="31979" y="157409"/>
                  </a:lnTo>
                  <a:lnTo>
                    <a:pt x="37760" y="163638"/>
                  </a:lnTo>
                  <a:lnTo>
                    <a:pt x="41344" y="164597"/>
                  </a:lnTo>
                  <a:lnTo>
                    <a:pt x="41283" y="160967"/>
                  </a:lnTo>
                  <a:lnTo>
                    <a:pt x="38700" y="155312"/>
                  </a:lnTo>
                  <a:lnTo>
                    <a:pt x="34562" y="148497"/>
                  </a:lnTo>
                  <a:lnTo>
                    <a:pt x="29437" y="140753"/>
                  </a:lnTo>
                  <a:lnTo>
                    <a:pt x="23837" y="132085"/>
                  </a:lnTo>
                  <a:lnTo>
                    <a:pt x="18291" y="122355"/>
                  </a:lnTo>
                  <a:lnTo>
                    <a:pt x="13076" y="111582"/>
                  </a:lnTo>
                  <a:lnTo>
                    <a:pt x="8419" y="99924"/>
                  </a:lnTo>
                  <a:lnTo>
                    <a:pt x="4585" y="87573"/>
                  </a:lnTo>
                  <a:lnTo>
                    <a:pt x="1650" y="74720"/>
                  </a:lnTo>
                  <a:lnTo>
                    <a:pt x="0" y="61836"/>
                  </a:lnTo>
                  <a:lnTo>
                    <a:pt x="399" y="49646"/>
                  </a:lnTo>
                  <a:lnTo>
                    <a:pt x="3082" y="38497"/>
                  </a:lnTo>
                  <a:lnTo>
                    <a:pt x="7985" y="28708"/>
                  </a:lnTo>
                  <a:lnTo>
                    <a:pt x="15013" y="20729"/>
                  </a:lnTo>
                  <a:lnTo>
                    <a:pt x="23889" y="14624"/>
                  </a:lnTo>
                  <a:lnTo>
                    <a:pt x="34236" y="10150"/>
                  </a:lnTo>
                  <a:lnTo>
                    <a:pt x="45690" y="6965"/>
                  </a:lnTo>
                  <a:lnTo>
                    <a:pt x="57934" y="4741"/>
                  </a:lnTo>
                  <a:lnTo>
                    <a:pt x="70509" y="3206"/>
                  </a:lnTo>
                  <a:lnTo>
                    <a:pt x="84250" y="1991"/>
                  </a:lnTo>
                  <a:lnTo>
                    <a:pt x="102589" y="984"/>
                  </a:lnTo>
                  <a:lnTo>
                    <a:pt x="13140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6638" y="1439897"/>
              <a:ext cx="252685" cy="168463"/>
            </a:xfrm>
            <a:custGeom>
              <a:avLst/>
              <a:gdLst/>
              <a:ahLst/>
              <a:cxnLst/>
              <a:rect l="0" t="0" r="0" b="0"/>
              <a:pathLst>
                <a:path w="252685" h="168463">
                  <a:moveTo>
                    <a:pt x="0" y="42120"/>
                  </a:moveTo>
                  <a:lnTo>
                    <a:pt x="2934" y="53855"/>
                  </a:lnTo>
                  <a:lnTo>
                    <a:pt x="5716" y="64984"/>
                  </a:lnTo>
                  <a:lnTo>
                    <a:pt x="8616" y="76582"/>
                  </a:lnTo>
                  <a:lnTo>
                    <a:pt x="11656" y="88744"/>
                  </a:lnTo>
                  <a:lnTo>
                    <a:pt x="14821" y="101404"/>
                  </a:lnTo>
                  <a:lnTo>
                    <a:pt x="18060" y="114365"/>
                  </a:lnTo>
                  <a:lnTo>
                    <a:pt x="20475" y="124197"/>
                  </a:lnTo>
                  <a:lnTo>
                    <a:pt x="21007" y="126973"/>
                  </a:lnTo>
                  <a:lnTo>
                    <a:pt x="20061" y="124423"/>
                  </a:lnTo>
                  <a:lnTo>
                    <a:pt x="18336" y="118481"/>
                  </a:lnTo>
                  <a:lnTo>
                    <a:pt x="16496" y="110174"/>
                  </a:lnTo>
                  <a:lnTo>
                    <a:pt x="14897" y="100156"/>
                  </a:lnTo>
                  <a:lnTo>
                    <a:pt x="13808" y="89071"/>
                  </a:lnTo>
                  <a:lnTo>
                    <a:pt x="13517" y="77586"/>
                  </a:lnTo>
                  <a:lnTo>
                    <a:pt x="14105" y="66107"/>
                  </a:lnTo>
                  <a:lnTo>
                    <a:pt x="15804" y="55117"/>
                  </a:lnTo>
                  <a:lnTo>
                    <a:pt x="19068" y="45263"/>
                  </a:lnTo>
                  <a:lnTo>
                    <a:pt x="24012" y="36798"/>
                  </a:lnTo>
                  <a:lnTo>
                    <a:pt x="30603" y="30114"/>
                  </a:lnTo>
                  <a:lnTo>
                    <a:pt x="38846" y="25897"/>
                  </a:lnTo>
                  <a:lnTo>
                    <a:pt x="48567" y="24289"/>
                  </a:lnTo>
                  <a:lnTo>
                    <a:pt x="59160" y="25140"/>
                  </a:lnTo>
                  <a:lnTo>
                    <a:pt x="69722" y="28286"/>
                  </a:lnTo>
                  <a:lnTo>
                    <a:pt x="79734" y="33402"/>
                  </a:lnTo>
                  <a:lnTo>
                    <a:pt x="88742" y="40241"/>
                  </a:lnTo>
                  <a:lnTo>
                    <a:pt x="96188" y="48717"/>
                  </a:lnTo>
                  <a:lnTo>
                    <a:pt x="101917" y="58559"/>
                  </a:lnTo>
                  <a:lnTo>
                    <a:pt x="105627" y="66802"/>
                  </a:lnTo>
                  <a:lnTo>
                    <a:pt x="107517" y="69407"/>
                  </a:lnTo>
                  <a:lnTo>
                    <a:pt x="108920" y="66588"/>
                  </a:lnTo>
                  <a:lnTo>
                    <a:pt x="110524" y="60049"/>
                  </a:lnTo>
                  <a:lnTo>
                    <a:pt x="112521" y="51420"/>
                  </a:lnTo>
                  <a:lnTo>
                    <a:pt x="114911" y="41745"/>
                  </a:lnTo>
                  <a:lnTo>
                    <a:pt x="117957" y="31908"/>
                  </a:lnTo>
                  <a:lnTo>
                    <a:pt x="122195" y="22796"/>
                  </a:lnTo>
                  <a:lnTo>
                    <a:pt x="127818" y="14809"/>
                  </a:lnTo>
                  <a:lnTo>
                    <a:pt x="134709" y="8268"/>
                  </a:lnTo>
                  <a:lnTo>
                    <a:pt x="142629" y="3609"/>
                  </a:lnTo>
                  <a:lnTo>
                    <a:pt x="151322" y="884"/>
                  </a:lnTo>
                  <a:lnTo>
                    <a:pt x="160413" y="0"/>
                  </a:lnTo>
                  <a:lnTo>
                    <a:pt x="169427" y="909"/>
                  </a:lnTo>
                  <a:lnTo>
                    <a:pt x="178114" y="3410"/>
                  </a:lnTo>
                  <a:lnTo>
                    <a:pt x="186419" y="7356"/>
                  </a:lnTo>
                  <a:lnTo>
                    <a:pt x="194383" y="12745"/>
                  </a:lnTo>
                  <a:lnTo>
                    <a:pt x="202072" y="19441"/>
                  </a:lnTo>
                  <a:lnTo>
                    <a:pt x="209388" y="27207"/>
                  </a:lnTo>
                  <a:lnTo>
                    <a:pt x="216084" y="35790"/>
                  </a:lnTo>
                  <a:lnTo>
                    <a:pt x="222071" y="44973"/>
                  </a:lnTo>
                  <a:lnTo>
                    <a:pt x="227415" y="54750"/>
                  </a:lnTo>
                  <a:lnTo>
                    <a:pt x="232238" y="65298"/>
                  </a:lnTo>
                  <a:lnTo>
                    <a:pt x="236665" y="76654"/>
                  </a:lnTo>
                  <a:lnTo>
                    <a:pt x="240639" y="88721"/>
                  </a:lnTo>
                  <a:lnTo>
                    <a:pt x="243935" y="101353"/>
                  </a:lnTo>
                  <a:lnTo>
                    <a:pt x="246489" y="114391"/>
                  </a:lnTo>
                  <a:lnTo>
                    <a:pt x="248376" y="127107"/>
                  </a:lnTo>
                  <a:lnTo>
                    <a:pt x="249931" y="139469"/>
                  </a:lnTo>
                  <a:lnTo>
                    <a:pt x="251289" y="152560"/>
                  </a:lnTo>
                  <a:lnTo>
                    <a:pt x="252684" y="1684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69751" y="1446837"/>
              <a:ext cx="129899" cy="205409"/>
            </a:xfrm>
            <a:custGeom>
              <a:avLst/>
              <a:gdLst/>
              <a:ahLst/>
              <a:cxnLst/>
              <a:rect l="0" t="0" r="0" b="0"/>
              <a:pathLst>
                <a:path w="129899" h="205409">
                  <a:moveTo>
                    <a:pt x="97011" y="3595"/>
                  </a:moveTo>
                  <a:lnTo>
                    <a:pt x="88210" y="862"/>
                  </a:lnTo>
                  <a:lnTo>
                    <a:pt x="79864" y="0"/>
                  </a:lnTo>
                  <a:lnTo>
                    <a:pt x="71169" y="1000"/>
                  </a:lnTo>
                  <a:lnTo>
                    <a:pt x="62221" y="3884"/>
                  </a:lnTo>
                  <a:lnTo>
                    <a:pt x="53375" y="8965"/>
                  </a:lnTo>
                  <a:lnTo>
                    <a:pt x="44840" y="16202"/>
                  </a:lnTo>
                  <a:lnTo>
                    <a:pt x="36824" y="25114"/>
                  </a:lnTo>
                  <a:lnTo>
                    <a:pt x="29595" y="34989"/>
                  </a:lnTo>
                  <a:lnTo>
                    <a:pt x="23217" y="45329"/>
                  </a:lnTo>
                  <a:lnTo>
                    <a:pt x="17598" y="56030"/>
                  </a:lnTo>
                  <a:lnTo>
                    <a:pt x="12582" y="67271"/>
                  </a:lnTo>
                  <a:lnTo>
                    <a:pt x="8027" y="79124"/>
                  </a:lnTo>
                  <a:lnTo>
                    <a:pt x="4136" y="91371"/>
                  </a:lnTo>
                  <a:lnTo>
                    <a:pt x="1426" y="103600"/>
                  </a:lnTo>
                  <a:lnTo>
                    <a:pt x="86" y="115569"/>
                  </a:lnTo>
                  <a:lnTo>
                    <a:pt x="0" y="127218"/>
                  </a:lnTo>
                  <a:lnTo>
                    <a:pt x="929" y="138574"/>
                  </a:lnTo>
                  <a:lnTo>
                    <a:pt x="2638" y="149689"/>
                  </a:lnTo>
                  <a:lnTo>
                    <a:pt x="5243" y="160459"/>
                  </a:lnTo>
                  <a:lnTo>
                    <a:pt x="9192" y="170625"/>
                  </a:lnTo>
                  <a:lnTo>
                    <a:pt x="14631" y="180086"/>
                  </a:lnTo>
                  <a:lnTo>
                    <a:pt x="21571" y="188576"/>
                  </a:lnTo>
                  <a:lnTo>
                    <a:pt x="30057" y="195602"/>
                  </a:lnTo>
                  <a:lnTo>
                    <a:pt x="39944" y="201014"/>
                  </a:lnTo>
                  <a:lnTo>
                    <a:pt x="50651" y="204495"/>
                  </a:lnTo>
                  <a:lnTo>
                    <a:pt x="61290" y="205408"/>
                  </a:lnTo>
                  <a:lnTo>
                    <a:pt x="71364" y="203649"/>
                  </a:lnTo>
                  <a:lnTo>
                    <a:pt x="80752" y="199553"/>
                  </a:lnTo>
                  <a:lnTo>
                    <a:pt x="89517" y="193607"/>
                  </a:lnTo>
                  <a:lnTo>
                    <a:pt x="97780" y="186279"/>
                  </a:lnTo>
                  <a:lnTo>
                    <a:pt x="105498" y="177957"/>
                  </a:lnTo>
                  <a:lnTo>
                    <a:pt x="112470" y="168935"/>
                  </a:lnTo>
                  <a:lnTo>
                    <a:pt x="118639" y="159419"/>
                  </a:lnTo>
                  <a:lnTo>
                    <a:pt x="123766" y="149234"/>
                  </a:lnTo>
                  <a:lnTo>
                    <a:pt x="127380" y="137873"/>
                  </a:lnTo>
                  <a:lnTo>
                    <a:pt x="129363" y="125154"/>
                  </a:lnTo>
                  <a:lnTo>
                    <a:pt x="129898" y="111356"/>
                  </a:lnTo>
                  <a:lnTo>
                    <a:pt x="129276" y="97023"/>
                  </a:lnTo>
                  <a:lnTo>
                    <a:pt x="127777" y="82538"/>
                  </a:lnTo>
                  <a:lnTo>
                    <a:pt x="125317" y="68406"/>
                  </a:lnTo>
                  <a:lnTo>
                    <a:pt x="121463" y="55304"/>
                  </a:lnTo>
                  <a:lnTo>
                    <a:pt x="116103" y="43511"/>
                  </a:lnTo>
                  <a:lnTo>
                    <a:pt x="109666" y="33439"/>
                  </a:lnTo>
                  <a:lnTo>
                    <a:pt x="102229" y="24931"/>
                  </a:lnTo>
                  <a:lnTo>
                    <a:pt x="92017" y="18359"/>
                  </a:lnTo>
                  <a:lnTo>
                    <a:pt x="75955" y="141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63118" y="1208626"/>
              <a:ext cx="135272" cy="420791"/>
            </a:xfrm>
            <a:custGeom>
              <a:avLst/>
              <a:gdLst/>
              <a:ahLst/>
              <a:cxnLst/>
              <a:rect l="0" t="0" r="0" b="0"/>
              <a:pathLst>
                <a:path w="135272" h="420791">
                  <a:moveTo>
                    <a:pt x="61572" y="420790"/>
                  </a:moveTo>
                  <a:lnTo>
                    <a:pt x="58705" y="406188"/>
                  </a:lnTo>
                  <a:lnTo>
                    <a:pt x="56563" y="392917"/>
                  </a:lnTo>
                  <a:lnTo>
                    <a:pt x="54956" y="379716"/>
                  </a:lnTo>
                  <a:lnTo>
                    <a:pt x="53603" y="366374"/>
                  </a:lnTo>
                  <a:lnTo>
                    <a:pt x="52106" y="352866"/>
                  </a:lnTo>
                  <a:lnTo>
                    <a:pt x="50256" y="339217"/>
                  </a:lnTo>
                  <a:lnTo>
                    <a:pt x="48016" y="325623"/>
                  </a:lnTo>
                  <a:lnTo>
                    <a:pt x="45434" y="312422"/>
                  </a:lnTo>
                  <a:lnTo>
                    <a:pt x="42585" y="299758"/>
                  </a:lnTo>
                  <a:lnTo>
                    <a:pt x="39535" y="287288"/>
                  </a:lnTo>
                  <a:lnTo>
                    <a:pt x="36343" y="274309"/>
                  </a:lnTo>
                  <a:lnTo>
                    <a:pt x="33050" y="260470"/>
                  </a:lnTo>
                  <a:lnTo>
                    <a:pt x="29687" y="246072"/>
                  </a:lnTo>
                  <a:lnTo>
                    <a:pt x="26275" y="231860"/>
                  </a:lnTo>
                  <a:lnTo>
                    <a:pt x="22832" y="218254"/>
                  </a:lnTo>
                  <a:lnTo>
                    <a:pt x="19367" y="205016"/>
                  </a:lnTo>
                  <a:lnTo>
                    <a:pt x="15888" y="191455"/>
                  </a:lnTo>
                  <a:lnTo>
                    <a:pt x="12404" y="177188"/>
                  </a:lnTo>
                  <a:lnTo>
                    <a:pt x="9080" y="162317"/>
                  </a:lnTo>
                  <a:lnTo>
                    <a:pt x="6228" y="147248"/>
                  </a:lnTo>
                  <a:lnTo>
                    <a:pt x="3977" y="132255"/>
                  </a:lnTo>
                  <a:lnTo>
                    <a:pt x="2297" y="117440"/>
                  </a:lnTo>
                  <a:lnTo>
                    <a:pt x="1087" y="102813"/>
                  </a:lnTo>
                  <a:lnTo>
                    <a:pt x="245" y="88351"/>
                  </a:lnTo>
                  <a:lnTo>
                    <a:pt x="0" y="74183"/>
                  </a:lnTo>
                  <a:lnTo>
                    <a:pt x="892" y="60583"/>
                  </a:lnTo>
                  <a:lnTo>
                    <a:pt x="3128" y="47663"/>
                  </a:lnTo>
                  <a:lnTo>
                    <a:pt x="6767" y="35698"/>
                  </a:lnTo>
                  <a:lnTo>
                    <a:pt x="11884" y="25186"/>
                  </a:lnTo>
                  <a:lnTo>
                    <a:pt x="18369" y="16275"/>
                  </a:lnTo>
                  <a:lnTo>
                    <a:pt x="26147" y="9122"/>
                  </a:lnTo>
                  <a:lnTo>
                    <a:pt x="35263" y="4058"/>
                  </a:lnTo>
                  <a:lnTo>
                    <a:pt x="45610" y="1063"/>
                  </a:lnTo>
                  <a:lnTo>
                    <a:pt x="56811" y="0"/>
                  </a:lnTo>
                  <a:lnTo>
                    <a:pt x="68321" y="790"/>
                  </a:lnTo>
                  <a:lnTo>
                    <a:pt x="79792" y="3207"/>
                  </a:lnTo>
                  <a:lnTo>
                    <a:pt x="90831" y="7004"/>
                  </a:lnTo>
                  <a:lnTo>
                    <a:pt x="102097" y="12580"/>
                  </a:lnTo>
                  <a:lnTo>
                    <a:pt x="115693" y="22656"/>
                  </a:lnTo>
                  <a:lnTo>
                    <a:pt x="135271" y="417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98348" y="145043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6035" y="67"/>
                  </a:lnTo>
                  <a:lnTo>
                    <a:pt x="183404" y="707"/>
                  </a:lnTo>
                  <a:lnTo>
                    <a:pt x="171495" y="1999"/>
                  </a:lnTo>
                  <a:lnTo>
                    <a:pt x="159840" y="3686"/>
                  </a:lnTo>
                  <a:lnTo>
                    <a:pt x="148000" y="5354"/>
                  </a:lnTo>
                  <a:lnTo>
                    <a:pt x="135755" y="6772"/>
                  </a:lnTo>
                  <a:lnTo>
                    <a:pt x="122914" y="8043"/>
                  </a:lnTo>
                  <a:lnTo>
                    <a:pt x="109227" y="9502"/>
                  </a:lnTo>
                  <a:lnTo>
                    <a:pt x="94654" y="11334"/>
                  </a:lnTo>
                  <a:lnTo>
                    <a:pt x="79630" y="13565"/>
                  </a:lnTo>
                  <a:lnTo>
                    <a:pt x="64931" y="16142"/>
                  </a:lnTo>
                  <a:lnTo>
                    <a:pt x="50988" y="18984"/>
                  </a:lnTo>
                  <a:lnTo>
                    <a:pt x="38316" y="21871"/>
                  </a:lnTo>
                  <a:lnTo>
                    <a:pt x="26438" y="24728"/>
                  </a:lnTo>
                  <a:lnTo>
                    <a:pt x="14318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6610907" y="1256905"/>
            <a:ext cx="183594" cy="382838"/>
          </a:xfrm>
          <a:custGeom>
            <a:avLst/>
            <a:gdLst/>
            <a:ahLst/>
            <a:cxnLst/>
            <a:rect l="0" t="0" r="0" b="0"/>
            <a:pathLst>
              <a:path w="183594" h="382838">
                <a:moveTo>
                  <a:pt x="4608" y="0"/>
                </a:moveTo>
                <a:lnTo>
                  <a:pt x="1809" y="11735"/>
                </a:lnTo>
                <a:lnTo>
                  <a:pt x="308" y="22864"/>
                </a:lnTo>
                <a:lnTo>
                  <a:pt x="0" y="34458"/>
                </a:lnTo>
                <a:lnTo>
                  <a:pt x="679" y="46446"/>
                </a:lnTo>
                <a:lnTo>
                  <a:pt x="2148" y="58458"/>
                </a:lnTo>
                <a:lnTo>
                  <a:pt x="4212" y="70265"/>
                </a:lnTo>
                <a:lnTo>
                  <a:pt x="6548" y="81964"/>
                </a:lnTo>
                <a:lnTo>
                  <a:pt x="8723" y="93881"/>
                </a:lnTo>
                <a:lnTo>
                  <a:pt x="10516" y="106198"/>
                </a:lnTo>
                <a:lnTo>
                  <a:pt x="12057" y="119097"/>
                </a:lnTo>
                <a:lnTo>
                  <a:pt x="13705" y="132828"/>
                </a:lnTo>
                <a:lnTo>
                  <a:pt x="15664" y="147437"/>
                </a:lnTo>
                <a:lnTo>
                  <a:pt x="17812" y="162656"/>
                </a:lnTo>
                <a:lnTo>
                  <a:pt x="19801" y="178018"/>
                </a:lnTo>
                <a:lnTo>
                  <a:pt x="21437" y="193242"/>
                </a:lnTo>
                <a:lnTo>
                  <a:pt x="22687" y="208396"/>
                </a:lnTo>
                <a:lnTo>
                  <a:pt x="23600" y="223789"/>
                </a:lnTo>
                <a:lnTo>
                  <a:pt x="24250" y="239586"/>
                </a:lnTo>
                <a:lnTo>
                  <a:pt x="24703" y="255636"/>
                </a:lnTo>
                <a:lnTo>
                  <a:pt x="25015" y="271571"/>
                </a:lnTo>
                <a:lnTo>
                  <a:pt x="25232" y="287178"/>
                </a:lnTo>
                <a:lnTo>
                  <a:pt x="25549" y="302252"/>
                </a:lnTo>
                <a:lnTo>
                  <a:pt x="26294" y="316528"/>
                </a:lnTo>
                <a:lnTo>
                  <a:pt x="27607" y="329949"/>
                </a:lnTo>
                <a:lnTo>
                  <a:pt x="29305" y="342774"/>
                </a:lnTo>
                <a:lnTo>
                  <a:pt x="30983" y="355468"/>
                </a:lnTo>
                <a:lnTo>
                  <a:pt x="32378" y="368238"/>
                </a:lnTo>
                <a:lnTo>
                  <a:pt x="32554" y="378618"/>
                </a:lnTo>
                <a:lnTo>
                  <a:pt x="31149" y="382837"/>
                </a:lnTo>
                <a:lnTo>
                  <a:pt x="29583" y="381038"/>
                </a:lnTo>
                <a:lnTo>
                  <a:pt x="28359" y="374748"/>
                </a:lnTo>
                <a:lnTo>
                  <a:pt x="27490" y="365157"/>
                </a:lnTo>
                <a:lnTo>
                  <a:pt x="26894" y="353160"/>
                </a:lnTo>
                <a:lnTo>
                  <a:pt x="26490" y="339607"/>
                </a:lnTo>
                <a:lnTo>
                  <a:pt x="26218" y="325317"/>
                </a:lnTo>
                <a:lnTo>
                  <a:pt x="26039" y="310798"/>
                </a:lnTo>
                <a:lnTo>
                  <a:pt x="26090" y="296444"/>
                </a:lnTo>
                <a:lnTo>
                  <a:pt x="26656" y="282646"/>
                </a:lnTo>
                <a:lnTo>
                  <a:pt x="27860" y="269552"/>
                </a:lnTo>
                <a:lnTo>
                  <a:pt x="29821" y="257283"/>
                </a:lnTo>
                <a:lnTo>
                  <a:pt x="32741" y="246027"/>
                </a:lnTo>
                <a:lnTo>
                  <a:pt x="36643" y="235794"/>
                </a:lnTo>
                <a:lnTo>
                  <a:pt x="41722" y="226768"/>
                </a:lnTo>
                <a:lnTo>
                  <a:pt x="48412" y="219374"/>
                </a:lnTo>
                <a:lnTo>
                  <a:pt x="56796" y="213706"/>
                </a:lnTo>
                <a:lnTo>
                  <a:pt x="66338" y="209882"/>
                </a:lnTo>
                <a:lnTo>
                  <a:pt x="76122" y="208206"/>
                </a:lnTo>
                <a:lnTo>
                  <a:pt x="85585" y="208634"/>
                </a:lnTo>
                <a:lnTo>
                  <a:pt x="94546" y="210853"/>
                </a:lnTo>
                <a:lnTo>
                  <a:pt x="103018" y="214468"/>
                </a:lnTo>
                <a:lnTo>
                  <a:pt x="111078" y="219120"/>
                </a:lnTo>
                <a:lnTo>
                  <a:pt x="118659" y="224682"/>
                </a:lnTo>
                <a:lnTo>
                  <a:pt x="125539" y="231238"/>
                </a:lnTo>
                <a:lnTo>
                  <a:pt x="131655" y="238757"/>
                </a:lnTo>
                <a:lnTo>
                  <a:pt x="137086" y="247093"/>
                </a:lnTo>
                <a:lnTo>
                  <a:pt x="141969" y="256067"/>
                </a:lnTo>
                <a:lnTo>
                  <a:pt x="146441" y="265513"/>
                </a:lnTo>
                <a:lnTo>
                  <a:pt x="150614" y="275297"/>
                </a:lnTo>
                <a:lnTo>
                  <a:pt x="154577" y="285317"/>
                </a:lnTo>
                <a:lnTo>
                  <a:pt x="158396" y="295502"/>
                </a:lnTo>
                <a:lnTo>
                  <a:pt x="162112" y="305798"/>
                </a:lnTo>
                <a:lnTo>
                  <a:pt x="165761" y="316171"/>
                </a:lnTo>
                <a:lnTo>
                  <a:pt x="169360" y="326585"/>
                </a:lnTo>
                <a:lnTo>
                  <a:pt x="172772" y="336764"/>
                </a:lnTo>
                <a:lnTo>
                  <a:pt x="176046" y="347285"/>
                </a:lnTo>
                <a:lnTo>
                  <a:pt x="179470" y="360192"/>
                </a:lnTo>
                <a:lnTo>
                  <a:pt x="183593" y="37902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831672" y="1487515"/>
            <a:ext cx="173399" cy="158945"/>
          </a:xfrm>
          <a:custGeom>
            <a:avLst/>
            <a:gdLst/>
            <a:ahLst/>
            <a:cxnLst/>
            <a:rect l="0" t="0" r="0" b="0"/>
            <a:pathLst>
              <a:path w="173399" h="158945">
                <a:moveTo>
                  <a:pt x="120755" y="85245"/>
                </a:moveTo>
                <a:lnTo>
                  <a:pt x="123555" y="76443"/>
                </a:lnTo>
                <a:lnTo>
                  <a:pt x="125057" y="68097"/>
                </a:lnTo>
                <a:lnTo>
                  <a:pt x="125358" y="59402"/>
                </a:lnTo>
                <a:lnTo>
                  <a:pt x="124506" y="50454"/>
                </a:lnTo>
                <a:lnTo>
                  <a:pt x="122390" y="41608"/>
                </a:lnTo>
                <a:lnTo>
                  <a:pt x="119064" y="33073"/>
                </a:lnTo>
                <a:lnTo>
                  <a:pt x="114555" y="25058"/>
                </a:lnTo>
                <a:lnTo>
                  <a:pt x="108788" y="17829"/>
                </a:lnTo>
                <a:lnTo>
                  <a:pt x="101832" y="11461"/>
                </a:lnTo>
                <a:lnTo>
                  <a:pt x="93723" y="6186"/>
                </a:lnTo>
                <a:lnTo>
                  <a:pt x="84377" y="2466"/>
                </a:lnTo>
                <a:lnTo>
                  <a:pt x="73876" y="414"/>
                </a:lnTo>
                <a:lnTo>
                  <a:pt x="62742" y="0"/>
                </a:lnTo>
                <a:lnTo>
                  <a:pt x="51808" y="1235"/>
                </a:lnTo>
                <a:lnTo>
                  <a:pt x="41538" y="3958"/>
                </a:lnTo>
                <a:lnTo>
                  <a:pt x="32186" y="8056"/>
                </a:lnTo>
                <a:lnTo>
                  <a:pt x="23977" y="13547"/>
                </a:lnTo>
                <a:lnTo>
                  <a:pt x="16907" y="20322"/>
                </a:lnTo>
                <a:lnTo>
                  <a:pt x="10973" y="28479"/>
                </a:lnTo>
                <a:lnTo>
                  <a:pt x="6268" y="38389"/>
                </a:lnTo>
                <a:lnTo>
                  <a:pt x="2738" y="50087"/>
                </a:lnTo>
                <a:lnTo>
                  <a:pt x="517" y="63010"/>
                </a:lnTo>
                <a:lnTo>
                  <a:pt x="0" y="76215"/>
                </a:lnTo>
                <a:lnTo>
                  <a:pt x="1245" y="89125"/>
                </a:lnTo>
                <a:lnTo>
                  <a:pt x="4030" y="101383"/>
                </a:lnTo>
                <a:lnTo>
                  <a:pt x="8032" y="112690"/>
                </a:lnTo>
                <a:lnTo>
                  <a:pt x="12953" y="122980"/>
                </a:lnTo>
                <a:lnTo>
                  <a:pt x="18866" y="131889"/>
                </a:lnTo>
                <a:lnTo>
                  <a:pt x="26190" y="138678"/>
                </a:lnTo>
                <a:lnTo>
                  <a:pt x="35031" y="143126"/>
                </a:lnTo>
                <a:lnTo>
                  <a:pt x="44729" y="145148"/>
                </a:lnTo>
                <a:lnTo>
                  <a:pt x="54090" y="144544"/>
                </a:lnTo>
                <a:lnTo>
                  <a:pt x="62456" y="141470"/>
                </a:lnTo>
                <a:lnTo>
                  <a:pt x="69698" y="136341"/>
                </a:lnTo>
                <a:lnTo>
                  <a:pt x="75945" y="129627"/>
                </a:lnTo>
                <a:lnTo>
                  <a:pt x="81402" y="121748"/>
                </a:lnTo>
                <a:lnTo>
                  <a:pt x="86272" y="113039"/>
                </a:lnTo>
                <a:lnTo>
                  <a:pt x="90718" y="103749"/>
                </a:lnTo>
                <a:lnTo>
                  <a:pt x="94862" y="94055"/>
                </a:lnTo>
                <a:lnTo>
                  <a:pt x="98632" y="83918"/>
                </a:lnTo>
                <a:lnTo>
                  <a:pt x="101786" y="73122"/>
                </a:lnTo>
                <a:lnTo>
                  <a:pt x="104265" y="61685"/>
                </a:lnTo>
                <a:lnTo>
                  <a:pt x="106995" y="52846"/>
                </a:lnTo>
                <a:lnTo>
                  <a:pt x="110657" y="50598"/>
                </a:lnTo>
                <a:lnTo>
                  <a:pt x="114354" y="53613"/>
                </a:lnTo>
                <a:lnTo>
                  <a:pt x="117874" y="59840"/>
                </a:lnTo>
                <a:lnTo>
                  <a:pt x="121293" y="67897"/>
                </a:lnTo>
                <a:lnTo>
                  <a:pt x="124684" y="76984"/>
                </a:lnTo>
                <a:lnTo>
                  <a:pt x="128090" y="86650"/>
                </a:lnTo>
                <a:lnTo>
                  <a:pt x="131683" y="96485"/>
                </a:lnTo>
                <a:lnTo>
                  <a:pt x="135775" y="106044"/>
                </a:lnTo>
                <a:lnTo>
                  <a:pt x="140485" y="115113"/>
                </a:lnTo>
                <a:lnTo>
                  <a:pt x="145663" y="123572"/>
                </a:lnTo>
                <a:lnTo>
                  <a:pt x="151588" y="132225"/>
                </a:lnTo>
                <a:lnTo>
                  <a:pt x="159902" y="142947"/>
                </a:lnTo>
                <a:lnTo>
                  <a:pt x="173398" y="15894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026126" y="1467475"/>
            <a:ext cx="105286" cy="174641"/>
          </a:xfrm>
          <a:custGeom>
            <a:avLst/>
            <a:gdLst/>
            <a:ahLst/>
            <a:cxnLst/>
            <a:rect l="0" t="0" r="0" b="0"/>
            <a:pathLst>
              <a:path w="105286" h="174641">
                <a:moveTo>
                  <a:pt x="0" y="10528"/>
                </a:moveTo>
                <a:lnTo>
                  <a:pt x="2934" y="25130"/>
                </a:lnTo>
                <a:lnTo>
                  <a:pt x="5717" y="38401"/>
                </a:lnTo>
                <a:lnTo>
                  <a:pt x="8617" y="51598"/>
                </a:lnTo>
                <a:lnTo>
                  <a:pt x="11657" y="64767"/>
                </a:lnTo>
                <a:lnTo>
                  <a:pt x="14822" y="77627"/>
                </a:lnTo>
                <a:lnTo>
                  <a:pt x="18091" y="90027"/>
                </a:lnTo>
                <a:lnTo>
                  <a:pt x="21601" y="101968"/>
                </a:lnTo>
                <a:lnTo>
                  <a:pt x="25642" y="113521"/>
                </a:lnTo>
                <a:lnTo>
                  <a:pt x="30323" y="124773"/>
                </a:lnTo>
                <a:lnTo>
                  <a:pt x="35602" y="135805"/>
                </a:lnTo>
                <a:lnTo>
                  <a:pt x="41372" y="146679"/>
                </a:lnTo>
                <a:lnTo>
                  <a:pt x="47508" y="157415"/>
                </a:lnTo>
                <a:lnTo>
                  <a:pt x="53764" y="167049"/>
                </a:lnTo>
                <a:lnTo>
                  <a:pt x="60347" y="173184"/>
                </a:lnTo>
                <a:lnTo>
                  <a:pt x="67168" y="174640"/>
                </a:lnTo>
                <a:lnTo>
                  <a:pt x="73139" y="172366"/>
                </a:lnTo>
                <a:lnTo>
                  <a:pt x="78208" y="167447"/>
                </a:lnTo>
                <a:lnTo>
                  <a:pt x="82499" y="160541"/>
                </a:lnTo>
                <a:lnTo>
                  <a:pt x="85939" y="151919"/>
                </a:lnTo>
                <a:lnTo>
                  <a:pt x="88556" y="141853"/>
                </a:lnTo>
                <a:lnTo>
                  <a:pt x="90634" y="130649"/>
                </a:lnTo>
                <a:lnTo>
                  <a:pt x="92636" y="118593"/>
                </a:lnTo>
                <a:lnTo>
                  <a:pt x="94827" y="105923"/>
                </a:lnTo>
                <a:lnTo>
                  <a:pt x="97128" y="92820"/>
                </a:lnTo>
                <a:lnTo>
                  <a:pt x="99218" y="79416"/>
                </a:lnTo>
                <a:lnTo>
                  <a:pt x="100920" y="65821"/>
                </a:lnTo>
                <a:lnTo>
                  <a:pt x="102219" y="52512"/>
                </a:lnTo>
                <a:lnTo>
                  <a:pt x="103305" y="38937"/>
                </a:lnTo>
                <a:lnTo>
                  <a:pt x="104273" y="22785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181918" y="1431456"/>
            <a:ext cx="170593" cy="247418"/>
          </a:xfrm>
          <a:custGeom>
            <a:avLst/>
            <a:gdLst/>
            <a:ahLst/>
            <a:cxnLst/>
            <a:rect l="0" t="0" r="0" b="0"/>
            <a:pathLst>
              <a:path w="170593" h="247418">
                <a:moveTo>
                  <a:pt x="12665" y="67604"/>
                </a:moveTo>
                <a:lnTo>
                  <a:pt x="21533" y="70471"/>
                </a:lnTo>
                <a:lnTo>
                  <a:pt x="30520" y="72613"/>
                </a:lnTo>
                <a:lnTo>
                  <a:pt x="40511" y="74211"/>
                </a:lnTo>
                <a:lnTo>
                  <a:pt x="51320" y="75219"/>
                </a:lnTo>
                <a:lnTo>
                  <a:pt x="62482" y="75419"/>
                </a:lnTo>
                <a:lnTo>
                  <a:pt x="73683" y="74759"/>
                </a:lnTo>
                <a:lnTo>
                  <a:pt x="84622" y="73175"/>
                </a:lnTo>
                <a:lnTo>
                  <a:pt x="94958" y="70514"/>
                </a:lnTo>
                <a:lnTo>
                  <a:pt x="104566" y="66794"/>
                </a:lnTo>
                <a:lnTo>
                  <a:pt x="113338" y="62008"/>
                </a:lnTo>
                <a:lnTo>
                  <a:pt x="121090" y="56047"/>
                </a:lnTo>
                <a:lnTo>
                  <a:pt x="127808" y="48968"/>
                </a:lnTo>
                <a:lnTo>
                  <a:pt x="132982" y="41113"/>
                </a:lnTo>
                <a:lnTo>
                  <a:pt x="135570" y="33003"/>
                </a:lnTo>
                <a:lnTo>
                  <a:pt x="135226" y="24968"/>
                </a:lnTo>
                <a:lnTo>
                  <a:pt x="132063" y="17456"/>
                </a:lnTo>
                <a:lnTo>
                  <a:pt x="126286" y="11097"/>
                </a:lnTo>
                <a:lnTo>
                  <a:pt x="118289" y="6126"/>
                </a:lnTo>
                <a:lnTo>
                  <a:pt x="108549" y="2603"/>
                </a:lnTo>
                <a:lnTo>
                  <a:pt x="97512" y="597"/>
                </a:lnTo>
                <a:lnTo>
                  <a:pt x="85551" y="0"/>
                </a:lnTo>
                <a:lnTo>
                  <a:pt x="73271" y="1055"/>
                </a:lnTo>
                <a:lnTo>
                  <a:pt x="61487" y="4414"/>
                </a:lnTo>
                <a:lnTo>
                  <a:pt x="50607" y="10226"/>
                </a:lnTo>
                <a:lnTo>
                  <a:pt x="40827" y="18043"/>
                </a:lnTo>
                <a:lnTo>
                  <a:pt x="32323" y="27116"/>
                </a:lnTo>
                <a:lnTo>
                  <a:pt x="25046" y="36886"/>
                </a:lnTo>
                <a:lnTo>
                  <a:pt x="18800" y="47188"/>
                </a:lnTo>
                <a:lnTo>
                  <a:pt x="13355" y="58155"/>
                </a:lnTo>
                <a:lnTo>
                  <a:pt x="8508" y="69821"/>
                </a:lnTo>
                <a:lnTo>
                  <a:pt x="4420" y="81941"/>
                </a:lnTo>
                <a:lnTo>
                  <a:pt x="1577" y="94084"/>
                </a:lnTo>
                <a:lnTo>
                  <a:pt x="147" y="106001"/>
                </a:lnTo>
                <a:lnTo>
                  <a:pt x="0" y="117784"/>
                </a:lnTo>
                <a:lnTo>
                  <a:pt x="891" y="129762"/>
                </a:lnTo>
                <a:lnTo>
                  <a:pt x="2564" y="142113"/>
                </a:lnTo>
                <a:lnTo>
                  <a:pt x="4804" y="154697"/>
                </a:lnTo>
                <a:lnTo>
                  <a:pt x="7446" y="167152"/>
                </a:lnTo>
                <a:lnTo>
                  <a:pt x="10370" y="179269"/>
                </a:lnTo>
                <a:lnTo>
                  <a:pt x="13655" y="190846"/>
                </a:lnTo>
                <a:lnTo>
                  <a:pt x="17544" y="201622"/>
                </a:lnTo>
                <a:lnTo>
                  <a:pt x="22131" y="211529"/>
                </a:lnTo>
                <a:lnTo>
                  <a:pt x="27518" y="220503"/>
                </a:lnTo>
                <a:lnTo>
                  <a:pt x="33891" y="228393"/>
                </a:lnTo>
                <a:lnTo>
                  <a:pt x="41257" y="235212"/>
                </a:lnTo>
                <a:lnTo>
                  <a:pt x="49473" y="240793"/>
                </a:lnTo>
                <a:lnTo>
                  <a:pt x="58360" y="244719"/>
                </a:lnTo>
                <a:lnTo>
                  <a:pt x="67739" y="246910"/>
                </a:lnTo>
                <a:lnTo>
                  <a:pt x="77307" y="247417"/>
                </a:lnTo>
                <a:lnTo>
                  <a:pt x="86649" y="246244"/>
                </a:lnTo>
                <a:lnTo>
                  <a:pt x="95564" y="243563"/>
                </a:lnTo>
                <a:lnTo>
                  <a:pt x="104194" y="239493"/>
                </a:lnTo>
                <a:lnTo>
                  <a:pt x="112910" y="234021"/>
                </a:lnTo>
                <a:lnTo>
                  <a:pt x="121915" y="227277"/>
                </a:lnTo>
                <a:lnTo>
                  <a:pt x="130993" y="219759"/>
                </a:lnTo>
                <a:lnTo>
                  <a:pt x="140583" y="211403"/>
                </a:lnTo>
                <a:lnTo>
                  <a:pt x="152650" y="200361"/>
                </a:lnTo>
                <a:lnTo>
                  <a:pt x="170592" y="18341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7405153" y="1256905"/>
            <a:ext cx="31586" cy="63172"/>
          </a:xfrm>
          <a:custGeom>
            <a:avLst/>
            <a:gdLst/>
            <a:ahLst/>
            <a:cxnLst/>
            <a:rect l="0" t="0" r="0" b="0"/>
            <a:pathLst>
              <a:path w="31586" h="63172">
                <a:moveTo>
                  <a:pt x="0" y="63171"/>
                </a:moveTo>
                <a:lnTo>
                  <a:pt x="3001" y="54369"/>
                </a:lnTo>
                <a:lnTo>
                  <a:pt x="6423" y="46023"/>
                </a:lnTo>
                <a:lnTo>
                  <a:pt x="10609" y="37338"/>
                </a:lnTo>
                <a:lnTo>
                  <a:pt x="15183" y="28702"/>
                </a:lnTo>
                <a:lnTo>
                  <a:pt x="19864" y="20215"/>
                </a:lnTo>
                <a:lnTo>
                  <a:pt x="25060" y="11129"/>
                </a:lnTo>
                <a:lnTo>
                  <a:pt x="31585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7478852" y="1267433"/>
            <a:ext cx="31587" cy="52644"/>
          </a:xfrm>
          <a:custGeom>
            <a:avLst/>
            <a:gdLst/>
            <a:ahLst/>
            <a:cxnLst/>
            <a:rect l="0" t="0" r="0" b="0"/>
            <a:pathLst>
              <a:path w="31587" h="52644">
                <a:moveTo>
                  <a:pt x="0" y="52643"/>
                </a:moveTo>
                <a:lnTo>
                  <a:pt x="5800" y="46708"/>
                </a:lnTo>
                <a:lnTo>
                  <a:pt x="10724" y="40504"/>
                </a:lnTo>
                <a:lnTo>
                  <a:pt x="15223" y="33421"/>
                </a:lnTo>
                <a:lnTo>
                  <a:pt x="19284" y="25969"/>
                </a:lnTo>
                <a:lnTo>
                  <a:pt x="23092" y="18461"/>
                </a:lnTo>
                <a:lnTo>
                  <a:pt x="26982" y="10236"/>
                </a:lnTo>
                <a:lnTo>
                  <a:pt x="31586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6468116" y="1204262"/>
            <a:ext cx="10530" cy="42115"/>
          </a:xfrm>
          <a:custGeom>
            <a:avLst/>
            <a:gdLst/>
            <a:ahLst/>
            <a:cxnLst/>
            <a:rect l="0" t="0" r="0" b="0"/>
            <a:pathLst>
              <a:path w="10530" h="42115">
                <a:moveTo>
                  <a:pt x="10529" y="42114"/>
                </a:moveTo>
                <a:lnTo>
                  <a:pt x="7410" y="32756"/>
                </a:lnTo>
                <a:lnTo>
                  <a:pt x="4940" y="2534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6539645" y="1193734"/>
            <a:ext cx="21057" cy="31586"/>
          </a:xfrm>
          <a:custGeom>
            <a:avLst/>
            <a:gdLst/>
            <a:ahLst/>
            <a:cxnLst/>
            <a:rect l="0" t="0" r="0" b="0"/>
            <a:pathLst>
              <a:path w="21057" h="31586">
                <a:moveTo>
                  <a:pt x="21056" y="31585"/>
                </a:moveTo>
                <a:lnTo>
                  <a:pt x="14817" y="25346"/>
                </a:lnTo>
                <a:lnTo>
                  <a:pt x="9878" y="2040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756538" y="1909672"/>
            <a:ext cx="206212" cy="642239"/>
          </a:xfrm>
          <a:custGeom>
            <a:avLst/>
            <a:gdLst/>
            <a:ahLst/>
            <a:cxnLst/>
            <a:rect l="0" t="0" r="0" b="0"/>
            <a:pathLst>
              <a:path w="206212" h="642239">
                <a:moveTo>
                  <a:pt x="143039" y="0"/>
                </a:moveTo>
                <a:lnTo>
                  <a:pt x="134305" y="5867"/>
                </a:lnTo>
                <a:lnTo>
                  <a:pt x="126599" y="11432"/>
                </a:lnTo>
                <a:lnTo>
                  <a:pt x="119196" y="17240"/>
                </a:lnTo>
                <a:lnTo>
                  <a:pt x="111934" y="23666"/>
                </a:lnTo>
                <a:lnTo>
                  <a:pt x="104756" y="31293"/>
                </a:lnTo>
                <a:lnTo>
                  <a:pt x="97631" y="40318"/>
                </a:lnTo>
                <a:lnTo>
                  <a:pt x="90540" y="50300"/>
                </a:lnTo>
                <a:lnTo>
                  <a:pt x="83474" y="60379"/>
                </a:lnTo>
                <a:lnTo>
                  <a:pt x="76423" y="70055"/>
                </a:lnTo>
                <a:lnTo>
                  <a:pt x="69383" y="79669"/>
                </a:lnTo>
                <a:lnTo>
                  <a:pt x="62349" y="90175"/>
                </a:lnTo>
                <a:lnTo>
                  <a:pt x="55321" y="102060"/>
                </a:lnTo>
                <a:lnTo>
                  <a:pt x="48296" y="115332"/>
                </a:lnTo>
                <a:lnTo>
                  <a:pt x="41273" y="129777"/>
                </a:lnTo>
                <a:lnTo>
                  <a:pt x="34256" y="145122"/>
                </a:lnTo>
                <a:lnTo>
                  <a:pt x="27407" y="160800"/>
                </a:lnTo>
                <a:lnTo>
                  <a:pt x="21035" y="176005"/>
                </a:lnTo>
                <a:lnTo>
                  <a:pt x="15274" y="190347"/>
                </a:lnTo>
                <a:lnTo>
                  <a:pt x="10253" y="204279"/>
                </a:lnTo>
                <a:lnTo>
                  <a:pt x="6178" y="218854"/>
                </a:lnTo>
                <a:lnTo>
                  <a:pt x="3071" y="234635"/>
                </a:lnTo>
                <a:lnTo>
                  <a:pt x="970" y="251848"/>
                </a:lnTo>
                <a:lnTo>
                  <a:pt x="0" y="270626"/>
                </a:lnTo>
                <a:lnTo>
                  <a:pt x="124" y="290843"/>
                </a:lnTo>
                <a:lnTo>
                  <a:pt x="1172" y="311589"/>
                </a:lnTo>
                <a:lnTo>
                  <a:pt x="2938" y="331356"/>
                </a:lnTo>
                <a:lnTo>
                  <a:pt x="5235" y="349383"/>
                </a:lnTo>
                <a:lnTo>
                  <a:pt x="7910" y="365771"/>
                </a:lnTo>
                <a:lnTo>
                  <a:pt x="10851" y="381085"/>
                </a:lnTo>
                <a:lnTo>
                  <a:pt x="13981" y="395793"/>
                </a:lnTo>
                <a:lnTo>
                  <a:pt x="17403" y="410012"/>
                </a:lnTo>
                <a:lnTo>
                  <a:pt x="21386" y="423590"/>
                </a:lnTo>
                <a:lnTo>
                  <a:pt x="26032" y="436476"/>
                </a:lnTo>
                <a:lnTo>
                  <a:pt x="31288" y="448744"/>
                </a:lnTo>
                <a:lnTo>
                  <a:pt x="37042" y="460517"/>
                </a:lnTo>
                <a:lnTo>
                  <a:pt x="43173" y="471917"/>
                </a:lnTo>
                <a:lnTo>
                  <a:pt x="49577" y="483047"/>
                </a:lnTo>
                <a:lnTo>
                  <a:pt x="56175" y="493987"/>
                </a:lnTo>
                <a:lnTo>
                  <a:pt x="62908" y="504790"/>
                </a:lnTo>
                <a:lnTo>
                  <a:pt x="69734" y="515334"/>
                </a:lnTo>
                <a:lnTo>
                  <a:pt x="76624" y="525341"/>
                </a:lnTo>
                <a:lnTo>
                  <a:pt x="83555" y="534706"/>
                </a:lnTo>
                <a:lnTo>
                  <a:pt x="90516" y="543639"/>
                </a:lnTo>
                <a:lnTo>
                  <a:pt x="97495" y="552558"/>
                </a:lnTo>
                <a:lnTo>
                  <a:pt x="104492" y="561705"/>
                </a:lnTo>
                <a:lnTo>
                  <a:pt x="111666" y="570984"/>
                </a:lnTo>
                <a:lnTo>
                  <a:pt x="119322" y="580068"/>
                </a:lnTo>
                <a:lnTo>
                  <a:pt x="127591" y="588773"/>
                </a:lnTo>
                <a:lnTo>
                  <a:pt x="136603" y="597076"/>
                </a:lnTo>
                <a:lnTo>
                  <a:pt x="146564" y="605032"/>
                </a:lnTo>
                <a:lnTo>
                  <a:pt x="157471" y="612706"/>
                </a:lnTo>
                <a:lnTo>
                  <a:pt x="168585" y="619868"/>
                </a:lnTo>
                <a:lnTo>
                  <a:pt x="179615" y="626687"/>
                </a:lnTo>
                <a:lnTo>
                  <a:pt x="191529" y="633764"/>
                </a:lnTo>
                <a:lnTo>
                  <a:pt x="206211" y="64223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5926555" y="2078127"/>
            <a:ext cx="173065" cy="357971"/>
          </a:xfrm>
          <a:custGeom>
            <a:avLst/>
            <a:gdLst/>
            <a:ahLst/>
            <a:cxnLst/>
            <a:rect l="0" t="0" r="0" b="0"/>
            <a:pathLst>
              <a:path w="173065" h="357971">
                <a:moveTo>
                  <a:pt x="4608" y="0"/>
                </a:moveTo>
                <a:lnTo>
                  <a:pt x="1808" y="11736"/>
                </a:lnTo>
                <a:lnTo>
                  <a:pt x="307" y="22864"/>
                </a:lnTo>
                <a:lnTo>
                  <a:pt x="0" y="34472"/>
                </a:lnTo>
                <a:lnTo>
                  <a:pt x="679" y="46979"/>
                </a:lnTo>
                <a:lnTo>
                  <a:pt x="2146" y="60936"/>
                </a:lnTo>
                <a:lnTo>
                  <a:pt x="4216" y="76494"/>
                </a:lnTo>
                <a:lnTo>
                  <a:pt x="6726" y="93323"/>
                </a:lnTo>
                <a:lnTo>
                  <a:pt x="9549" y="110833"/>
                </a:lnTo>
                <a:lnTo>
                  <a:pt x="12591" y="128607"/>
                </a:lnTo>
                <a:lnTo>
                  <a:pt x="15783" y="146438"/>
                </a:lnTo>
                <a:lnTo>
                  <a:pt x="19080" y="164240"/>
                </a:lnTo>
                <a:lnTo>
                  <a:pt x="22441" y="181991"/>
                </a:lnTo>
                <a:lnTo>
                  <a:pt x="25682" y="199690"/>
                </a:lnTo>
                <a:lnTo>
                  <a:pt x="28479" y="217347"/>
                </a:lnTo>
                <a:lnTo>
                  <a:pt x="30696" y="234967"/>
                </a:lnTo>
                <a:lnTo>
                  <a:pt x="32525" y="252395"/>
                </a:lnTo>
                <a:lnTo>
                  <a:pt x="34367" y="269331"/>
                </a:lnTo>
                <a:lnTo>
                  <a:pt x="36456" y="285650"/>
                </a:lnTo>
                <a:lnTo>
                  <a:pt x="38691" y="301388"/>
                </a:lnTo>
                <a:lnTo>
                  <a:pt x="40738" y="316651"/>
                </a:lnTo>
                <a:lnTo>
                  <a:pt x="42402" y="331520"/>
                </a:lnTo>
                <a:lnTo>
                  <a:pt x="43273" y="344978"/>
                </a:lnTo>
                <a:lnTo>
                  <a:pt x="42769" y="353548"/>
                </a:lnTo>
                <a:lnTo>
                  <a:pt x="41310" y="355095"/>
                </a:lnTo>
                <a:lnTo>
                  <a:pt x="39868" y="351412"/>
                </a:lnTo>
                <a:lnTo>
                  <a:pt x="38748" y="344254"/>
                </a:lnTo>
                <a:lnTo>
                  <a:pt x="37942" y="334795"/>
                </a:lnTo>
                <a:lnTo>
                  <a:pt x="37385" y="323805"/>
                </a:lnTo>
                <a:lnTo>
                  <a:pt x="37172" y="311798"/>
                </a:lnTo>
                <a:lnTo>
                  <a:pt x="37558" y="299113"/>
                </a:lnTo>
                <a:lnTo>
                  <a:pt x="38643" y="285991"/>
                </a:lnTo>
                <a:lnTo>
                  <a:pt x="40695" y="273072"/>
                </a:lnTo>
                <a:lnTo>
                  <a:pt x="44208" y="261380"/>
                </a:lnTo>
                <a:lnTo>
                  <a:pt x="49322" y="251378"/>
                </a:lnTo>
                <a:lnTo>
                  <a:pt x="56028" y="243340"/>
                </a:lnTo>
                <a:lnTo>
                  <a:pt x="64349" y="237607"/>
                </a:lnTo>
                <a:lnTo>
                  <a:pt x="74123" y="234127"/>
                </a:lnTo>
                <a:lnTo>
                  <a:pt x="84752" y="232721"/>
                </a:lnTo>
                <a:lnTo>
                  <a:pt x="95338" y="233273"/>
                </a:lnTo>
                <a:lnTo>
                  <a:pt x="105376" y="235535"/>
                </a:lnTo>
                <a:lnTo>
                  <a:pt x="114740" y="239490"/>
                </a:lnTo>
                <a:lnTo>
                  <a:pt x="123489" y="245416"/>
                </a:lnTo>
                <a:lnTo>
                  <a:pt x="131740" y="253287"/>
                </a:lnTo>
                <a:lnTo>
                  <a:pt x="139451" y="262656"/>
                </a:lnTo>
                <a:lnTo>
                  <a:pt x="146420" y="272853"/>
                </a:lnTo>
                <a:lnTo>
                  <a:pt x="152589" y="283413"/>
                </a:lnTo>
                <a:lnTo>
                  <a:pt x="157902" y="294219"/>
                </a:lnTo>
                <a:lnTo>
                  <a:pt x="162743" y="306784"/>
                </a:lnTo>
                <a:lnTo>
                  <a:pt x="167535" y="325557"/>
                </a:lnTo>
                <a:lnTo>
                  <a:pt x="173064" y="35797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128915" y="2264921"/>
            <a:ext cx="191804" cy="192233"/>
          </a:xfrm>
          <a:custGeom>
            <a:avLst/>
            <a:gdLst/>
            <a:ahLst/>
            <a:cxnLst/>
            <a:rect l="0" t="0" r="0" b="0"/>
            <a:pathLst>
              <a:path w="191804" h="192233">
                <a:moveTo>
                  <a:pt x="118103" y="108005"/>
                </a:moveTo>
                <a:lnTo>
                  <a:pt x="121037" y="99203"/>
                </a:lnTo>
                <a:lnTo>
                  <a:pt x="123819" y="90857"/>
                </a:lnTo>
                <a:lnTo>
                  <a:pt x="126710" y="82158"/>
                </a:lnTo>
                <a:lnTo>
                  <a:pt x="129405" y="73037"/>
                </a:lnTo>
                <a:lnTo>
                  <a:pt x="131272" y="63542"/>
                </a:lnTo>
                <a:lnTo>
                  <a:pt x="132021" y="53754"/>
                </a:lnTo>
                <a:lnTo>
                  <a:pt x="131363" y="43913"/>
                </a:lnTo>
                <a:lnTo>
                  <a:pt x="128864" y="34388"/>
                </a:lnTo>
                <a:lnTo>
                  <a:pt x="124469" y="25364"/>
                </a:lnTo>
                <a:lnTo>
                  <a:pt x="118264" y="17171"/>
                </a:lnTo>
                <a:lnTo>
                  <a:pt x="110287" y="10346"/>
                </a:lnTo>
                <a:lnTo>
                  <a:pt x="100747" y="5064"/>
                </a:lnTo>
                <a:lnTo>
                  <a:pt x="90276" y="1501"/>
                </a:lnTo>
                <a:lnTo>
                  <a:pt x="79798" y="0"/>
                </a:lnTo>
                <a:lnTo>
                  <a:pt x="69831" y="546"/>
                </a:lnTo>
                <a:lnTo>
                  <a:pt x="60515" y="2844"/>
                </a:lnTo>
                <a:lnTo>
                  <a:pt x="51800" y="6511"/>
                </a:lnTo>
                <a:lnTo>
                  <a:pt x="43571" y="11199"/>
                </a:lnTo>
                <a:lnTo>
                  <a:pt x="35874" y="16784"/>
                </a:lnTo>
                <a:lnTo>
                  <a:pt x="28916" y="23356"/>
                </a:lnTo>
                <a:lnTo>
                  <a:pt x="22749" y="30886"/>
                </a:lnTo>
                <a:lnTo>
                  <a:pt x="17283" y="39229"/>
                </a:lnTo>
                <a:lnTo>
                  <a:pt x="12376" y="48208"/>
                </a:lnTo>
                <a:lnTo>
                  <a:pt x="7898" y="57661"/>
                </a:lnTo>
                <a:lnTo>
                  <a:pt x="4059" y="67620"/>
                </a:lnTo>
                <a:lnTo>
                  <a:pt x="1386" y="78290"/>
                </a:lnTo>
                <a:lnTo>
                  <a:pt x="69" y="89724"/>
                </a:lnTo>
                <a:lnTo>
                  <a:pt x="0" y="101674"/>
                </a:lnTo>
                <a:lnTo>
                  <a:pt x="942" y="113695"/>
                </a:lnTo>
                <a:lnTo>
                  <a:pt x="2653" y="125522"/>
                </a:lnTo>
                <a:lnTo>
                  <a:pt x="5088" y="137073"/>
                </a:lnTo>
                <a:lnTo>
                  <a:pt x="8394" y="148363"/>
                </a:lnTo>
                <a:lnTo>
                  <a:pt x="12582" y="159420"/>
                </a:lnTo>
                <a:lnTo>
                  <a:pt x="17699" y="169641"/>
                </a:lnTo>
                <a:lnTo>
                  <a:pt x="23890" y="177842"/>
                </a:lnTo>
                <a:lnTo>
                  <a:pt x="31127" y="183526"/>
                </a:lnTo>
                <a:lnTo>
                  <a:pt x="39088" y="186357"/>
                </a:lnTo>
                <a:lnTo>
                  <a:pt x="47271" y="185838"/>
                </a:lnTo>
                <a:lnTo>
                  <a:pt x="55360" y="182044"/>
                </a:lnTo>
                <a:lnTo>
                  <a:pt x="63077" y="175633"/>
                </a:lnTo>
                <a:lnTo>
                  <a:pt x="70106" y="167527"/>
                </a:lnTo>
                <a:lnTo>
                  <a:pt x="76345" y="158417"/>
                </a:lnTo>
                <a:lnTo>
                  <a:pt x="81704" y="148562"/>
                </a:lnTo>
                <a:lnTo>
                  <a:pt x="86013" y="137896"/>
                </a:lnTo>
                <a:lnTo>
                  <a:pt x="89288" y="126434"/>
                </a:lnTo>
                <a:lnTo>
                  <a:pt x="91846" y="114450"/>
                </a:lnTo>
                <a:lnTo>
                  <a:pt x="94187" y="102398"/>
                </a:lnTo>
                <a:lnTo>
                  <a:pt x="96622" y="90616"/>
                </a:lnTo>
                <a:lnTo>
                  <a:pt x="99390" y="81596"/>
                </a:lnTo>
                <a:lnTo>
                  <a:pt x="102326" y="78462"/>
                </a:lnTo>
                <a:lnTo>
                  <a:pt x="104988" y="80341"/>
                </a:lnTo>
                <a:lnTo>
                  <a:pt x="107532" y="85530"/>
                </a:lnTo>
                <a:lnTo>
                  <a:pt x="110322" y="92923"/>
                </a:lnTo>
                <a:lnTo>
                  <a:pt x="113755" y="102030"/>
                </a:lnTo>
                <a:lnTo>
                  <a:pt x="117968" y="112492"/>
                </a:lnTo>
                <a:lnTo>
                  <a:pt x="122904" y="123660"/>
                </a:lnTo>
                <a:lnTo>
                  <a:pt x="128427" y="134646"/>
                </a:lnTo>
                <a:lnTo>
                  <a:pt x="134401" y="144966"/>
                </a:lnTo>
                <a:lnTo>
                  <a:pt x="140866" y="154358"/>
                </a:lnTo>
                <a:lnTo>
                  <a:pt x="148036" y="162597"/>
                </a:lnTo>
                <a:lnTo>
                  <a:pt x="155957" y="169690"/>
                </a:lnTo>
                <a:lnTo>
                  <a:pt x="164086" y="175658"/>
                </a:lnTo>
                <a:lnTo>
                  <a:pt x="172185" y="181023"/>
                </a:lnTo>
                <a:lnTo>
                  <a:pt x="180962" y="186260"/>
                </a:lnTo>
                <a:lnTo>
                  <a:pt x="191803" y="19223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320718" y="2225526"/>
            <a:ext cx="126342" cy="211734"/>
          </a:xfrm>
          <a:custGeom>
            <a:avLst/>
            <a:gdLst/>
            <a:ahLst/>
            <a:cxnLst/>
            <a:rect l="0" t="0" r="0" b="0"/>
            <a:pathLst>
              <a:path w="126342" h="211734">
                <a:moveTo>
                  <a:pt x="0" y="52643"/>
                </a:moveTo>
                <a:lnTo>
                  <a:pt x="67" y="67178"/>
                </a:lnTo>
                <a:lnTo>
                  <a:pt x="707" y="79809"/>
                </a:lnTo>
                <a:lnTo>
                  <a:pt x="2008" y="91713"/>
                </a:lnTo>
                <a:lnTo>
                  <a:pt x="4040" y="103195"/>
                </a:lnTo>
                <a:lnTo>
                  <a:pt x="7005" y="114387"/>
                </a:lnTo>
                <a:lnTo>
                  <a:pt x="10919" y="125375"/>
                </a:lnTo>
                <a:lnTo>
                  <a:pt x="15496" y="136217"/>
                </a:lnTo>
                <a:lnTo>
                  <a:pt x="20252" y="146960"/>
                </a:lnTo>
                <a:lnTo>
                  <a:pt x="24895" y="157633"/>
                </a:lnTo>
                <a:lnTo>
                  <a:pt x="29485" y="168259"/>
                </a:lnTo>
                <a:lnTo>
                  <a:pt x="34325" y="178853"/>
                </a:lnTo>
                <a:lnTo>
                  <a:pt x="39582" y="189402"/>
                </a:lnTo>
                <a:lnTo>
                  <a:pt x="45266" y="199096"/>
                </a:lnTo>
                <a:lnTo>
                  <a:pt x="51313" y="206402"/>
                </a:lnTo>
                <a:lnTo>
                  <a:pt x="57639" y="210669"/>
                </a:lnTo>
                <a:lnTo>
                  <a:pt x="64007" y="211733"/>
                </a:lnTo>
                <a:lnTo>
                  <a:pt x="70050" y="209488"/>
                </a:lnTo>
                <a:lnTo>
                  <a:pt x="75592" y="204238"/>
                </a:lnTo>
                <a:lnTo>
                  <a:pt x="80633" y="196700"/>
                </a:lnTo>
                <a:lnTo>
                  <a:pt x="85253" y="187763"/>
                </a:lnTo>
                <a:lnTo>
                  <a:pt x="89547" y="178063"/>
                </a:lnTo>
                <a:lnTo>
                  <a:pt x="93602" y="167965"/>
                </a:lnTo>
                <a:lnTo>
                  <a:pt x="97487" y="157661"/>
                </a:lnTo>
                <a:lnTo>
                  <a:pt x="101246" y="147243"/>
                </a:lnTo>
                <a:lnTo>
                  <a:pt x="104755" y="136433"/>
                </a:lnTo>
                <a:lnTo>
                  <a:pt x="107732" y="124643"/>
                </a:lnTo>
                <a:lnTo>
                  <a:pt x="110070" y="111636"/>
                </a:lnTo>
                <a:lnTo>
                  <a:pt x="111980" y="97814"/>
                </a:lnTo>
                <a:lnTo>
                  <a:pt x="113876" y="83996"/>
                </a:lnTo>
                <a:lnTo>
                  <a:pt x="116003" y="70671"/>
                </a:lnTo>
                <a:lnTo>
                  <a:pt x="118271" y="58032"/>
                </a:lnTo>
                <a:lnTo>
                  <a:pt x="120580" y="44700"/>
                </a:lnTo>
                <a:lnTo>
                  <a:pt x="123136" y="27274"/>
                </a:lnTo>
                <a:lnTo>
                  <a:pt x="126341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480670" y="2238768"/>
            <a:ext cx="145375" cy="232072"/>
          </a:xfrm>
          <a:custGeom>
            <a:avLst/>
            <a:gdLst/>
            <a:ahLst/>
            <a:cxnLst/>
            <a:rect l="0" t="0" r="0" b="0"/>
            <a:pathLst>
              <a:path w="145375" h="232072">
                <a:moveTo>
                  <a:pt x="8503" y="92043"/>
                </a:moveTo>
                <a:lnTo>
                  <a:pt x="14504" y="97777"/>
                </a:lnTo>
                <a:lnTo>
                  <a:pt x="21350" y="102061"/>
                </a:lnTo>
                <a:lnTo>
                  <a:pt x="29738" y="105263"/>
                </a:lnTo>
                <a:lnTo>
                  <a:pt x="39365" y="107451"/>
                </a:lnTo>
                <a:lnTo>
                  <a:pt x="49680" y="108500"/>
                </a:lnTo>
                <a:lnTo>
                  <a:pt x="60282" y="108437"/>
                </a:lnTo>
                <a:lnTo>
                  <a:pt x="70808" y="107267"/>
                </a:lnTo>
                <a:lnTo>
                  <a:pt x="80860" y="104891"/>
                </a:lnTo>
                <a:lnTo>
                  <a:pt x="90270" y="101359"/>
                </a:lnTo>
                <a:lnTo>
                  <a:pt x="98738" y="96531"/>
                </a:lnTo>
                <a:lnTo>
                  <a:pt x="105755" y="90010"/>
                </a:lnTo>
                <a:lnTo>
                  <a:pt x="111172" y="81737"/>
                </a:lnTo>
                <a:lnTo>
                  <a:pt x="114998" y="72096"/>
                </a:lnTo>
                <a:lnTo>
                  <a:pt x="117209" y="61716"/>
                </a:lnTo>
                <a:lnTo>
                  <a:pt x="117952" y="51038"/>
                </a:lnTo>
                <a:lnTo>
                  <a:pt x="117335" y="40447"/>
                </a:lnTo>
                <a:lnTo>
                  <a:pt x="115334" y="30343"/>
                </a:lnTo>
                <a:lnTo>
                  <a:pt x="112057" y="20899"/>
                </a:lnTo>
                <a:lnTo>
                  <a:pt x="107399" y="12577"/>
                </a:lnTo>
                <a:lnTo>
                  <a:pt x="100993" y="6189"/>
                </a:lnTo>
                <a:lnTo>
                  <a:pt x="92801" y="2010"/>
                </a:lnTo>
                <a:lnTo>
                  <a:pt x="83386" y="0"/>
                </a:lnTo>
                <a:lnTo>
                  <a:pt x="73689" y="81"/>
                </a:lnTo>
                <a:lnTo>
                  <a:pt x="64283" y="1984"/>
                </a:lnTo>
                <a:lnTo>
                  <a:pt x="55359" y="5344"/>
                </a:lnTo>
                <a:lnTo>
                  <a:pt x="46914" y="9799"/>
                </a:lnTo>
                <a:lnTo>
                  <a:pt x="38870" y="15052"/>
                </a:lnTo>
                <a:lnTo>
                  <a:pt x="31299" y="21032"/>
                </a:lnTo>
                <a:lnTo>
                  <a:pt x="24426" y="27877"/>
                </a:lnTo>
                <a:lnTo>
                  <a:pt x="18321" y="35603"/>
                </a:lnTo>
                <a:lnTo>
                  <a:pt x="13066" y="44419"/>
                </a:lnTo>
                <a:lnTo>
                  <a:pt x="8833" y="54780"/>
                </a:lnTo>
                <a:lnTo>
                  <a:pt x="5619" y="66789"/>
                </a:lnTo>
                <a:lnTo>
                  <a:pt x="3271" y="80092"/>
                </a:lnTo>
                <a:lnTo>
                  <a:pt x="1605" y="94084"/>
                </a:lnTo>
                <a:lnTo>
                  <a:pt x="453" y="108341"/>
                </a:lnTo>
                <a:lnTo>
                  <a:pt x="0" y="122488"/>
                </a:lnTo>
                <a:lnTo>
                  <a:pt x="752" y="136133"/>
                </a:lnTo>
                <a:lnTo>
                  <a:pt x="2889" y="149117"/>
                </a:lnTo>
                <a:lnTo>
                  <a:pt x="6291" y="161309"/>
                </a:lnTo>
                <a:lnTo>
                  <a:pt x="10716" y="172511"/>
                </a:lnTo>
                <a:lnTo>
                  <a:pt x="15920" y="182717"/>
                </a:lnTo>
                <a:lnTo>
                  <a:pt x="21854" y="192065"/>
                </a:lnTo>
                <a:lnTo>
                  <a:pt x="28662" y="200738"/>
                </a:lnTo>
                <a:lnTo>
                  <a:pt x="36353" y="208902"/>
                </a:lnTo>
                <a:lnTo>
                  <a:pt x="44976" y="216369"/>
                </a:lnTo>
                <a:lnTo>
                  <a:pt x="54675" y="222634"/>
                </a:lnTo>
                <a:lnTo>
                  <a:pt x="65420" y="227504"/>
                </a:lnTo>
                <a:lnTo>
                  <a:pt x="76890" y="230774"/>
                </a:lnTo>
                <a:lnTo>
                  <a:pt x="88581" y="232071"/>
                </a:lnTo>
                <a:lnTo>
                  <a:pt x="100170" y="231392"/>
                </a:lnTo>
                <a:lnTo>
                  <a:pt x="111089" y="229329"/>
                </a:lnTo>
                <a:lnTo>
                  <a:pt x="121518" y="226674"/>
                </a:lnTo>
                <a:lnTo>
                  <a:pt x="132368" y="223196"/>
                </a:lnTo>
                <a:lnTo>
                  <a:pt x="145374" y="21838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909448" y="2280882"/>
            <a:ext cx="146928" cy="166042"/>
          </a:xfrm>
          <a:custGeom>
            <a:avLst/>
            <a:gdLst/>
            <a:ahLst/>
            <a:cxnLst/>
            <a:rect l="0" t="0" r="0" b="0"/>
            <a:pathLst>
              <a:path w="146928" h="166042">
                <a:moveTo>
                  <a:pt x="127207" y="7816"/>
                </a:moveTo>
                <a:lnTo>
                  <a:pt x="118338" y="4949"/>
                </a:lnTo>
                <a:lnTo>
                  <a:pt x="109352" y="2807"/>
                </a:lnTo>
                <a:lnTo>
                  <a:pt x="99361" y="1208"/>
                </a:lnTo>
                <a:lnTo>
                  <a:pt x="88553" y="200"/>
                </a:lnTo>
                <a:lnTo>
                  <a:pt x="77389" y="0"/>
                </a:lnTo>
                <a:lnTo>
                  <a:pt x="66189" y="665"/>
                </a:lnTo>
                <a:lnTo>
                  <a:pt x="55250" y="2422"/>
                </a:lnTo>
                <a:lnTo>
                  <a:pt x="44913" y="5731"/>
                </a:lnTo>
                <a:lnTo>
                  <a:pt x="35306" y="10705"/>
                </a:lnTo>
                <a:lnTo>
                  <a:pt x="26535" y="17316"/>
                </a:lnTo>
                <a:lnTo>
                  <a:pt x="18782" y="25574"/>
                </a:lnTo>
                <a:lnTo>
                  <a:pt x="12055" y="35309"/>
                </a:lnTo>
                <a:lnTo>
                  <a:pt x="6536" y="46082"/>
                </a:lnTo>
                <a:lnTo>
                  <a:pt x="2651" y="57297"/>
                </a:lnTo>
                <a:lnTo>
                  <a:pt x="488" y="68570"/>
                </a:lnTo>
                <a:lnTo>
                  <a:pt x="0" y="79578"/>
                </a:lnTo>
                <a:lnTo>
                  <a:pt x="1185" y="89969"/>
                </a:lnTo>
                <a:lnTo>
                  <a:pt x="3870" y="99628"/>
                </a:lnTo>
                <a:lnTo>
                  <a:pt x="7773" y="108776"/>
                </a:lnTo>
                <a:lnTo>
                  <a:pt x="12600" y="117846"/>
                </a:lnTo>
                <a:lnTo>
                  <a:pt x="18111" y="127094"/>
                </a:lnTo>
                <a:lnTo>
                  <a:pt x="24436" y="136274"/>
                </a:lnTo>
                <a:lnTo>
                  <a:pt x="32045" y="144759"/>
                </a:lnTo>
                <a:lnTo>
                  <a:pt x="41088" y="152235"/>
                </a:lnTo>
                <a:lnTo>
                  <a:pt x="51264" y="158390"/>
                </a:lnTo>
                <a:lnTo>
                  <a:pt x="62011" y="162768"/>
                </a:lnTo>
                <a:lnTo>
                  <a:pt x="72939" y="165294"/>
                </a:lnTo>
                <a:lnTo>
                  <a:pt x="83700" y="166041"/>
                </a:lnTo>
                <a:lnTo>
                  <a:pt x="93918" y="165037"/>
                </a:lnTo>
                <a:lnTo>
                  <a:pt x="103452" y="162472"/>
                </a:lnTo>
                <a:lnTo>
                  <a:pt x="112345" y="158482"/>
                </a:lnTo>
                <a:lnTo>
                  <a:pt x="120712" y="153064"/>
                </a:lnTo>
                <a:lnTo>
                  <a:pt x="128665" y="146343"/>
                </a:lnTo>
                <a:lnTo>
                  <a:pt x="135822" y="138391"/>
                </a:lnTo>
                <a:lnTo>
                  <a:pt x="141346" y="129152"/>
                </a:lnTo>
                <a:lnTo>
                  <a:pt x="144909" y="118718"/>
                </a:lnTo>
                <a:lnTo>
                  <a:pt x="146659" y="107457"/>
                </a:lnTo>
                <a:lnTo>
                  <a:pt x="146927" y="95907"/>
                </a:lnTo>
                <a:lnTo>
                  <a:pt x="146067" y="84404"/>
                </a:lnTo>
                <a:lnTo>
                  <a:pt x="144221" y="73242"/>
                </a:lnTo>
                <a:lnTo>
                  <a:pt x="141320" y="62745"/>
                </a:lnTo>
                <a:lnTo>
                  <a:pt x="137411" y="53029"/>
                </a:lnTo>
                <a:lnTo>
                  <a:pt x="132576" y="44325"/>
                </a:lnTo>
                <a:lnTo>
                  <a:pt x="126173" y="36220"/>
                </a:lnTo>
                <a:lnTo>
                  <a:pt x="115407" y="28004"/>
                </a:lnTo>
                <a:lnTo>
                  <a:pt x="95622" y="1834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7078769" y="2246583"/>
            <a:ext cx="147401" cy="179051"/>
          </a:xfrm>
          <a:custGeom>
            <a:avLst/>
            <a:gdLst/>
            <a:ahLst/>
            <a:cxnLst/>
            <a:rect l="0" t="0" r="0" b="0"/>
            <a:pathLst>
              <a:path w="147401" h="179051">
                <a:moveTo>
                  <a:pt x="0" y="105286"/>
                </a:moveTo>
                <a:lnTo>
                  <a:pt x="5868" y="111153"/>
                </a:lnTo>
                <a:lnTo>
                  <a:pt x="11433" y="116718"/>
                </a:lnTo>
                <a:lnTo>
                  <a:pt x="17232" y="122521"/>
                </a:lnTo>
                <a:lnTo>
                  <a:pt x="23313" y="128775"/>
                </a:lnTo>
                <a:lnTo>
                  <a:pt x="29642" y="135753"/>
                </a:lnTo>
                <a:lnTo>
                  <a:pt x="36166" y="143534"/>
                </a:lnTo>
                <a:lnTo>
                  <a:pt x="42669" y="152036"/>
                </a:lnTo>
                <a:lnTo>
                  <a:pt x="48804" y="161115"/>
                </a:lnTo>
                <a:lnTo>
                  <a:pt x="54387" y="170553"/>
                </a:lnTo>
                <a:lnTo>
                  <a:pt x="58689" y="177601"/>
                </a:lnTo>
                <a:lnTo>
                  <a:pt x="60743" y="179050"/>
                </a:lnTo>
                <a:lnTo>
                  <a:pt x="60789" y="176108"/>
                </a:lnTo>
                <a:lnTo>
                  <a:pt x="59475" y="170359"/>
                </a:lnTo>
                <a:lnTo>
                  <a:pt x="57319" y="162864"/>
                </a:lnTo>
                <a:lnTo>
                  <a:pt x="54652" y="154273"/>
                </a:lnTo>
                <a:lnTo>
                  <a:pt x="51674" y="144828"/>
                </a:lnTo>
                <a:lnTo>
                  <a:pt x="48502" y="134468"/>
                </a:lnTo>
                <a:lnTo>
                  <a:pt x="45210" y="123226"/>
                </a:lnTo>
                <a:lnTo>
                  <a:pt x="41842" y="111397"/>
                </a:lnTo>
                <a:lnTo>
                  <a:pt x="38425" y="99453"/>
                </a:lnTo>
                <a:lnTo>
                  <a:pt x="34990" y="87679"/>
                </a:lnTo>
                <a:lnTo>
                  <a:pt x="32040" y="76333"/>
                </a:lnTo>
                <a:lnTo>
                  <a:pt x="30501" y="65712"/>
                </a:lnTo>
                <a:lnTo>
                  <a:pt x="30774" y="55908"/>
                </a:lnTo>
                <a:lnTo>
                  <a:pt x="32926" y="47003"/>
                </a:lnTo>
                <a:lnTo>
                  <a:pt x="36962" y="39160"/>
                </a:lnTo>
                <a:lnTo>
                  <a:pt x="42678" y="32363"/>
                </a:lnTo>
                <a:lnTo>
                  <a:pt x="49754" y="26457"/>
                </a:lnTo>
                <a:lnTo>
                  <a:pt x="57856" y="21248"/>
                </a:lnTo>
                <a:lnTo>
                  <a:pt x="66711" y="16559"/>
                </a:lnTo>
                <a:lnTo>
                  <a:pt x="76263" y="12408"/>
                </a:lnTo>
                <a:lnTo>
                  <a:pt x="86658" y="8991"/>
                </a:lnTo>
                <a:lnTo>
                  <a:pt x="97895" y="6359"/>
                </a:lnTo>
                <a:lnTo>
                  <a:pt x="109246" y="4417"/>
                </a:lnTo>
                <a:lnTo>
                  <a:pt x="120469" y="2821"/>
                </a:lnTo>
                <a:lnTo>
                  <a:pt x="132551" y="1429"/>
                </a:lnTo>
                <a:lnTo>
                  <a:pt x="14740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7447267" y="2130770"/>
            <a:ext cx="178985" cy="336913"/>
          </a:xfrm>
          <a:custGeom>
            <a:avLst/>
            <a:gdLst/>
            <a:ahLst/>
            <a:cxnLst/>
            <a:rect l="0" t="0" r="0" b="0"/>
            <a:pathLst>
              <a:path w="178985" h="336913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4" y="34462"/>
                </a:lnTo>
                <a:lnTo>
                  <a:pt x="176" y="46624"/>
                </a:lnTo>
                <a:lnTo>
                  <a:pt x="825" y="59283"/>
                </a:lnTo>
                <a:lnTo>
                  <a:pt x="2078" y="72344"/>
                </a:lnTo>
                <a:lnTo>
                  <a:pt x="3904" y="85869"/>
                </a:lnTo>
                <a:lnTo>
                  <a:pt x="6200" y="100082"/>
                </a:lnTo>
                <a:lnTo>
                  <a:pt x="8852" y="115051"/>
                </a:lnTo>
                <a:lnTo>
                  <a:pt x="11597" y="130695"/>
                </a:lnTo>
                <a:lnTo>
                  <a:pt x="14054" y="146882"/>
                </a:lnTo>
                <a:lnTo>
                  <a:pt x="16039" y="163472"/>
                </a:lnTo>
                <a:lnTo>
                  <a:pt x="17709" y="180189"/>
                </a:lnTo>
                <a:lnTo>
                  <a:pt x="19445" y="196638"/>
                </a:lnTo>
                <a:lnTo>
                  <a:pt x="21463" y="212627"/>
                </a:lnTo>
                <a:lnTo>
                  <a:pt x="23651" y="228143"/>
                </a:lnTo>
                <a:lnTo>
                  <a:pt x="25666" y="243255"/>
                </a:lnTo>
                <a:lnTo>
                  <a:pt x="27295" y="257956"/>
                </a:lnTo>
                <a:lnTo>
                  <a:pt x="27637" y="268915"/>
                </a:lnTo>
                <a:lnTo>
                  <a:pt x="26355" y="272037"/>
                </a:lnTo>
                <a:lnTo>
                  <a:pt x="24873" y="268875"/>
                </a:lnTo>
                <a:lnTo>
                  <a:pt x="23867" y="261650"/>
                </a:lnTo>
                <a:lnTo>
                  <a:pt x="23673" y="251904"/>
                </a:lnTo>
                <a:lnTo>
                  <a:pt x="24343" y="240601"/>
                </a:lnTo>
                <a:lnTo>
                  <a:pt x="25773" y="228491"/>
                </a:lnTo>
                <a:lnTo>
                  <a:pt x="27803" y="216238"/>
                </a:lnTo>
                <a:lnTo>
                  <a:pt x="30287" y="204203"/>
                </a:lnTo>
                <a:lnTo>
                  <a:pt x="33430" y="192823"/>
                </a:lnTo>
                <a:lnTo>
                  <a:pt x="37750" y="182698"/>
                </a:lnTo>
                <a:lnTo>
                  <a:pt x="43437" y="174043"/>
                </a:lnTo>
                <a:lnTo>
                  <a:pt x="50375" y="167061"/>
                </a:lnTo>
                <a:lnTo>
                  <a:pt x="58329" y="162110"/>
                </a:lnTo>
                <a:lnTo>
                  <a:pt x="67048" y="159191"/>
                </a:lnTo>
                <a:lnTo>
                  <a:pt x="76328" y="158177"/>
                </a:lnTo>
                <a:lnTo>
                  <a:pt x="86001" y="159001"/>
                </a:lnTo>
                <a:lnTo>
                  <a:pt x="95945" y="161449"/>
                </a:lnTo>
                <a:lnTo>
                  <a:pt x="105907" y="165531"/>
                </a:lnTo>
                <a:lnTo>
                  <a:pt x="115524" y="171543"/>
                </a:lnTo>
                <a:lnTo>
                  <a:pt x="124618" y="179475"/>
                </a:lnTo>
                <a:lnTo>
                  <a:pt x="133028" y="189055"/>
                </a:lnTo>
                <a:lnTo>
                  <a:pt x="140532" y="199927"/>
                </a:lnTo>
                <a:lnTo>
                  <a:pt x="147094" y="211757"/>
                </a:lnTo>
                <a:lnTo>
                  <a:pt x="152669" y="224276"/>
                </a:lnTo>
                <a:lnTo>
                  <a:pt x="157125" y="237278"/>
                </a:lnTo>
                <a:lnTo>
                  <a:pt x="160499" y="250608"/>
                </a:lnTo>
                <a:lnTo>
                  <a:pt x="163122" y="264000"/>
                </a:lnTo>
                <a:lnTo>
                  <a:pt x="165507" y="277071"/>
                </a:lnTo>
                <a:lnTo>
                  <a:pt x="167964" y="289627"/>
                </a:lnTo>
                <a:lnTo>
                  <a:pt x="170458" y="301218"/>
                </a:lnTo>
                <a:lnTo>
                  <a:pt x="172942" y="312179"/>
                </a:lnTo>
                <a:lnTo>
                  <a:pt x="175641" y="323472"/>
                </a:lnTo>
                <a:lnTo>
                  <a:pt x="178984" y="33691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7671090" y="2289230"/>
            <a:ext cx="176261" cy="172446"/>
          </a:xfrm>
          <a:custGeom>
            <a:avLst/>
            <a:gdLst/>
            <a:ahLst/>
            <a:cxnLst/>
            <a:rect l="0" t="0" r="0" b="0"/>
            <a:pathLst>
              <a:path w="176261" h="172446">
                <a:moveTo>
                  <a:pt x="49917" y="146867"/>
                </a:moveTo>
                <a:lnTo>
                  <a:pt x="55784" y="140999"/>
                </a:lnTo>
                <a:lnTo>
                  <a:pt x="61349" y="135435"/>
                </a:lnTo>
                <a:lnTo>
                  <a:pt x="67144" y="129631"/>
                </a:lnTo>
                <a:lnTo>
                  <a:pt x="73052" y="123378"/>
                </a:lnTo>
                <a:lnTo>
                  <a:pt x="78733" y="116399"/>
                </a:lnTo>
                <a:lnTo>
                  <a:pt x="84004" y="108613"/>
                </a:lnTo>
                <a:lnTo>
                  <a:pt x="88682" y="99939"/>
                </a:lnTo>
                <a:lnTo>
                  <a:pt x="92519" y="90211"/>
                </a:lnTo>
                <a:lnTo>
                  <a:pt x="95459" y="79449"/>
                </a:lnTo>
                <a:lnTo>
                  <a:pt x="97279" y="67969"/>
                </a:lnTo>
                <a:lnTo>
                  <a:pt x="97526" y="56271"/>
                </a:lnTo>
                <a:lnTo>
                  <a:pt x="96094" y="44674"/>
                </a:lnTo>
                <a:lnTo>
                  <a:pt x="93014" y="33618"/>
                </a:lnTo>
                <a:lnTo>
                  <a:pt x="88281" y="23726"/>
                </a:lnTo>
                <a:lnTo>
                  <a:pt x="82060" y="15234"/>
                </a:lnTo>
                <a:lnTo>
                  <a:pt x="74631" y="8364"/>
                </a:lnTo>
                <a:lnTo>
                  <a:pt x="66281" y="3490"/>
                </a:lnTo>
                <a:lnTo>
                  <a:pt x="57267" y="632"/>
                </a:lnTo>
                <a:lnTo>
                  <a:pt x="47945" y="0"/>
                </a:lnTo>
                <a:lnTo>
                  <a:pt x="38768" y="2144"/>
                </a:lnTo>
                <a:lnTo>
                  <a:pt x="29978" y="7110"/>
                </a:lnTo>
                <a:lnTo>
                  <a:pt x="21941" y="14681"/>
                </a:lnTo>
                <a:lnTo>
                  <a:pt x="15221" y="24644"/>
                </a:lnTo>
                <a:lnTo>
                  <a:pt x="9999" y="36641"/>
                </a:lnTo>
                <a:lnTo>
                  <a:pt x="6136" y="50235"/>
                </a:lnTo>
                <a:lnTo>
                  <a:pt x="3371" y="65021"/>
                </a:lnTo>
                <a:lnTo>
                  <a:pt x="1436" y="80656"/>
                </a:lnTo>
                <a:lnTo>
                  <a:pt x="268" y="96558"/>
                </a:lnTo>
                <a:lnTo>
                  <a:pt x="0" y="111927"/>
                </a:lnTo>
                <a:lnTo>
                  <a:pt x="640" y="126364"/>
                </a:lnTo>
                <a:lnTo>
                  <a:pt x="2392" y="139514"/>
                </a:lnTo>
                <a:lnTo>
                  <a:pt x="5702" y="150903"/>
                </a:lnTo>
                <a:lnTo>
                  <a:pt x="10669" y="160434"/>
                </a:lnTo>
                <a:lnTo>
                  <a:pt x="16939" y="167682"/>
                </a:lnTo>
                <a:lnTo>
                  <a:pt x="23902" y="171754"/>
                </a:lnTo>
                <a:lnTo>
                  <a:pt x="31134" y="172445"/>
                </a:lnTo>
                <a:lnTo>
                  <a:pt x="38257" y="169826"/>
                </a:lnTo>
                <a:lnTo>
                  <a:pt x="44880" y="163890"/>
                </a:lnTo>
                <a:lnTo>
                  <a:pt x="50847" y="154977"/>
                </a:lnTo>
                <a:lnTo>
                  <a:pt x="56191" y="143809"/>
                </a:lnTo>
                <a:lnTo>
                  <a:pt x="61023" y="131276"/>
                </a:lnTo>
                <a:lnTo>
                  <a:pt x="65457" y="118004"/>
                </a:lnTo>
                <a:lnTo>
                  <a:pt x="69439" y="104353"/>
                </a:lnTo>
                <a:lnTo>
                  <a:pt x="72741" y="90510"/>
                </a:lnTo>
                <a:lnTo>
                  <a:pt x="75306" y="76665"/>
                </a:lnTo>
                <a:lnTo>
                  <a:pt x="77515" y="66148"/>
                </a:lnTo>
                <a:lnTo>
                  <a:pt x="79794" y="62836"/>
                </a:lnTo>
                <a:lnTo>
                  <a:pt x="82115" y="65035"/>
                </a:lnTo>
                <a:lnTo>
                  <a:pt x="84736" y="70602"/>
                </a:lnTo>
                <a:lnTo>
                  <a:pt x="88035" y="78146"/>
                </a:lnTo>
                <a:lnTo>
                  <a:pt x="92146" y="86850"/>
                </a:lnTo>
                <a:lnTo>
                  <a:pt x="97006" y="96246"/>
                </a:lnTo>
                <a:lnTo>
                  <a:pt x="102475" y="106060"/>
                </a:lnTo>
                <a:lnTo>
                  <a:pt x="108411" y="116124"/>
                </a:lnTo>
                <a:lnTo>
                  <a:pt x="114850" y="126013"/>
                </a:lnTo>
                <a:lnTo>
                  <a:pt x="122001" y="135054"/>
                </a:lnTo>
                <a:lnTo>
                  <a:pt x="129916" y="142946"/>
                </a:lnTo>
                <a:lnTo>
                  <a:pt x="138240" y="149588"/>
                </a:lnTo>
                <a:lnTo>
                  <a:pt x="147232" y="155546"/>
                </a:lnTo>
                <a:lnTo>
                  <a:pt x="158802" y="161341"/>
                </a:lnTo>
                <a:lnTo>
                  <a:pt x="176260" y="16792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7854698" y="2253898"/>
            <a:ext cx="148825" cy="199261"/>
          </a:xfrm>
          <a:custGeom>
            <a:avLst/>
            <a:gdLst/>
            <a:ahLst/>
            <a:cxnLst/>
            <a:rect l="0" t="0" r="0" b="0"/>
            <a:pathLst>
              <a:path w="148825" h="199261">
                <a:moveTo>
                  <a:pt x="97936" y="24271"/>
                </a:moveTo>
                <a:lnTo>
                  <a:pt x="91934" y="15671"/>
                </a:lnTo>
                <a:lnTo>
                  <a:pt x="85089" y="9245"/>
                </a:lnTo>
                <a:lnTo>
                  <a:pt x="76706" y="4445"/>
                </a:lnTo>
                <a:lnTo>
                  <a:pt x="67252" y="1249"/>
                </a:lnTo>
                <a:lnTo>
                  <a:pt x="57587" y="0"/>
                </a:lnTo>
                <a:lnTo>
                  <a:pt x="48233" y="714"/>
                </a:lnTo>
                <a:lnTo>
                  <a:pt x="39362" y="3122"/>
                </a:lnTo>
                <a:lnTo>
                  <a:pt x="30957" y="6862"/>
                </a:lnTo>
                <a:lnTo>
                  <a:pt x="22949" y="11603"/>
                </a:lnTo>
                <a:lnTo>
                  <a:pt x="15574" y="17393"/>
                </a:lnTo>
                <a:lnTo>
                  <a:pt x="9366" y="24634"/>
                </a:lnTo>
                <a:lnTo>
                  <a:pt x="4530" y="33422"/>
                </a:lnTo>
                <a:lnTo>
                  <a:pt x="1282" y="43255"/>
                </a:lnTo>
                <a:lnTo>
                  <a:pt x="0" y="53239"/>
                </a:lnTo>
                <a:lnTo>
                  <a:pt x="705" y="62828"/>
                </a:lnTo>
                <a:lnTo>
                  <a:pt x="3448" y="71365"/>
                </a:lnTo>
                <a:lnTo>
                  <a:pt x="8482" y="77956"/>
                </a:lnTo>
                <a:lnTo>
                  <a:pt x="15719" y="82309"/>
                </a:lnTo>
                <a:lnTo>
                  <a:pt x="24814" y="84790"/>
                </a:lnTo>
                <a:lnTo>
                  <a:pt x="35351" y="86097"/>
                </a:lnTo>
                <a:lnTo>
                  <a:pt x="46949" y="86769"/>
                </a:lnTo>
                <a:lnTo>
                  <a:pt x="59139" y="87277"/>
                </a:lnTo>
                <a:lnTo>
                  <a:pt x="71389" y="88094"/>
                </a:lnTo>
                <a:lnTo>
                  <a:pt x="83397" y="89437"/>
                </a:lnTo>
                <a:lnTo>
                  <a:pt x="94914" y="91478"/>
                </a:lnTo>
                <a:lnTo>
                  <a:pt x="105657" y="94445"/>
                </a:lnTo>
                <a:lnTo>
                  <a:pt x="115546" y="98370"/>
                </a:lnTo>
                <a:lnTo>
                  <a:pt x="124511" y="103292"/>
                </a:lnTo>
                <a:lnTo>
                  <a:pt x="132395" y="109345"/>
                </a:lnTo>
                <a:lnTo>
                  <a:pt x="139205" y="116490"/>
                </a:lnTo>
                <a:lnTo>
                  <a:pt x="144610" y="124558"/>
                </a:lnTo>
                <a:lnTo>
                  <a:pt x="147887" y="133343"/>
                </a:lnTo>
                <a:lnTo>
                  <a:pt x="148824" y="142650"/>
                </a:lnTo>
                <a:lnTo>
                  <a:pt x="147504" y="151999"/>
                </a:lnTo>
                <a:lnTo>
                  <a:pt x="144033" y="160662"/>
                </a:lnTo>
                <a:lnTo>
                  <a:pt x="138701" y="168300"/>
                </a:lnTo>
                <a:lnTo>
                  <a:pt x="131885" y="174918"/>
                </a:lnTo>
                <a:lnTo>
                  <a:pt x="123956" y="180678"/>
                </a:lnTo>
                <a:lnTo>
                  <a:pt x="115218" y="185773"/>
                </a:lnTo>
                <a:lnTo>
                  <a:pt x="105745" y="190214"/>
                </a:lnTo>
                <a:lnTo>
                  <a:pt x="95401" y="193832"/>
                </a:lnTo>
                <a:lnTo>
                  <a:pt x="84186" y="196600"/>
                </a:lnTo>
                <a:lnTo>
                  <a:pt x="72384" y="198460"/>
                </a:lnTo>
                <a:lnTo>
                  <a:pt x="60462" y="199260"/>
                </a:lnTo>
                <a:lnTo>
                  <a:pt x="48714" y="199023"/>
                </a:lnTo>
                <a:lnTo>
                  <a:pt x="37688" y="198060"/>
                </a:lnTo>
                <a:lnTo>
                  <a:pt x="27173" y="196786"/>
                </a:lnTo>
                <a:lnTo>
                  <a:pt x="16254" y="195091"/>
                </a:lnTo>
                <a:lnTo>
                  <a:pt x="3180" y="19272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7952634" y="2078127"/>
            <a:ext cx="139561" cy="536955"/>
          </a:xfrm>
          <a:custGeom>
            <a:avLst/>
            <a:gdLst/>
            <a:ahLst/>
            <a:cxnLst/>
            <a:rect l="0" t="0" r="0" b="0"/>
            <a:pathLst>
              <a:path w="139561" h="536955">
                <a:moveTo>
                  <a:pt x="0" y="0"/>
                </a:moveTo>
                <a:lnTo>
                  <a:pt x="5935" y="11736"/>
                </a:lnTo>
                <a:lnTo>
                  <a:pt x="12140" y="22864"/>
                </a:lnTo>
                <a:lnTo>
                  <a:pt x="19231" y="34467"/>
                </a:lnTo>
                <a:lnTo>
                  <a:pt x="26998" y="46802"/>
                </a:lnTo>
                <a:lnTo>
                  <a:pt x="34997" y="60110"/>
                </a:lnTo>
                <a:lnTo>
                  <a:pt x="42939" y="74405"/>
                </a:lnTo>
                <a:lnTo>
                  <a:pt x="50712" y="89064"/>
                </a:lnTo>
                <a:lnTo>
                  <a:pt x="58305" y="102981"/>
                </a:lnTo>
                <a:lnTo>
                  <a:pt x="65742" y="115606"/>
                </a:lnTo>
                <a:lnTo>
                  <a:pt x="73058" y="127385"/>
                </a:lnTo>
                <a:lnTo>
                  <a:pt x="80283" y="139435"/>
                </a:lnTo>
                <a:lnTo>
                  <a:pt x="87438" y="152391"/>
                </a:lnTo>
                <a:lnTo>
                  <a:pt x="94381" y="166061"/>
                </a:lnTo>
                <a:lnTo>
                  <a:pt x="100817" y="179718"/>
                </a:lnTo>
                <a:lnTo>
                  <a:pt x="106627" y="192910"/>
                </a:lnTo>
                <a:lnTo>
                  <a:pt x="111850" y="205515"/>
                </a:lnTo>
                <a:lnTo>
                  <a:pt x="116592" y="217580"/>
                </a:lnTo>
                <a:lnTo>
                  <a:pt x="120969" y="229217"/>
                </a:lnTo>
                <a:lnTo>
                  <a:pt x="125079" y="240862"/>
                </a:lnTo>
                <a:lnTo>
                  <a:pt x="128999" y="253219"/>
                </a:lnTo>
                <a:lnTo>
                  <a:pt x="132778" y="266618"/>
                </a:lnTo>
                <a:lnTo>
                  <a:pt x="136131" y="281044"/>
                </a:lnTo>
                <a:lnTo>
                  <a:pt x="138471" y="296332"/>
                </a:lnTo>
                <a:lnTo>
                  <a:pt x="139560" y="312280"/>
                </a:lnTo>
                <a:lnTo>
                  <a:pt x="139475" y="328548"/>
                </a:lnTo>
                <a:lnTo>
                  <a:pt x="138430" y="344688"/>
                </a:lnTo>
                <a:lnTo>
                  <a:pt x="136648" y="360460"/>
                </a:lnTo>
                <a:lnTo>
                  <a:pt x="134166" y="375660"/>
                </a:lnTo>
                <a:lnTo>
                  <a:pt x="130829" y="390026"/>
                </a:lnTo>
                <a:lnTo>
                  <a:pt x="126620" y="403511"/>
                </a:lnTo>
                <a:lnTo>
                  <a:pt x="121490" y="416381"/>
                </a:lnTo>
                <a:lnTo>
                  <a:pt x="115290" y="429105"/>
                </a:lnTo>
                <a:lnTo>
                  <a:pt x="108047" y="441958"/>
                </a:lnTo>
                <a:lnTo>
                  <a:pt x="100080" y="454712"/>
                </a:lnTo>
                <a:lnTo>
                  <a:pt x="91896" y="466750"/>
                </a:lnTo>
                <a:lnTo>
                  <a:pt x="83796" y="477773"/>
                </a:lnTo>
                <a:lnTo>
                  <a:pt x="75733" y="487803"/>
                </a:lnTo>
                <a:lnTo>
                  <a:pt x="67405" y="497000"/>
                </a:lnTo>
                <a:lnTo>
                  <a:pt x="58668" y="505546"/>
                </a:lnTo>
                <a:lnTo>
                  <a:pt x="49969" y="513313"/>
                </a:lnTo>
                <a:lnTo>
                  <a:pt x="41420" y="520612"/>
                </a:lnTo>
                <a:lnTo>
                  <a:pt x="32268" y="528089"/>
                </a:lnTo>
                <a:lnTo>
                  <a:pt x="21058" y="53695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1130515" y="3011150"/>
            <a:ext cx="3207227" cy="537570"/>
            <a:chOff x="1130515" y="3011150"/>
            <a:chExt cx="3207227" cy="537570"/>
          </a:xfrm>
        </p:grpSpPr>
        <p:sp>
          <p:nvSpPr>
            <p:cNvPr id="89" name="Freeform 88"/>
            <p:cNvSpPr/>
            <p:nvPr/>
          </p:nvSpPr>
          <p:spPr>
            <a:xfrm>
              <a:off x="1130515" y="3116435"/>
              <a:ext cx="301361" cy="432285"/>
            </a:xfrm>
            <a:custGeom>
              <a:avLst/>
              <a:gdLst/>
              <a:ahLst/>
              <a:cxnLst/>
              <a:rect l="0" t="0" r="0" b="0"/>
              <a:pathLst>
                <a:path w="301361" h="432285">
                  <a:moveTo>
                    <a:pt x="48676" y="0"/>
                  </a:moveTo>
                  <a:lnTo>
                    <a:pt x="45810" y="8868"/>
                  </a:lnTo>
                  <a:lnTo>
                    <a:pt x="43667" y="17855"/>
                  </a:lnTo>
                  <a:lnTo>
                    <a:pt x="42064" y="27850"/>
                  </a:lnTo>
                  <a:lnTo>
                    <a:pt x="40884" y="38831"/>
                  </a:lnTo>
                  <a:lnTo>
                    <a:pt x="40035" y="50642"/>
                  </a:lnTo>
                  <a:lnTo>
                    <a:pt x="39433" y="63105"/>
                  </a:lnTo>
                  <a:lnTo>
                    <a:pt x="38846" y="76216"/>
                  </a:lnTo>
                  <a:lnTo>
                    <a:pt x="37914" y="90146"/>
                  </a:lnTo>
                  <a:lnTo>
                    <a:pt x="36472" y="104920"/>
                  </a:lnTo>
                  <a:lnTo>
                    <a:pt x="34688" y="120434"/>
                  </a:lnTo>
                  <a:lnTo>
                    <a:pt x="32952" y="136533"/>
                  </a:lnTo>
                  <a:lnTo>
                    <a:pt x="31485" y="153059"/>
                  </a:lnTo>
                  <a:lnTo>
                    <a:pt x="30180" y="169563"/>
                  </a:lnTo>
                  <a:lnTo>
                    <a:pt x="28697" y="185337"/>
                  </a:lnTo>
                  <a:lnTo>
                    <a:pt x="26852" y="200060"/>
                  </a:lnTo>
                  <a:lnTo>
                    <a:pt x="24783" y="213911"/>
                  </a:lnTo>
                  <a:lnTo>
                    <a:pt x="22847" y="227367"/>
                  </a:lnTo>
                  <a:lnTo>
                    <a:pt x="21243" y="240757"/>
                  </a:lnTo>
                  <a:lnTo>
                    <a:pt x="19844" y="254227"/>
                  </a:lnTo>
                  <a:lnTo>
                    <a:pt x="18298" y="267818"/>
                  </a:lnTo>
                  <a:lnTo>
                    <a:pt x="16406" y="281519"/>
                  </a:lnTo>
                  <a:lnTo>
                    <a:pt x="14135" y="295146"/>
                  </a:lnTo>
                  <a:lnTo>
                    <a:pt x="11532" y="308369"/>
                  </a:lnTo>
                  <a:lnTo>
                    <a:pt x="8671" y="321042"/>
                  </a:lnTo>
                  <a:lnTo>
                    <a:pt x="5784" y="333349"/>
                  </a:lnTo>
                  <a:lnTo>
                    <a:pt x="3232" y="345685"/>
                  </a:lnTo>
                  <a:lnTo>
                    <a:pt x="1195" y="358274"/>
                  </a:lnTo>
                  <a:lnTo>
                    <a:pt x="0" y="370849"/>
                  </a:lnTo>
                  <a:lnTo>
                    <a:pt x="180" y="382766"/>
                  </a:lnTo>
                  <a:lnTo>
                    <a:pt x="1903" y="393704"/>
                  </a:lnTo>
                  <a:lnTo>
                    <a:pt x="5179" y="403506"/>
                  </a:lnTo>
                  <a:lnTo>
                    <a:pt x="10044" y="412018"/>
                  </a:lnTo>
                  <a:lnTo>
                    <a:pt x="16358" y="419288"/>
                  </a:lnTo>
                  <a:lnTo>
                    <a:pt x="24020" y="425186"/>
                  </a:lnTo>
                  <a:lnTo>
                    <a:pt x="33057" y="429333"/>
                  </a:lnTo>
                  <a:lnTo>
                    <a:pt x="43356" y="431676"/>
                  </a:lnTo>
                  <a:lnTo>
                    <a:pt x="54694" y="432284"/>
                  </a:lnTo>
                  <a:lnTo>
                    <a:pt x="66828" y="431181"/>
                  </a:lnTo>
                  <a:lnTo>
                    <a:pt x="79545" y="428556"/>
                  </a:lnTo>
                  <a:lnTo>
                    <a:pt x="92677" y="424863"/>
                  </a:lnTo>
                  <a:lnTo>
                    <a:pt x="106098" y="420709"/>
                  </a:lnTo>
                  <a:lnTo>
                    <a:pt x="119719" y="416477"/>
                  </a:lnTo>
                  <a:lnTo>
                    <a:pt x="133475" y="412334"/>
                  </a:lnTo>
                  <a:lnTo>
                    <a:pt x="147325" y="408325"/>
                  </a:lnTo>
                  <a:lnTo>
                    <a:pt x="161236" y="404445"/>
                  </a:lnTo>
                  <a:lnTo>
                    <a:pt x="175189" y="400670"/>
                  </a:lnTo>
                  <a:lnTo>
                    <a:pt x="189170" y="396974"/>
                  </a:lnTo>
                  <a:lnTo>
                    <a:pt x="203170" y="393340"/>
                  </a:lnTo>
                  <a:lnTo>
                    <a:pt x="217183" y="389915"/>
                  </a:lnTo>
                  <a:lnTo>
                    <a:pt x="231204" y="386994"/>
                  </a:lnTo>
                  <a:lnTo>
                    <a:pt x="245213" y="384697"/>
                  </a:lnTo>
                  <a:lnTo>
                    <a:pt x="258600" y="382982"/>
                  </a:lnTo>
                  <a:lnTo>
                    <a:pt x="271494" y="381563"/>
                  </a:lnTo>
                  <a:lnTo>
                    <a:pt x="285026" y="380315"/>
                  </a:lnTo>
                  <a:lnTo>
                    <a:pt x="30136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68663" y="331647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77" y="6612"/>
                  </a:lnTo>
                  <a:lnTo>
                    <a:pt x="119096" y="7793"/>
                  </a:lnTo>
                  <a:lnTo>
                    <a:pt x="107285" y="8641"/>
                  </a:lnTo>
                  <a:lnTo>
                    <a:pt x="94831" y="9243"/>
                  </a:lnTo>
                  <a:lnTo>
                    <a:pt x="82066" y="9831"/>
                  </a:lnTo>
                  <a:lnTo>
                    <a:pt x="69433" y="10763"/>
                  </a:lnTo>
                  <a:lnTo>
                    <a:pt x="57174" y="12205"/>
                  </a:lnTo>
                  <a:lnTo>
                    <a:pt x="45588" y="13997"/>
                  </a:lnTo>
                  <a:lnTo>
                    <a:pt x="33889" y="15927"/>
                  </a:lnTo>
                  <a:lnTo>
                    <a:pt x="1993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189720" y="3053264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96035" y="67"/>
                  </a:lnTo>
                  <a:lnTo>
                    <a:pt x="183404" y="707"/>
                  </a:lnTo>
                  <a:lnTo>
                    <a:pt x="171495" y="2008"/>
                  </a:lnTo>
                  <a:lnTo>
                    <a:pt x="159840" y="4041"/>
                  </a:lnTo>
                  <a:lnTo>
                    <a:pt x="148000" y="7005"/>
                  </a:lnTo>
                  <a:lnTo>
                    <a:pt x="135764" y="10921"/>
                  </a:lnTo>
                  <a:lnTo>
                    <a:pt x="123268" y="15497"/>
                  </a:lnTo>
                  <a:lnTo>
                    <a:pt x="110878" y="20252"/>
                  </a:lnTo>
                  <a:lnTo>
                    <a:pt x="98802" y="24895"/>
                  </a:lnTo>
                  <a:lnTo>
                    <a:pt x="87083" y="29485"/>
                  </a:lnTo>
                  <a:lnTo>
                    <a:pt x="75681" y="34325"/>
                  </a:lnTo>
                  <a:lnTo>
                    <a:pt x="64535" y="39577"/>
                  </a:lnTo>
                  <a:lnTo>
                    <a:pt x="53650" y="45139"/>
                  </a:lnTo>
                  <a:lnTo>
                    <a:pt x="41826" y="51372"/>
                  </a:lnTo>
                  <a:lnTo>
                    <a:pt x="25785" y="5994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63461" y="3305948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0"/>
                  </a:moveTo>
                  <a:lnTo>
                    <a:pt x="138664" y="8734"/>
                  </a:lnTo>
                  <a:lnTo>
                    <a:pt x="130958" y="16441"/>
                  </a:lnTo>
                  <a:lnTo>
                    <a:pt x="123556" y="23843"/>
                  </a:lnTo>
                  <a:lnTo>
                    <a:pt x="116295" y="31104"/>
                  </a:lnTo>
                  <a:lnTo>
                    <a:pt x="109116" y="38282"/>
                  </a:lnTo>
                  <a:lnTo>
                    <a:pt x="101986" y="45413"/>
                  </a:lnTo>
                  <a:lnTo>
                    <a:pt x="94723" y="52676"/>
                  </a:lnTo>
                  <a:lnTo>
                    <a:pt x="87008" y="60391"/>
                  </a:lnTo>
                  <a:lnTo>
                    <a:pt x="78708" y="68700"/>
                  </a:lnTo>
                  <a:lnTo>
                    <a:pt x="70015" y="77739"/>
                  </a:lnTo>
                  <a:lnTo>
                    <a:pt x="61334" y="87717"/>
                  </a:lnTo>
                  <a:lnTo>
                    <a:pt x="52902" y="98650"/>
                  </a:lnTo>
                  <a:lnTo>
                    <a:pt x="44784" y="110246"/>
                  </a:lnTo>
                  <a:lnTo>
                    <a:pt x="36953" y="122022"/>
                  </a:lnTo>
                  <a:lnTo>
                    <a:pt x="29362" y="133667"/>
                  </a:lnTo>
                  <a:lnTo>
                    <a:pt x="22257" y="144624"/>
                  </a:lnTo>
                  <a:lnTo>
                    <a:pt x="15481" y="155082"/>
                  </a:lnTo>
                  <a:lnTo>
                    <a:pt x="8439" y="16595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63461" y="3337533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5867" y="11668"/>
                  </a:lnTo>
                  <a:lnTo>
                    <a:pt x="11432" y="22157"/>
                  </a:lnTo>
                  <a:lnTo>
                    <a:pt x="17231" y="32459"/>
                  </a:lnTo>
                  <a:lnTo>
                    <a:pt x="23311" y="42760"/>
                  </a:lnTo>
                  <a:lnTo>
                    <a:pt x="29641" y="53104"/>
                  </a:lnTo>
                  <a:lnTo>
                    <a:pt x="36169" y="63489"/>
                  </a:lnTo>
                  <a:lnTo>
                    <a:pt x="42845" y="73744"/>
                  </a:lnTo>
                  <a:lnTo>
                    <a:pt x="49628" y="83554"/>
                  </a:lnTo>
                  <a:lnTo>
                    <a:pt x="56486" y="92781"/>
                  </a:lnTo>
                  <a:lnTo>
                    <a:pt x="63395" y="101450"/>
                  </a:lnTo>
                  <a:lnTo>
                    <a:pt x="70340" y="109660"/>
                  </a:lnTo>
                  <a:lnTo>
                    <a:pt x="77300" y="117512"/>
                  </a:lnTo>
                  <a:lnTo>
                    <a:pt x="83965" y="124994"/>
                  </a:lnTo>
                  <a:lnTo>
                    <a:pt x="90388" y="132807"/>
                  </a:lnTo>
                  <a:lnTo>
                    <a:pt x="97136" y="142759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47730" y="323224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37202" y="33691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64257" y="3032207"/>
              <a:ext cx="15143" cy="484312"/>
            </a:xfrm>
            <a:custGeom>
              <a:avLst/>
              <a:gdLst/>
              <a:ahLst/>
              <a:cxnLst/>
              <a:rect l="0" t="0" r="0" b="0"/>
              <a:pathLst>
                <a:path w="15143" h="484312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77"/>
                  </a:lnTo>
                  <a:lnTo>
                    <a:pt x="507" y="43469"/>
                  </a:lnTo>
                  <a:lnTo>
                    <a:pt x="1326" y="56406"/>
                  </a:lnTo>
                  <a:lnTo>
                    <a:pt x="2147" y="71791"/>
                  </a:lnTo>
                  <a:lnTo>
                    <a:pt x="3003" y="88830"/>
                  </a:lnTo>
                  <a:lnTo>
                    <a:pt x="4178" y="105881"/>
                  </a:lnTo>
                  <a:lnTo>
                    <a:pt x="5813" y="121976"/>
                  </a:lnTo>
                  <a:lnTo>
                    <a:pt x="7740" y="137015"/>
                  </a:lnTo>
                  <a:lnTo>
                    <a:pt x="9580" y="151401"/>
                  </a:lnTo>
                  <a:lnTo>
                    <a:pt x="11115" y="165480"/>
                  </a:lnTo>
                  <a:lnTo>
                    <a:pt x="12298" y="179443"/>
                  </a:lnTo>
                  <a:lnTo>
                    <a:pt x="13167" y="193380"/>
                  </a:lnTo>
                  <a:lnTo>
                    <a:pt x="13786" y="207338"/>
                  </a:lnTo>
                  <a:lnTo>
                    <a:pt x="14219" y="221819"/>
                  </a:lnTo>
                  <a:lnTo>
                    <a:pt x="14517" y="237745"/>
                  </a:lnTo>
                  <a:lnTo>
                    <a:pt x="14720" y="255497"/>
                  </a:lnTo>
                  <a:lnTo>
                    <a:pt x="14859" y="274810"/>
                  </a:lnTo>
                  <a:lnTo>
                    <a:pt x="14952" y="295069"/>
                  </a:lnTo>
                  <a:lnTo>
                    <a:pt x="15015" y="315809"/>
                  </a:lnTo>
                  <a:lnTo>
                    <a:pt x="15057" y="336767"/>
                  </a:lnTo>
                  <a:lnTo>
                    <a:pt x="15085" y="357815"/>
                  </a:lnTo>
                  <a:lnTo>
                    <a:pt x="15103" y="378877"/>
                  </a:lnTo>
                  <a:lnTo>
                    <a:pt x="15116" y="399404"/>
                  </a:lnTo>
                  <a:lnTo>
                    <a:pt x="15126" y="420586"/>
                  </a:lnTo>
                  <a:lnTo>
                    <a:pt x="15134" y="446521"/>
                  </a:lnTo>
                  <a:lnTo>
                    <a:pt x="1514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26798" y="3084849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17"/>
                  </a:lnTo>
                  <a:lnTo>
                    <a:pt x="0" y="74080"/>
                  </a:lnTo>
                  <a:lnTo>
                    <a:pt x="0" y="94506"/>
                  </a:lnTo>
                  <a:lnTo>
                    <a:pt x="0" y="115393"/>
                  </a:lnTo>
                  <a:lnTo>
                    <a:pt x="0" y="136636"/>
                  </a:lnTo>
                  <a:lnTo>
                    <a:pt x="0" y="158415"/>
                  </a:lnTo>
                  <a:lnTo>
                    <a:pt x="0" y="180797"/>
                  </a:lnTo>
                  <a:lnTo>
                    <a:pt x="0" y="203404"/>
                  </a:lnTo>
                  <a:lnTo>
                    <a:pt x="0" y="225516"/>
                  </a:lnTo>
                  <a:lnTo>
                    <a:pt x="0" y="246758"/>
                  </a:lnTo>
                  <a:lnTo>
                    <a:pt x="0" y="266939"/>
                  </a:lnTo>
                  <a:lnTo>
                    <a:pt x="0" y="285879"/>
                  </a:lnTo>
                  <a:lnTo>
                    <a:pt x="4" y="303614"/>
                  </a:lnTo>
                  <a:lnTo>
                    <a:pt x="177" y="320169"/>
                  </a:lnTo>
                  <a:lnTo>
                    <a:pt x="825" y="335462"/>
                  </a:lnTo>
                  <a:lnTo>
                    <a:pt x="2074" y="349558"/>
                  </a:lnTo>
                  <a:lnTo>
                    <a:pt x="3735" y="362204"/>
                  </a:lnTo>
                  <a:lnTo>
                    <a:pt x="5562" y="373997"/>
                  </a:lnTo>
                  <a:lnTo>
                    <a:pt x="7716" y="38597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68870" y="3337533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6721" y="3001"/>
                  </a:lnTo>
                  <a:lnTo>
                    <a:pt x="145592" y="6424"/>
                  </a:lnTo>
                  <a:lnTo>
                    <a:pt x="133994" y="10615"/>
                  </a:lnTo>
                  <a:lnTo>
                    <a:pt x="121833" y="15342"/>
                  </a:lnTo>
                  <a:lnTo>
                    <a:pt x="109172" y="20175"/>
                  </a:lnTo>
                  <a:lnTo>
                    <a:pt x="96121" y="24857"/>
                  </a:lnTo>
                  <a:lnTo>
                    <a:pt x="82942" y="29466"/>
                  </a:lnTo>
                  <a:lnTo>
                    <a:pt x="70025" y="34317"/>
                  </a:lnTo>
                  <a:lnTo>
                    <a:pt x="57572" y="39569"/>
                  </a:lnTo>
                  <a:lnTo>
                    <a:pt x="45856" y="44931"/>
                  </a:lnTo>
                  <a:lnTo>
                    <a:pt x="34053" y="50264"/>
                  </a:lnTo>
                  <a:lnTo>
                    <a:pt x="20013" y="560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26225" y="3336580"/>
              <a:ext cx="184843" cy="155856"/>
            </a:xfrm>
            <a:custGeom>
              <a:avLst/>
              <a:gdLst/>
              <a:ahLst/>
              <a:cxnLst/>
              <a:rect l="0" t="0" r="0" b="0"/>
              <a:pathLst>
                <a:path w="184843" h="155856">
                  <a:moveTo>
                    <a:pt x="90085" y="64124"/>
                  </a:moveTo>
                  <a:lnTo>
                    <a:pt x="89951" y="52456"/>
                  </a:lnTo>
                  <a:lnTo>
                    <a:pt x="88671" y="41968"/>
                  </a:lnTo>
                  <a:lnTo>
                    <a:pt x="86069" y="31679"/>
                  </a:lnTo>
                  <a:lnTo>
                    <a:pt x="82004" y="21897"/>
                  </a:lnTo>
                  <a:lnTo>
                    <a:pt x="76074" y="13498"/>
                  </a:lnTo>
                  <a:lnTo>
                    <a:pt x="68243" y="6877"/>
                  </a:lnTo>
                  <a:lnTo>
                    <a:pt x="59091" y="2271"/>
                  </a:lnTo>
                  <a:lnTo>
                    <a:pt x="49580" y="0"/>
                  </a:lnTo>
                  <a:lnTo>
                    <a:pt x="40308" y="3"/>
                  </a:lnTo>
                  <a:lnTo>
                    <a:pt x="31648" y="2260"/>
                  </a:lnTo>
                  <a:lnTo>
                    <a:pt x="23912" y="6957"/>
                  </a:lnTo>
                  <a:lnTo>
                    <a:pt x="17163" y="13965"/>
                  </a:lnTo>
                  <a:lnTo>
                    <a:pt x="11445" y="22904"/>
                  </a:lnTo>
                  <a:lnTo>
                    <a:pt x="6887" y="33337"/>
                  </a:lnTo>
                  <a:lnTo>
                    <a:pt x="3450" y="44864"/>
                  </a:lnTo>
                  <a:lnTo>
                    <a:pt x="1122" y="57008"/>
                  </a:lnTo>
                  <a:lnTo>
                    <a:pt x="0" y="69226"/>
                  </a:lnTo>
                  <a:lnTo>
                    <a:pt x="21" y="81216"/>
                  </a:lnTo>
                  <a:lnTo>
                    <a:pt x="1000" y="92894"/>
                  </a:lnTo>
                  <a:lnTo>
                    <a:pt x="2720" y="104275"/>
                  </a:lnTo>
                  <a:lnTo>
                    <a:pt x="4995" y="115407"/>
                  </a:lnTo>
                  <a:lnTo>
                    <a:pt x="7995" y="126019"/>
                  </a:lnTo>
                  <a:lnTo>
                    <a:pt x="12219" y="135548"/>
                  </a:lnTo>
                  <a:lnTo>
                    <a:pt x="17836" y="143759"/>
                  </a:lnTo>
                  <a:lnTo>
                    <a:pt x="24558" y="150256"/>
                  </a:lnTo>
                  <a:lnTo>
                    <a:pt x="31833" y="154340"/>
                  </a:lnTo>
                  <a:lnTo>
                    <a:pt x="39282" y="155855"/>
                  </a:lnTo>
                  <a:lnTo>
                    <a:pt x="46722" y="154939"/>
                  </a:lnTo>
                  <a:lnTo>
                    <a:pt x="54091" y="151749"/>
                  </a:lnTo>
                  <a:lnTo>
                    <a:pt x="61367" y="146603"/>
                  </a:lnTo>
                  <a:lnTo>
                    <a:pt x="68235" y="139744"/>
                  </a:lnTo>
                  <a:lnTo>
                    <a:pt x="74096" y="131255"/>
                  </a:lnTo>
                  <a:lnTo>
                    <a:pt x="78700" y="121331"/>
                  </a:lnTo>
                  <a:lnTo>
                    <a:pt x="81961" y="110416"/>
                  </a:lnTo>
                  <a:lnTo>
                    <a:pt x="83784" y="99100"/>
                  </a:lnTo>
                  <a:lnTo>
                    <a:pt x="84289" y="87818"/>
                  </a:lnTo>
                  <a:lnTo>
                    <a:pt x="84453" y="79160"/>
                  </a:lnTo>
                  <a:lnTo>
                    <a:pt x="85589" y="76459"/>
                  </a:lnTo>
                  <a:lnTo>
                    <a:pt x="87937" y="79153"/>
                  </a:lnTo>
                  <a:lnTo>
                    <a:pt x="91426" y="85682"/>
                  </a:lnTo>
                  <a:lnTo>
                    <a:pt x="95875" y="94440"/>
                  </a:lnTo>
                  <a:lnTo>
                    <a:pt x="101072" y="103932"/>
                  </a:lnTo>
                  <a:lnTo>
                    <a:pt x="106831" y="113311"/>
                  </a:lnTo>
                  <a:lnTo>
                    <a:pt x="113322" y="121934"/>
                  </a:lnTo>
                  <a:lnTo>
                    <a:pt x="121042" y="129142"/>
                  </a:lnTo>
                  <a:lnTo>
                    <a:pt x="130151" y="134734"/>
                  </a:lnTo>
                  <a:lnTo>
                    <a:pt x="140100" y="138677"/>
                  </a:lnTo>
                  <a:lnTo>
                    <a:pt x="150892" y="141190"/>
                  </a:lnTo>
                  <a:lnTo>
                    <a:pt x="164594" y="141377"/>
                  </a:lnTo>
                  <a:lnTo>
                    <a:pt x="184842" y="137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11067" y="3316476"/>
              <a:ext cx="115814" cy="168525"/>
            </a:xfrm>
            <a:custGeom>
              <a:avLst/>
              <a:gdLst/>
              <a:ahLst/>
              <a:cxnLst/>
              <a:rect l="0" t="0" r="0" b="0"/>
              <a:pathLst>
                <a:path w="115814" h="168525">
                  <a:moveTo>
                    <a:pt x="0" y="31586"/>
                  </a:moveTo>
                  <a:lnTo>
                    <a:pt x="3001" y="43321"/>
                  </a:lnTo>
                  <a:lnTo>
                    <a:pt x="6423" y="54450"/>
                  </a:lnTo>
                  <a:lnTo>
                    <a:pt x="10619" y="66048"/>
                  </a:lnTo>
                  <a:lnTo>
                    <a:pt x="15519" y="78209"/>
                  </a:lnTo>
                  <a:lnTo>
                    <a:pt x="21001" y="90869"/>
                  </a:lnTo>
                  <a:lnTo>
                    <a:pt x="26932" y="103921"/>
                  </a:lnTo>
                  <a:lnTo>
                    <a:pt x="33193" y="117100"/>
                  </a:lnTo>
                  <a:lnTo>
                    <a:pt x="39691" y="130017"/>
                  </a:lnTo>
                  <a:lnTo>
                    <a:pt x="46356" y="142455"/>
                  </a:lnTo>
                  <a:lnTo>
                    <a:pt x="53134" y="153585"/>
                  </a:lnTo>
                  <a:lnTo>
                    <a:pt x="59991" y="161938"/>
                  </a:lnTo>
                  <a:lnTo>
                    <a:pt x="66896" y="166944"/>
                  </a:lnTo>
                  <a:lnTo>
                    <a:pt x="73670" y="168524"/>
                  </a:lnTo>
                  <a:lnTo>
                    <a:pt x="79991" y="166634"/>
                  </a:lnTo>
                  <a:lnTo>
                    <a:pt x="85720" y="161621"/>
                  </a:lnTo>
                  <a:lnTo>
                    <a:pt x="90718" y="154073"/>
                  </a:lnTo>
                  <a:lnTo>
                    <a:pt x="94778" y="144598"/>
                  </a:lnTo>
                  <a:lnTo>
                    <a:pt x="97883" y="133724"/>
                  </a:lnTo>
                  <a:lnTo>
                    <a:pt x="100324" y="122023"/>
                  </a:lnTo>
                  <a:lnTo>
                    <a:pt x="102586" y="110104"/>
                  </a:lnTo>
                  <a:lnTo>
                    <a:pt x="104961" y="98310"/>
                  </a:lnTo>
                  <a:lnTo>
                    <a:pt x="107389" y="86594"/>
                  </a:lnTo>
                  <a:lnTo>
                    <a:pt x="109566" y="74655"/>
                  </a:lnTo>
                  <a:lnTo>
                    <a:pt x="111328" y="62335"/>
                  </a:lnTo>
                  <a:lnTo>
                    <a:pt x="112665" y="50036"/>
                  </a:lnTo>
                  <a:lnTo>
                    <a:pt x="113783" y="37320"/>
                  </a:lnTo>
                  <a:lnTo>
                    <a:pt x="114776" y="2195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82142" y="3285568"/>
              <a:ext cx="123724" cy="186539"/>
            </a:xfrm>
            <a:custGeom>
              <a:avLst/>
              <a:gdLst/>
              <a:ahLst/>
              <a:cxnLst/>
              <a:rect l="0" t="0" r="0" b="0"/>
              <a:pathLst>
                <a:path w="123724" h="186539">
                  <a:moveTo>
                    <a:pt x="7910" y="104608"/>
                  </a:moveTo>
                  <a:lnTo>
                    <a:pt x="16711" y="107341"/>
                  </a:lnTo>
                  <a:lnTo>
                    <a:pt x="25058" y="108202"/>
                  </a:lnTo>
                  <a:lnTo>
                    <a:pt x="33757" y="107212"/>
                  </a:lnTo>
                  <a:lnTo>
                    <a:pt x="42877" y="104673"/>
                  </a:lnTo>
                  <a:lnTo>
                    <a:pt x="52372" y="100889"/>
                  </a:lnTo>
                  <a:lnTo>
                    <a:pt x="62160" y="96149"/>
                  </a:lnTo>
                  <a:lnTo>
                    <a:pt x="72001" y="90543"/>
                  </a:lnTo>
                  <a:lnTo>
                    <a:pt x="81526" y="83965"/>
                  </a:lnTo>
                  <a:lnTo>
                    <a:pt x="90546" y="76429"/>
                  </a:lnTo>
                  <a:lnTo>
                    <a:pt x="98566" y="67914"/>
                  </a:lnTo>
                  <a:lnTo>
                    <a:pt x="104742" y="58289"/>
                  </a:lnTo>
                  <a:lnTo>
                    <a:pt x="108771" y="47602"/>
                  </a:lnTo>
                  <a:lnTo>
                    <a:pt x="110509" y="36510"/>
                  </a:lnTo>
                  <a:lnTo>
                    <a:pt x="109713" y="26137"/>
                  </a:lnTo>
                  <a:lnTo>
                    <a:pt x="106506" y="17065"/>
                  </a:lnTo>
                  <a:lnTo>
                    <a:pt x="101118" y="9673"/>
                  </a:lnTo>
                  <a:lnTo>
                    <a:pt x="93697" y="4382"/>
                  </a:lnTo>
                  <a:lnTo>
                    <a:pt x="84536" y="1203"/>
                  </a:lnTo>
                  <a:lnTo>
                    <a:pt x="74320" y="0"/>
                  </a:lnTo>
                  <a:lnTo>
                    <a:pt x="64013" y="689"/>
                  </a:lnTo>
                  <a:lnTo>
                    <a:pt x="54162" y="3039"/>
                  </a:lnTo>
                  <a:lnTo>
                    <a:pt x="44924" y="6882"/>
                  </a:lnTo>
                  <a:lnTo>
                    <a:pt x="36259" y="12202"/>
                  </a:lnTo>
                  <a:lnTo>
                    <a:pt x="28069" y="18857"/>
                  </a:lnTo>
                  <a:lnTo>
                    <a:pt x="20568" y="26764"/>
                  </a:lnTo>
                  <a:lnTo>
                    <a:pt x="14273" y="35974"/>
                  </a:lnTo>
                  <a:lnTo>
                    <a:pt x="9370" y="46397"/>
                  </a:lnTo>
                  <a:lnTo>
                    <a:pt x="5736" y="57990"/>
                  </a:lnTo>
                  <a:lnTo>
                    <a:pt x="3131" y="70828"/>
                  </a:lnTo>
                  <a:lnTo>
                    <a:pt x="1307" y="84827"/>
                  </a:lnTo>
                  <a:lnTo>
                    <a:pt x="217" y="99464"/>
                  </a:lnTo>
                  <a:lnTo>
                    <a:pt x="0" y="113902"/>
                  </a:lnTo>
                  <a:lnTo>
                    <a:pt x="675" y="127679"/>
                  </a:lnTo>
                  <a:lnTo>
                    <a:pt x="2450" y="140538"/>
                  </a:lnTo>
                  <a:lnTo>
                    <a:pt x="5776" y="152255"/>
                  </a:lnTo>
                  <a:lnTo>
                    <a:pt x="10763" y="162825"/>
                  </a:lnTo>
                  <a:lnTo>
                    <a:pt x="17385" y="171923"/>
                  </a:lnTo>
                  <a:lnTo>
                    <a:pt x="25651" y="178839"/>
                  </a:lnTo>
                  <a:lnTo>
                    <a:pt x="35392" y="183382"/>
                  </a:lnTo>
                  <a:lnTo>
                    <a:pt x="46168" y="185807"/>
                  </a:lnTo>
                  <a:lnTo>
                    <a:pt x="57386" y="186538"/>
                  </a:lnTo>
                  <a:lnTo>
                    <a:pt x="68656" y="186001"/>
                  </a:lnTo>
                  <a:lnTo>
                    <a:pt x="79560" y="184705"/>
                  </a:lnTo>
                  <a:lnTo>
                    <a:pt x="90720" y="183105"/>
                  </a:lnTo>
                  <a:lnTo>
                    <a:pt x="104228" y="181071"/>
                  </a:lnTo>
                  <a:lnTo>
                    <a:pt x="123723" y="178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63834" y="3011150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9"/>
                  </a:lnTo>
                  <a:lnTo>
                    <a:pt x="0" y="97196"/>
                  </a:lnTo>
                  <a:lnTo>
                    <a:pt x="0" y="115157"/>
                  </a:lnTo>
                  <a:lnTo>
                    <a:pt x="0" y="133573"/>
                  </a:lnTo>
                  <a:lnTo>
                    <a:pt x="5" y="152545"/>
                  </a:lnTo>
                  <a:lnTo>
                    <a:pt x="178" y="171877"/>
                  </a:lnTo>
                  <a:lnTo>
                    <a:pt x="826" y="191167"/>
                  </a:lnTo>
                  <a:lnTo>
                    <a:pt x="2079" y="210185"/>
                  </a:lnTo>
                  <a:lnTo>
                    <a:pt x="3904" y="228872"/>
                  </a:lnTo>
                  <a:lnTo>
                    <a:pt x="6201" y="247259"/>
                  </a:lnTo>
                  <a:lnTo>
                    <a:pt x="8856" y="265401"/>
                  </a:lnTo>
                  <a:lnTo>
                    <a:pt x="11775" y="283195"/>
                  </a:lnTo>
                  <a:lnTo>
                    <a:pt x="14880" y="300384"/>
                  </a:lnTo>
                  <a:lnTo>
                    <a:pt x="18109" y="316862"/>
                  </a:lnTo>
                  <a:lnTo>
                    <a:pt x="21272" y="332281"/>
                  </a:lnTo>
                  <a:lnTo>
                    <a:pt x="24350" y="347586"/>
                  </a:lnTo>
                  <a:lnTo>
                    <a:pt x="27615" y="365238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56071" y="3218603"/>
              <a:ext cx="139391" cy="145363"/>
            </a:xfrm>
            <a:custGeom>
              <a:avLst/>
              <a:gdLst/>
              <a:ahLst/>
              <a:cxnLst/>
              <a:rect l="0" t="0" r="0" b="0"/>
              <a:pathLst>
                <a:path w="139391" h="145363">
                  <a:moveTo>
                    <a:pt x="2519" y="108402"/>
                  </a:moveTo>
                  <a:lnTo>
                    <a:pt x="11321" y="105401"/>
                  </a:lnTo>
                  <a:lnTo>
                    <a:pt x="19667" y="101979"/>
                  </a:lnTo>
                  <a:lnTo>
                    <a:pt x="28362" y="97782"/>
                  </a:lnTo>
                  <a:lnTo>
                    <a:pt x="37310" y="92883"/>
                  </a:lnTo>
                  <a:lnTo>
                    <a:pt x="46156" y="87401"/>
                  </a:lnTo>
                  <a:lnTo>
                    <a:pt x="54695" y="81466"/>
                  </a:lnTo>
                  <a:lnTo>
                    <a:pt x="62883" y="75032"/>
                  </a:lnTo>
                  <a:lnTo>
                    <a:pt x="70761" y="67885"/>
                  </a:lnTo>
                  <a:lnTo>
                    <a:pt x="78377" y="59968"/>
                  </a:lnTo>
                  <a:lnTo>
                    <a:pt x="85305" y="51364"/>
                  </a:lnTo>
                  <a:lnTo>
                    <a:pt x="90673" y="42210"/>
                  </a:lnTo>
                  <a:lnTo>
                    <a:pt x="94119" y="32658"/>
                  </a:lnTo>
                  <a:lnTo>
                    <a:pt x="95280" y="23312"/>
                  </a:lnTo>
                  <a:lnTo>
                    <a:pt x="93556" y="15182"/>
                  </a:lnTo>
                  <a:lnTo>
                    <a:pt x="88914" y="8726"/>
                  </a:lnTo>
                  <a:lnTo>
                    <a:pt x="81915" y="4055"/>
                  </a:lnTo>
                  <a:lnTo>
                    <a:pt x="73408" y="1204"/>
                  </a:lnTo>
                  <a:lnTo>
                    <a:pt x="64038" y="0"/>
                  </a:lnTo>
                  <a:lnTo>
                    <a:pt x="54515" y="461"/>
                  </a:lnTo>
                  <a:lnTo>
                    <a:pt x="45670" y="2881"/>
                  </a:lnTo>
                  <a:lnTo>
                    <a:pt x="37879" y="7246"/>
                  </a:lnTo>
                  <a:lnTo>
                    <a:pt x="31143" y="13275"/>
                  </a:lnTo>
                  <a:lnTo>
                    <a:pt x="25294" y="20609"/>
                  </a:lnTo>
                  <a:lnTo>
                    <a:pt x="20132" y="28915"/>
                  </a:lnTo>
                  <a:lnTo>
                    <a:pt x="15476" y="38084"/>
                  </a:lnTo>
                  <a:lnTo>
                    <a:pt x="11179" y="48216"/>
                  </a:lnTo>
                  <a:lnTo>
                    <a:pt x="7143" y="59285"/>
                  </a:lnTo>
                  <a:lnTo>
                    <a:pt x="3616" y="70988"/>
                  </a:lnTo>
                  <a:lnTo>
                    <a:pt x="1159" y="82843"/>
                  </a:lnTo>
                  <a:lnTo>
                    <a:pt x="0" y="94549"/>
                  </a:lnTo>
                  <a:lnTo>
                    <a:pt x="377" y="105681"/>
                  </a:lnTo>
                  <a:lnTo>
                    <a:pt x="2684" y="115624"/>
                  </a:lnTo>
                  <a:lnTo>
                    <a:pt x="6948" y="124155"/>
                  </a:lnTo>
                  <a:lnTo>
                    <a:pt x="13065" y="131221"/>
                  </a:lnTo>
                  <a:lnTo>
                    <a:pt x="20984" y="136759"/>
                  </a:lnTo>
                  <a:lnTo>
                    <a:pt x="30489" y="140890"/>
                  </a:lnTo>
                  <a:lnTo>
                    <a:pt x="41106" y="143700"/>
                  </a:lnTo>
                  <a:lnTo>
                    <a:pt x="52215" y="145154"/>
                  </a:lnTo>
                  <a:lnTo>
                    <a:pt x="63422" y="145362"/>
                  </a:lnTo>
                  <a:lnTo>
                    <a:pt x="74680" y="144702"/>
                  </a:lnTo>
                  <a:lnTo>
                    <a:pt x="87606" y="143666"/>
                  </a:lnTo>
                  <a:lnTo>
                    <a:pt x="106680" y="142164"/>
                  </a:lnTo>
                  <a:lnTo>
                    <a:pt x="139390" y="139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05069" y="3253965"/>
              <a:ext cx="148320" cy="136212"/>
            </a:xfrm>
            <a:custGeom>
              <a:avLst/>
              <a:gdLst/>
              <a:ahLst/>
              <a:cxnLst/>
              <a:rect l="0" t="0" r="0" b="0"/>
              <a:pathLst>
                <a:path w="148320" h="136212">
                  <a:moveTo>
                    <a:pt x="95677" y="73040"/>
                  </a:moveTo>
                  <a:lnTo>
                    <a:pt x="98476" y="64171"/>
                  </a:lnTo>
                  <a:lnTo>
                    <a:pt x="99978" y="55185"/>
                  </a:lnTo>
                  <a:lnTo>
                    <a:pt x="100271" y="45204"/>
                  </a:lnTo>
                  <a:lnTo>
                    <a:pt x="99073" y="34741"/>
                  </a:lnTo>
                  <a:lnTo>
                    <a:pt x="95661" y="24874"/>
                  </a:lnTo>
                  <a:lnTo>
                    <a:pt x="89837" y="16185"/>
                  </a:lnTo>
                  <a:lnTo>
                    <a:pt x="82024" y="9069"/>
                  </a:lnTo>
                  <a:lnTo>
                    <a:pt x="72960" y="3975"/>
                  </a:lnTo>
                  <a:lnTo>
                    <a:pt x="63207" y="936"/>
                  </a:lnTo>
                  <a:lnTo>
                    <a:pt x="53257" y="0"/>
                  </a:lnTo>
                  <a:lnTo>
                    <a:pt x="43593" y="1401"/>
                  </a:lnTo>
                  <a:lnTo>
                    <a:pt x="34438" y="5043"/>
                  </a:lnTo>
                  <a:lnTo>
                    <a:pt x="25972" y="10569"/>
                  </a:lnTo>
                  <a:lnTo>
                    <a:pt x="18424" y="17556"/>
                  </a:lnTo>
                  <a:lnTo>
                    <a:pt x="11834" y="25621"/>
                  </a:lnTo>
                  <a:lnTo>
                    <a:pt x="6407" y="34457"/>
                  </a:lnTo>
                  <a:lnTo>
                    <a:pt x="2583" y="43832"/>
                  </a:lnTo>
                  <a:lnTo>
                    <a:pt x="461" y="53576"/>
                  </a:lnTo>
                  <a:lnTo>
                    <a:pt x="0" y="63404"/>
                  </a:lnTo>
                  <a:lnTo>
                    <a:pt x="1203" y="72931"/>
                  </a:lnTo>
                  <a:lnTo>
                    <a:pt x="3905" y="81950"/>
                  </a:lnTo>
                  <a:lnTo>
                    <a:pt x="7989" y="89803"/>
                  </a:lnTo>
                  <a:lnTo>
                    <a:pt x="13470" y="95335"/>
                  </a:lnTo>
                  <a:lnTo>
                    <a:pt x="20224" y="98124"/>
                  </a:lnTo>
                  <a:lnTo>
                    <a:pt x="27859" y="98384"/>
                  </a:lnTo>
                  <a:lnTo>
                    <a:pt x="35821" y="96590"/>
                  </a:lnTo>
                  <a:lnTo>
                    <a:pt x="43762" y="93235"/>
                  </a:lnTo>
                  <a:lnTo>
                    <a:pt x="51379" y="88580"/>
                  </a:lnTo>
                  <a:lnTo>
                    <a:pt x="58342" y="82649"/>
                  </a:lnTo>
                  <a:lnTo>
                    <a:pt x="64558" y="75591"/>
                  </a:lnTo>
                  <a:lnTo>
                    <a:pt x="70649" y="68877"/>
                  </a:lnTo>
                  <a:lnTo>
                    <a:pt x="77520" y="66085"/>
                  </a:lnTo>
                  <a:lnTo>
                    <a:pt x="84755" y="68816"/>
                  </a:lnTo>
                  <a:lnTo>
                    <a:pt x="91592" y="75244"/>
                  </a:lnTo>
                  <a:lnTo>
                    <a:pt x="98123" y="83731"/>
                  </a:lnTo>
                  <a:lnTo>
                    <a:pt x="104583" y="92904"/>
                  </a:lnTo>
                  <a:lnTo>
                    <a:pt x="111099" y="101992"/>
                  </a:lnTo>
                  <a:lnTo>
                    <a:pt x="117599" y="110410"/>
                  </a:lnTo>
                  <a:lnTo>
                    <a:pt x="124609" y="118358"/>
                  </a:lnTo>
                  <a:lnTo>
                    <a:pt x="133863" y="126523"/>
                  </a:lnTo>
                  <a:lnTo>
                    <a:pt x="148319" y="136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74445" y="3242777"/>
              <a:ext cx="126343" cy="104310"/>
            </a:xfrm>
            <a:custGeom>
              <a:avLst/>
              <a:gdLst/>
              <a:ahLst/>
              <a:cxnLst/>
              <a:rect l="0" t="0" r="0" b="0"/>
              <a:pathLst>
                <a:path w="126343" h="104310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21" y="67961"/>
                  </a:lnTo>
                  <a:lnTo>
                    <a:pt x="11834" y="77082"/>
                  </a:lnTo>
                  <a:lnTo>
                    <a:pt x="15647" y="86577"/>
                  </a:lnTo>
                  <a:lnTo>
                    <a:pt x="20120" y="96290"/>
                  </a:lnTo>
                  <a:lnTo>
                    <a:pt x="23659" y="103362"/>
                  </a:lnTo>
                  <a:lnTo>
                    <a:pt x="24690" y="104309"/>
                  </a:lnTo>
                  <a:lnTo>
                    <a:pt x="24435" y="100215"/>
                  </a:lnTo>
                  <a:lnTo>
                    <a:pt x="24123" y="93039"/>
                  </a:lnTo>
                  <a:lnTo>
                    <a:pt x="24744" y="84573"/>
                  </a:lnTo>
                  <a:lnTo>
                    <a:pt x="26684" y="75855"/>
                  </a:lnTo>
                  <a:lnTo>
                    <a:pt x="29901" y="67324"/>
                  </a:lnTo>
                  <a:lnTo>
                    <a:pt x="34177" y="59107"/>
                  </a:lnTo>
                  <a:lnTo>
                    <a:pt x="39267" y="51200"/>
                  </a:lnTo>
                  <a:lnTo>
                    <a:pt x="45119" y="43711"/>
                  </a:lnTo>
                  <a:lnTo>
                    <a:pt x="51869" y="36889"/>
                  </a:lnTo>
                  <a:lnTo>
                    <a:pt x="59516" y="30812"/>
                  </a:lnTo>
                  <a:lnTo>
                    <a:pt x="67938" y="25405"/>
                  </a:lnTo>
                  <a:lnTo>
                    <a:pt x="76969" y="20537"/>
                  </a:lnTo>
                  <a:lnTo>
                    <a:pt x="86439" y="16081"/>
                  </a:lnTo>
                  <a:lnTo>
                    <a:pt x="95765" y="12073"/>
                  </a:lnTo>
                  <a:lnTo>
                    <a:pt x="104870" y="8327"/>
                  </a:lnTo>
                  <a:lnTo>
                    <a:pt x="114550" y="45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42901" y="3243032"/>
              <a:ext cx="157929" cy="136616"/>
            </a:xfrm>
            <a:custGeom>
              <a:avLst/>
              <a:gdLst/>
              <a:ahLst/>
              <a:cxnLst/>
              <a:rect l="0" t="0" r="0" b="0"/>
              <a:pathLst>
                <a:path w="157929" h="136616">
                  <a:moveTo>
                    <a:pt x="0" y="41859"/>
                  </a:moveTo>
                  <a:lnTo>
                    <a:pt x="2934" y="50727"/>
                  </a:lnTo>
                  <a:lnTo>
                    <a:pt x="5716" y="59714"/>
                  </a:lnTo>
                  <a:lnTo>
                    <a:pt x="8621" y="69639"/>
                  </a:lnTo>
                  <a:lnTo>
                    <a:pt x="11820" y="77978"/>
                  </a:lnTo>
                  <a:lnTo>
                    <a:pt x="14959" y="80963"/>
                  </a:lnTo>
                  <a:lnTo>
                    <a:pt x="17232" y="78626"/>
                  </a:lnTo>
                  <a:lnTo>
                    <a:pt x="18683" y="72368"/>
                  </a:lnTo>
                  <a:lnTo>
                    <a:pt x="19746" y="63627"/>
                  </a:lnTo>
                  <a:lnTo>
                    <a:pt x="20941" y="53614"/>
                  </a:lnTo>
                  <a:lnTo>
                    <a:pt x="22542" y="43068"/>
                  </a:lnTo>
                  <a:lnTo>
                    <a:pt x="24927" y="32675"/>
                  </a:lnTo>
                  <a:lnTo>
                    <a:pt x="28657" y="23207"/>
                  </a:lnTo>
                  <a:lnTo>
                    <a:pt x="33906" y="14990"/>
                  </a:lnTo>
                  <a:lnTo>
                    <a:pt x="40532" y="8297"/>
                  </a:lnTo>
                  <a:lnTo>
                    <a:pt x="48267" y="3540"/>
                  </a:lnTo>
                  <a:lnTo>
                    <a:pt x="56833" y="755"/>
                  </a:lnTo>
                  <a:lnTo>
                    <a:pt x="65836" y="0"/>
                  </a:lnTo>
                  <a:lnTo>
                    <a:pt x="74792" y="1530"/>
                  </a:lnTo>
                  <a:lnTo>
                    <a:pt x="83434" y="5260"/>
                  </a:lnTo>
                  <a:lnTo>
                    <a:pt x="91540" y="10847"/>
                  </a:lnTo>
                  <a:lnTo>
                    <a:pt x="98838" y="17875"/>
                  </a:lnTo>
                  <a:lnTo>
                    <a:pt x="105265" y="25969"/>
                  </a:lnTo>
                  <a:lnTo>
                    <a:pt x="110922" y="34824"/>
                  </a:lnTo>
                  <a:lnTo>
                    <a:pt x="115963" y="44211"/>
                  </a:lnTo>
                  <a:lnTo>
                    <a:pt x="120544" y="53967"/>
                  </a:lnTo>
                  <a:lnTo>
                    <a:pt x="124792" y="63975"/>
                  </a:lnTo>
                  <a:lnTo>
                    <a:pt x="128806" y="74153"/>
                  </a:lnTo>
                  <a:lnTo>
                    <a:pt x="132659" y="84438"/>
                  </a:lnTo>
                  <a:lnTo>
                    <a:pt x="136441" y="94529"/>
                  </a:lnTo>
                  <a:lnTo>
                    <a:pt x="140748" y="104983"/>
                  </a:lnTo>
                  <a:lnTo>
                    <a:pt x="147079" y="117834"/>
                  </a:lnTo>
                  <a:lnTo>
                    <a:pt x="157928" y="136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36809" y="3202491"/>
              <a:ext cx="100891" cy="168027"/>
            </a:xfrm>
            <a:custGeom>
              <a:avLst/>
              <a:gdLst/>
              <a:ahLst/>
              <a:cxnLst/>
              <a:rect l="0" t="0" r="0" b="0"/>
              <a:pathLst>
                <a:path w="100891" h="168027">
                  <a:moveTo>
                    <a:pt x="27191" y="113985"/>
                  </a:moveTo>
                  <a:lnTo>
                    <a:pt x="35925" y="110984"/>
                  </a:lnTo>
                  <a:lnTo>
                    <a:pt x="43631" y="107562"/>
                  </a:lnTo>
                  <a:lnTo>
                    <a:pt x="51033" y="103366"/>
                  </a:lnTo>
                  <a:lnTo>
                    <a:pt x="58294" y="98466"/>
                  </a:lnTo>
                  <a:lnTo>
                    <a:pt x="65473" y="92984"/>
                  </a:lnTo>
                  <a:lnTo>
                    <a:pt x="72589" y="87045"/>
                  </a:lnTo>
                  <a:lnTo>
                    <a:pt x="79334" y="80438"/>
                  </a:lnTo>
                  <a:lnTo>
                    <a:pt x="85104" y="72643"/>
                  </a:lnTo>
                  <a:lnTo>
                    <a:pt x="89640" y="63481"/>
                  </a:lnTo>
                  <a:lnTo>
                    <a:pt x="92684" y="53397"/>
                  </a:lnTo>
                  <a:lnTo>
                    <a:pt x="93827" y="43244"/>
                  </a:lnTo>
                  <a:lnTo>
                    <a:pt x="93033" y="33532"/>
                  </a:lnTo>
                  <a:lnTo>
                    <a:pt x="90397" y="24574"/>
                  </a:lnTo>
                  <a:lnTo>
                    <a:pt x="85970" y="16636"/>
                  </a:lnTo>
                  <a:lnTo>
                    <a:pt x="79963" y="9761"/>
                  </a:lnTo>
                  <a:lnTo>
                    <a:pt x="72848" y="4298"/>
                  </a:lnTo>
                  <a:lnTo>
                    <a:pt x="65243" y="976"/>
                  </a:lnTo>
                  <a:lnTo>
                    <a:pt x="57542" y="0"/>
                  </a:lnTo>
                  <a:lnTo>
                    <a:pt x="49916" y="1123"/>
                  </a:lnTo>
                  <a:lnTo>
                    <a:pt x="42416" y="3927"/>
                  </a:lnTo>
                  <a:lnTo>
                    <a:pt x="35043" y="8004"/>
                  </a:lnTo>
                  <a:lnTo>
                    <a:pt x="27939" y="13332"/>
                  </a:lnTo>
                  <a:lnTo>
                    <a:pt x="21387" y="20255"/>
                  </a:lnTo>
                  <a:lnTo>
                    <a:pt x="15500" y="28836"/>
                  </a:lnTo>
                  <a:lnTo>
                    <a:pt x="10394" y="38867"/>
                  </a:lnTo>
                  <a:lnTo>
                    <a:pt x="6261" y="50050"/>
                  </a:lnTo>
                  <a:lnTo>
                    <a:pt x="3116" y="62088"/>
                  </a:lnTo>
                  <a:lnTo>
                    <a:pt x="987" y="74577"/>
                  </a:lnTo>
                  <a:lnTo>
                    <a:pt x="0" y="87027"/>
                  </a:lnTo>
                  <a:lnTo>
                    <a:pt x="117" y="99171"/>
                  </a:lnTo>
                  <a:lnTo>
                    <a:pt x="1330" y="110780"/>
                  </a:lnTo>
                  <a:lnTo>
                    <a:pt x="3739" y="121584"/>
                  </a:lnTo>
                  <a:lnTo>
                    <a:pt x="7290" y="131513"/>
                  </a:lnTo>
                  <a:lnTo>
                    <a:pt x="11961" y="140505"/>
                  </a:lnTo>
                  <a:lnTo>
                    <a:pt x="17846" y="148406"/>
                  </a:lnTo>
                  <a:lnTo>
                    <a:pt x="24878" y="155233"/>
                  </a:lnTo>
                  <a:lnTo>
                    <a:pt x="32872" y="160820"/>
                  </a:lnTo>
                  <a:lnTo>
                    <a:pt x="41607" y="164750"/>
                  </a:lnTo>
                  <a:lnTo>
                    <a:pt x="50880" y="166954"/>
                  </a:lnTo>
                  <a:lnTo>
                    <a:pt x="60271" y="167804"/>
                  </a:lnTo>
                  <a:lnTo>
                    <a:pt x="70170" y="168026"/>
                  </a:lnTo>
                  <a:lnTo>
                    <a:pt x="82560" y="167641"/>
                  </a:lnTo>
                  <a:lnTo>
                    <a:pt x="100890" y="166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20774" y="3016410"/>
              <a:ext cx="116968" cy="384295"/>
            </a:xfrm>
            <a:custGeom>
              <a:avLst/>
              <a:gdLst/>
              <a:ahLst/>
              <a:cxnLst/>
              <a:rect l="0" t="0" r="0" b="0"/>
              <a:pathLst>
                <a:path w="116968" h="384295">
                  <a:moveTo>
                    <a:pt x="95910" y="310595"/>
                  </a:moveTo>
                  <a:lnTo>
                    <a:pt x="98642" y="301794"/>
                  </a:lnTo>
                  <a:lnTo>
                    <a:pt x="99504" y="293447"/>
                  </a:lnTo>
                  <a:lnTo>
                    <a:pt x="98509" y="284757"/>
                  </a:lnTo>
                  <a:lnTo>
                    <a:pt x="95798" y="275982"/>
                  </a:lnTo>
                  <a:lnTo>
                    <a:pt x="91365" y="267783"/>
                  </a:lnTo>
                  <a:lnTo>
                    <a:pt x="85376" y="260507"/>
                  </a:lnTo>
                  <a:lnTo>
                    <a:pt x="78118" y="254490"/>
                  </a:lnTo>
                  <a:lnTo>
                    <a:pt x="69892" y="250206"/>
                  </a:lnTo>
                  <a:lnTo>
                    <a:pt x="60963" y="247747"/>
                  </a:lnTo>
                  <a:lnTo>
                    <a:pt x="51700" y="247217"/>
                  </a:lnTo>
                  <a:lnTo>
                    <a:pt x="42564" y="248898"/>
                  </a:lnTo>
                  <a:lnTo>
                    <a:pt x="33796" y="252730"/>
                  </a:lnTo>
                  <a:lnTo>
                    <a:pt x="25604" y="258386"/>
                  </a:lnTo>
                  <a:lnTo>
                    <a:pt x="18248" y="265461"/>
                  </a:lnTo>
                  <a:lnTo>
                    <a:pt x="11790" y="273585"/>
                  </a:lnTo>
                  <a:lnTo>
                    <a:pt x="6454" y="282461"/>
                  </a:lnTo>
                  <a:lnTo>
                    <a:pt x="2691" y="291863"/>
                  </a:lnTo>
                  <a:lnTo>
                    <a:pt x="605" y="301628"/>
                  </a:lnTo>
                  <a:lnTo>
                    <a:pt x="0" y="311642"/>
                  </a:lnTo>
                  <a:lnTo>
                    <a:pt x="573" y="321824"/>
                  </a:lnTo>
                  <a:lnTo>
                    <a:pt x="2039" y="332111"/>
                  </a:lnTo>
                  <a:lnTo>
                    <a:pt x="4477" y="342139"/>
                  </a:lnTo>
                  <a:lnTo>
                    <a:pt x="8316" y="351267"/>
                  </a:lnTo>
                  <a:lnTo>
                    <a:pt x="13672" y="359205"/>
                  </a:lnTo>
                  <a:lnTo>
                    <a:pt x="20216" y="365518"/>
                  </a:lnTo>
                  <a:lnTo>
                    <a:pt x="27372" y="369477"/>
                  </a:lnTo>
                  <a:lnTo>
                    <a:pt x="34740" y="370913"/>
                  </a:lnTo>
                  <a:lnTo>
                    <a:pt x="42127" y="370115"/>
                  </a:lnTo>
                  <a:lnTo>
                    <a:pt x="49459" y="367536"/>
                  </a:lnTo>
                  <a:lnTo>
                    <a:pt x="56716" y="363617"/>
                  </a:lnTo>
                  <a:lnTo>
                    <a:pt x="63740" y="358567"/>
                  </a:lnTo>
                  <a:lnTo>
                    <a:pt x="70239" y="352363"/>
                  </a:lnTo>
                  <a:lnTo>
                    <a:pt x="76093" y="345075"/>
                  </a:lnTo>
                  <a:lnTo>
                    <a:pt x="81349" y="336555"/>
                  </a:lnTo>
                  <a:lnTo>
                    <a:pt x="86113" y="326394"/>
                  </a:lnTo>
                  <a:lnTo>
                    <a:pt x="90500" y="314511"/>
                  </a:lnTo>
                  <a:lnTo>
                    <a:pt x="94447" y="300953"/>
                  </a:lnTo>
                  <a:lnTo>
                    <a:pt x="97725" y="285724"/>
                  </a:lnTo>
                  <a:lnTo>
                    <a:pt x="100270" y="269010"/>
                  </a:lnTo>
                  <a:lnTo>
                    <a:pt x="102319" y="251585"/>
                  </a:lnTo>
                  <a:lnTo>
                    <a:pt x="104310" y="234662"/>
                  </a:lnTo>
                  <a:lnTo>
                    <a:pt x="106494" y="218880"/>
                  </a:lnTo>
                  <a:lnTo>
                    <a:pt x="108624" y="204337"/>
                  </a:lnTo>
                  <a:lnTo>
                    <a:pt x="110068" y="190876"/>
                  </a:lnTo>
                  <a:lnTo>
                    <a:pt x="110524" y="178251"/>
                  </a:lnTo>
                  <a:lnTo>
                    <a:pt x="110167" y="165752"/>
                  </a:lnTo>
                  <a:lnTo>
                    <a:pt x="109464" y="152279"/>
                  </a:lnTo>
                  <a:lnTo>
                    <a:pt x="108727" y="137309"/>
                  </a:lnTo>
                  <a:lnTo>
                    <a:pt x="107928" y="120842"/>
                  </a:lnTo>
                  <a:lnTo>
                    <a:pt x="106792" y="103113"/>
                  </a:lnTo>
                  <a:lnTo>
                    <a:pt x="105179" y="84416"/>
                  </a:lnTo>
                  <a:lnTo>
                    <a:pt x="103098" y="65337"/>
                  </a:lnTo>
                  <a:lnTo>
                    <a:pt x="100621" y="46698"/>
                  </a:lnTo>
                  <a:lnTo>
                    <a:pt x="97841" y="28947"/>
                  </a:lnTo>
                  <a:lnTo>
                    <a:pt x="94825" y="13460"/>
                  </a:lnTo>
                  <a:lnTo>
                    <a:pt x="91183" y="3279"/>
                  </a:lnTo>
                  <a:lnTo>
                    <a:pt x="87013" y="0"/>
                  </a:lnTo>
                  <a:lnTo>
                    <a:pt x="83457" y="2664"/>
                  </a:lnTo>
                  <a:lnTo>
                    <a:pt x="80799" y="9821"/>
                  </a:lnTo>
                  <a:lnTo>
                    <a:pt x="78913" y="20217"/>
                  </a:lnTo>
                  <a:lnTo>
                    <a:pt x="77605" y="32887"/>
                  </a:lnTo>
                  <a:lnTo>
                    <a:pt x="76714" y="47134"/>
                  </a:lnTo>
                  <a:lnTo>
                    <a:pt x="76278" y="62625"/>
                  </a:lnTo>
                  <a:lnTo>
                    <a:pt x="76516" y="79321"/>
                  </a:lnTo>
                  <a:lnTo>
                    <a:pt x="77488" y="97106"/>
                  </a:lnTo>
                  <a:lnTo>
                    <a:pt x="78955" y="115460"/>
                  </a:lnTo>
                  <a:lnTo>
                    <a:pt x="80479" y="133556"/>
                  </a:lnTo>
                  <a:lnTo>
                    <a:pt x="81803" y="150961"/>
                  </a:lnTo>
                  <a:lnTo>
                    <a:pt x="83013" y="167921"/>
                  </a:lnTo>
                  <a:lnTo>
                    <a:pt x="84432" y="185142"/>
                  </a:lnTo>
                  <a:lnTo>
                    <a:pt x="86239" y="203015"/>
                  </a:lnTo>
                  <a:lnTo>
                    <a:pt x="88452" y="221121"/>
                  </a:lnTo>
                  <a:lnTo>
                    <a:pt x="91017" y="238452"/>
                  </a:lnTo>
                  <a:lnTo>
                    <a:pt x="93857" y="254482"/>
                  </a:lnTo>
                  <a:lnTo>
                    <a:pt x="96900" y="269178"/>
                  </a:lnTo>
                  <a:lnTo>
                    <a:pt x="100089" y="282737"/>
                  </a:lnTo>
                  <a:lnTo>
                    <a:pt x="103375" y="295415"/>
                  </a:lnTo>
                  <a:lnTo>
                    <a:pt x="106564" y="307609"/>
                  </a:lnTo>
                  <a:lnTo>
                    <a:pt x="109325" y="319811"/>
                  </a:lnTo>
                  <a:lnTo>
                    <a:pt x="111514" y="332272"/>
                  </a:lnTo>
                  <a:lnTo>
                    <a:pt x="113156" y="344454"/>
                  </a:lnTo>
                  <a:lnTo>
                    <a:pt x="114519" y="356326"/>
                  </a:lnTo>
                  <a:lnTo>
                    <a:pt x="115721" y="368937"/>
                  </a:lnTo>
                  <a:lnTo>
                    <a:pt x="116967" y="384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322189" y="3937772"/>
            <a:ext cx="1583884" cy="611271"/>
            <a:chOff x="2322189" y="3937772"/>
            <a:chExt cx="1583884" cy="611271"/>
          </a:xfrm>
        </p:grpSpPr>
        <p:sp>
          <p:nvSpPr>
            <p:cNvPr id="110" name="Freeform 109"/>
            <p:cNvSpPr/>
            <p:nvPr/>
          </p:nvSpPr>
          <p:spPr>
            <a:xfrm>
              <a:off x="2322189" y="4158756"/>
              <a:ext cx="46723" cy="379027"/>
            </a:xfrm>
            <a:custGeom>
              <a:avLst/>
              <a:gdLst/>
              <a:ahLst/>
              <a:cxnLst/>
              <a:rect l="0" t="0" r="0" b="0"/>
              <a:pathLst>
                <a:path w="46723" h="379027">
                  <a:moveTo>
                    <a:pt x="4609" y="0"/>
                  </a:moveTo>
                  <a:lnTo>
                    <a:pt x="1809" y="8935"/>
                  </a:lnTo>
                  <a:lnTo>
                    <a:pt x="307" y="18563"/>
                  </a:lnTo>
                  <a:lnTo>
                    <a:pt x="0" y="29850"/>
                  </a:lnTo>
                  <a:lnTo>
                    <a:pt x="680" y="42518"/>
                  </a:lnTo>
                  <a:lnTo>
                    <a:pt x="2148" y="55997"/>
                  </a:lnTo>
                  <a:lnTo>
                    <a:pt x="4217" y="69878"/>
                  </a:lnTo>
                  <a:lnTo>
                    <a:pt x="6726" y="84259"/>
                  </a:lnTo>
                  <a:lnTo>
                    <a:pt x="9549" y="99648"/>
                  </a:lnTo>
                  <a:lnTo>
                    <a:pt x="12586" y="116255"/>
                  </a:lnTo>
                  <a:lnTo>
                    <a:pt x="15607" y="134000"/>
                  </a:lnTo>
                  <a:lnTo>
                    <a:pt x="18254" y="152675"/>
                  </a:lnTo>
                  <a:lnTo>
                    <a:pt x="20367" y="172053"/>
                  </a:lnTo>
                  <a:lnTo>
                    <a:pt x="21955" y="191778"/>
                  </a:lnTo>
                  <a:lnTo>
                    <a:pt x="23103" y="211393"/>
                  </a:lnTo>
                  <a:lnTo>
                    <a:pt x="23919" y="230652"/>
                  </a:lnTo>
                  <a:lnTo>
                    <a:pt x="24654" y="249346"/>
                  </a:lnTo>
                  <a:lnTo>
                    <a:pt x="25688" y="267213"/>
                  </a:lnTo>
                  <a:lnTo>
                    <a:pt x="27204" y="284191"/>
                  </a:lnTo>
                  <a:lnTo>
                    <a:pt x="29207" y="300221"/>
                  </a:lnTo>
                  <a:lnTo>
                    <a:pt x="31623" y="315155"/>
                  </a:lnTo>
                  <a:lnTo>
                    <a:pt x="34355" y="329005"/>
                  </a:lnTo>
                  <a:lnTo>
                    <a:pt x="37166" y="341485"/>
                  </a:lnTo>
                  <a:lnTo>
                    <a:pt x="39963" y="353148"/>
                  </a:lnTo>
                  <a:lnTo>
                    <a:pt x="42990" y="365021"/>
                  </a:lnTo>
                  <a:lnTo>
                    <a:pt x="4672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66381" y="4179813"/>
              <a:ext cx="18345" cy="336913"/>
            </a:xfrm>
            <a:custGeom>
              <a:avLst/>
              <a:gdLst/>
              <a:ahLst/>
              <a:cxnLst/>
              <a:rect l="0" t="0" r="0" b="0"/>
              <a:pathLst>
                <a:path w="18345" h="336913">
                  <a:moveTo>
                    <a:pt x="7816" y="0"/>
                  </a:moveTo>
                  <a:lnTo>
                    <a:pt x="4949" y="14668"/>
                  </a:lnTo>
                  <a:lnTo>
                    <a:pt x="2807" y="28580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80"/>
                  </a:lnTo>
                  <a:lnTo>
                    <a:pt x="1890" y="99838"/>
                  </a:lnTo>
                  <a:lnTo>
                    <a:pt x="3254" y="114146"/>
                  </a:lnTo>
                  <a:lnTo>
                    <a:pt x="4463" y="129739"/>
                  </a:lnTo>
                  <a:lnTo>
                    <a:pt x="5425" y="146652"/>
                  </a:lnTo>
                  <a:lnTo>
                    <a:pt x="6145" y="164695"/>
                  </a:lnTo>
                  <a:lnTo>
                    <a:pt x="6668" y="183609"/>
                  </a:lnTo>
                  <a:lnTo>
                    <a:pt x="7206" y="202836"/>
                  </a:lnTo>
                  <a:lnTo>
                    <a:pt x="8108" y="221576"/>
                  </a:lnTo>
                  <a:lnTo>
                    <a:pt x="9530" y="239427"/>
                  </a:lnTo>
                  <a:lnTo>
                    <a:pt x="11309" y="256331"/>
                  </a:lnTo>
                  <a:lnTo>
                    <a:pt x="13229" y="274362"/>
                  </a:lnTo>
                  <a:lnTo>
                    <a:pt x="15459" y="298453"/>
                  </a:lnTo>
                  <a:lnTo>
                    <a:pt x="1834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37326" y="4393096"/>
              <a:ext cx="126343" cy="18345"/>
            </a:xfrm>
            <a:custGeom>
              <a:avLst/>
              <a:gdLst/>
              <a:ahLst/>
              <a:cxnLst/>
              <a:rect l="0" t="0" r="0" b="0"/>
              <a:pathLst>
                <a:path w="126343" h="18345">
                  <a:moveTo>
                    <a:pt x="126342" y="7815"/>
                  </a:moveTo>
                  <a:lnTo>
                    <a:pt x="117474" y="4949"/>
                  </a:lnTo>
                  <a:lnTo>
                    <a:pt x="108487" y="2807"/>
                  </a:lnTo>
                  <a:lnTo>
                    <a:pt x="98496" y="1209"/>
                  </a:lnTo>
                  <a:lnTo>
                    <a:pt x="87688" y="201"/>
                  </a:lnTo>
                  <a:lnTo>
                    <a:pt x="76525" y="0"/>
                  </a:lnTo>
                  <a:lnTo>
                    <a:pt x="65324" y="656"/>
                  </a:lnTo>
                  <a:lnTo>
                    <a:pt x="54289" y="2104"/>
                  </a:lnTo>
                  <a:lnTo>
                    <a:pt x="42291" y="4503"/>
                  </a:lnTo>
                  <a:lnTo>
                    <a:pt x="26046" y="9180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42592" y="4348240"/>
              <a:ext cx="163232" cy="168486"/>
            </a:xfrm>
            <a:custGeom>
              <a:avLst/>
              <a:gdLst/>
              <a:ahLst/>
              <a:cxnLst/>
              <a:rect l="0" t="0" r="0" b="0"/>
              <a:pathLst>
                <a:path w="163232" h="168486">
                  <a:moveTo>
                    <a:pt x="100061" y="21086"/>
                  </a:moveTo>
                  <a:lnTo>
                    <a:pt x="94126" y="15285"/>
                  </a:lnTo>
                  <a:lnTo>
                    <a:pt x="87921" y="10361"/>
                  </a:lnTo>
                  <a:lnTo>
                    <a:pt x="80830" y="5872"/>
                  </a:lnTo>
                  <a:lnTo>
                    <a:pt x="73063" y="2170"/>
                  </a:lnTo>
                  <a:lnTo>
                    <a:pt x="65065" y="101"/>
                  </a:lnTo>
                  <a:lnTo>
                    <a:pt x="57123" y="0"/>
                  </a:lnTo>
                  <a:lnTo>
                    <a:pt x="49349" y="1724"/>
                  </a:lnTo>
                  <a:lnTo>
                    <a:pt x="41756" y="4938"/>
                  </a:lnTo>
                  <a:lnTo>
                    <a:pt x="34323" y="9288"/>
                  </a:lnTo>
                  <a:lnTo>
                    <a:pt x="27181" y="14630"/>
                  </a:lnTo>
                  <a:lnTo>
                    <a:pt x="20605" y="21032"/>
                  </a:lnTo>
                  <a:lnTo>
                    <a:pt x="14702" y="28453"/>
                  </a:lnTo>
                  <a:lnTo>
                    <a:pt x="9585" y="37061"/>
                  </a:lnTo>
                  <a:lnTo>
                    <a:pt x="5445" y="47281"/>
                  </a:lnTo>
                  <a:lnTo>
                    <a:pt x="2301" y="59185"/>
                  </a:lnTo>
                  <a:lnTo>
                    <a:pt x="342" y="72079"/>
                  </a:lnTo>
                  <a:lnTo>
                    <a:pt x="0" y="84733"/>
                  </a:lnTo>
                  <a:lnTo>
                    <a:pt x="1365" y="96460"/>
                  </a:lnTo>
                  <a:lnTo>
                    <a:pt x="4229" y="107109"/>
                  </a:lnTo>
                  <a:lnTo>
                    <a:pt x="8286" y="116796"/>
                  </a:lnTo>
                  <a:lnTo>
                    <a:pt x="13239" y="125703"/>
                  </a:lnTo>
                  <a:lnTo>
                    <a:pt x="19003" y="133532"/>
                  </a:lnTo>
                  <a:lnTo>
                    <a:pt x="25695" y="139522"/>
                  </a:lnTo>
                  <a:lnTo>
                    <a:pt x="33297" y="143398"/>
                  </a:lnTo>
                  <a:lnTo>
                    <a:pt x="41349" y="145019"/>
                  </a:lnTo>
                  <a:lnTo>
                    <a:pt x="49067" y="144139"/>
                  </a:lnTo>
                  <a:lnTo>
                    <a:pt x="56034" y="140875"/>
                  </a:lnTo>
                  <a:lnTo>
                    <a:pt x="62185" y="135618"/>
                  </a:lnTo>
                  <a:lnTo>
                    <a:pt x="67625" y="128816"/>
                  </a:lnTo>
                  <a:lnTo>
                    <a:pt x="72501" y="120874"/>
                  </a:lnTo>
                  <a:lnTo>
                    <a:pt x="76794" y="111953"/>
                  </a:lnTo>
                  <a:lnTo>
                    <a:pt x="80312" y="101989"/>
                  </a:lnTo>
                  <a:lnTo>
                    <a:pt x="83012" y="91032"/>
                  </a:lnTo>
                  <a:lnTo>
                    <a:pt x="84828" y="79405"/>
                  </a:lnTo>
                  <a:lnTo>
                    <a:pt x="85597" y="67600"/>
                  </a:lnTo>
                  <a:lnTo>
                    <a:pt x="85334" y="55987"/>
                  </a:lnTo>
                  <a:lnTo>
                    <a:pt x="84150" y="47090"/>
                  </a:lnTo>
                  <a:lnTo>
                    <a:pt x="82730" y="44044"/>
                  </a:lnTo>
                  <a:lnTo>
                    <a:pt x="82119" y="45980"/>
                  </a:lnTo>
                  <a:lnTo>
                    <a:pt x="82537" y="51199"/>
                  </a:lnTo>
                  <a:lnTo>
                    <a:pt x="83834" y="58439"/>
                  </a:lnTo>
                  <a:lnTo>
                    <a:pt x="85799" y="66909"/>
                  </a:lnTo>
                  <a:lnTo>
                    <a:pt x="88249" y="76134"/>
                  </a:lnTo>
                  <a:lnTo>
                    <a:pt x="91207" y="85827"/>
                  </a:lnTo>
                  <a:lnTo>
                    <a:pt x="94873" y="95816"/>
                  </a:lnTo>
                  <a:lnTo>
                    <a:pt x="99309" y="105988"/>
                  </a:lnTo>
                  <a:lnTo>
                    <a:pt x="104594" y="116114"/>
                  </a:lnTo>
                  <a:lnTo>
                    <a:pt x="110899" y="125843"/>
                  </a:lnTo>
                  <a:lnTo>
                    <a:pt x="118208" y="135009"/>
                  </a:lnTo>
                  <a:lnTo>
                    <a:pt x="126110" y="143328"/>
                  </a:lnTo>
                  <a:lnTo>
                    <a:pt x="134765" y="151124"/>
                  </a:lnTo>
                  <a:lnTo>
                    <a:pt x="146052" y="159082"/>
                  </a:lnTo>
                  <a:lnTo>
                    <a:pt x="163231" y="168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09087" y="4295626"/>
              <a:ext cx="155651" cy="189608"/>
            </a:xfrm>
            <a:custGeom>
              <a:avLst/>
              <a:gdLst/>
              <a:ahLst/>
              <a:cxnLst/>
              <a:rect l="0" t="0" r="0" b="0"/>
              <a:pathLst>
                <a:path w="155651" h="189608">
                  <a:moveTo>
                    <a:pt x="112550" y="0"/>
                  </a:moveTo>
                  <a:lnTo>
                    <a:pt x="100815" y="0"/>
                  </a:lnTo>
                  <a:lnTo>
                    <a:pt x="89686" y="0"/>
                  </a:lnTo>
                  <a:lnTo>
                    <a:pt x="78092" y="5"/>
                  </a:lnTo>
                  <a:lnTo>
                    <a:pt x="66104" y="178"/>
                  </a:lnTo>
                  <a:lnTo>
                    <a:pt x="54092" y="826"/>
                  </a:lnTo>
                  <a:lnTo>
                    <a:pt x="42298" y="2088"/>
                  </a:lnTo>
                  <a:lnTo>
                    <a:pt x="31117" y="4260"/>
                  </a:lnTo>
                  <a:lnTo>
                    <a:pt x="21146" y="7853"/>
                  </a:lnTo>
                  <a:lnTo>
                    <a:pt x="12607" y="13011"/>
                  </a:lnTo>
                  <a:lnTo>
                    <a:pt x="5875" y="19408"/>
                  </a:lnTo>
                  <a:lnTo>
                    <a:pt x="1628" y="26457"/>
                  </a:lnTo>
                  <a:lnTo>
                    <a:pt x="0" y="33736"/>
                  </a:lnTo>
                  <a:lnTo>
                    <a:pt x="838" y="40552"/>
                  </a:lnTo>
                  <a:lnTo>
                    <a:pt x="3975" y="45903"/>
                  </a:lnTo>
                  <a:lnTo>
                    <a:pt x="9087" y="49390"/>
                  </a:lnTo>
                  <a:lnTo>
                    <a:pt x="15921" y="51440"/>
                  </a:lnTo>
                  <a:lnTo>
                    <a:pt x="24395" y="52982"/>
                  </a:lnTo>
                  <a:lnTo>
                    <a:pt x="34307" y="54622"/>
                  </a:lnTo>
                  <a:lnTo>
                    <a:pt x="45215" y="56593"/>
                  </a:lnTo>
                  <a:lnTo>
                    <a:pt x="56527" y="58930"/>
                  </a:lnTo>
                  <a:lnTo>
                    <a:pt x="67870" y="61590"/>
                  </a:lnTo>
                  <a:lnTo>
                    <a:pt x="78926" y="64666"/>
                  </a:lnTo>
                  <a:lnTo>
                    <a:pt x="89350" y="68402"/>
                  </a:lnTo>
                  <a:lnTo>
                    <a:pt x="99027" y="72880"/>
                  </a:lnTo>
                  <a:lnTo>
                    <a:pt x="108017" y="78190"/>
                  </a:lnTo>
                  <a:lnTo>
                    <a:pt x="116449" y="84510"/>
                  </a:lnTo>
                  <a:lnTo>
                    <a:pt x="124455" y="91839"/>
                  </a:lnTo>
                  <a:lnTo>
                    <a:pt x="131987" y="100031"/>
                  </a:lnTo>
                  <a:lnTo>
                    <a:pt x="138827" y="108901"/>
                  </a:lnTo>
                  <a:lnTo>
                    <a:pt x="144902" y="118273"/>
                  </a:lnTo>
                  <a:lnTo>
                    <a:pt x="149966" y="128006"/>
                  </a:lnTo>
                  <a:lnTo>
                    <a:pt x="153536" y="137992"/>
                  </a:lnTo>
                  <a:lnTo>
                    <a:pt x="155481" y="148143"/>
                  </a:lnTo>
                  <a:lnTo>
                    <a:pt x="155650" y="158078"/>
                  </a:lnTo>
                  <a:lnTo>
                    <a:pt x="153719" y="167143"/>
                  </a:lnTo>
                  <a:lnTo>
                    <a:pt x="149714" y="175044"/>
                  </a:lnTo>
                  <a:lnTo>
                    <a:pt x="143942" y="181501"/>
                  </a:lnTo>
                  <a:lnTo>
                    <a:pt x="136788" y="186089"/>
                  </a:lnTo>
                  <a:lnTo>
                    <a:pt x="128606" y="188761"/>
                  </a:lnTo>
                  <a:lnTo>
                    <a:pt x="119521" y="189607"/>
                  </a:lnTo>
                  <a:lnTo>
                    <a:pt x="109447" y="188670"/>
                  </a:lnTo>
                  <a:lnTo>
                    <a:pt x="98426" y="186164"/>
                  </a:lnTo>
                  <a:lnTo>
                    <a:pt x="87022" y="182705"/>
                  </a:lnTo>
                  <a:lnTo>
                    <a:pt x="75013" y="178881"/>
                  </a:lnTo>
                  <a:lnTo>
                    <a:pt x="60230" y="174360"/>
                  </a:lnTo>
                  <a:lnTo>
                    <a:pt x="3885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63792" y="4106114"/>
              <a:ext cx="326385" cy="362035"/>
            </a:xfrm>
            <a:custGeom>
              <a:avLst/>
              <a:gdLst/>
              <a:ahLst/>
              <a:cxnLst/>
              <a:rect l="0" t="0" r="0" b="0"/>
              <a:pathLst>
                <a:path w="326385" h="362035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50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85" y="63105"/>
                  </a:lnTo>
                  <a:lnTo>
                    <a:pt x="21423" y="76215"/>
                  </a:lnTo>
                  <a:lnTo>
                    <a:pt x="24815" y="90145"/>
                  </a:lnTo>
                  <a:lnTo>
                    <a:pt x="28243" y="104920"/>
                  </a:lnTo>
                  <a:lnTo>
                    <a:pt x="31698" y="120434"/>
                  </a:lnTo>
                  <a:lnTo>
                    <a:pt x="35171" y="136532"/>
                  </a:lnTo>
                  <a:lnTo>
                    <a:pt x="38655" y="153068"/>
                  </a:lnTo>
                  <a:lnTo>
                    <a:pt x="42148" y="169918"/>
                  </a:lnTo>
                  <a:lnTo>
                    <a:pt x="45646" y="186989"/>
                  </a:lnTo>
                  <a:lnTo>
                    <a:pt x="49148" y="204208"/>
                  </a:lnTo>
                  <a:lnTo>
                    <a:pt x="52653" y="221365"/>
                  </a:lnTo>
                  <a:lnTo>
                    <a:pt x="56159" y="238118"/>
                  </a:lnTo>
                  <a:lnTo>
                    <a:pt x="59666" y="254313"/>
                  </a:lnTo>
                  <a:lnTo>
                    <a:pt x="63174" y="269969"/>
                  </a:lnTo>
                  <a:lnTo>
                    <a:pt x="66683" y="285176"/>
                  </a:lnTo>
                  <a:lnTo>
                    <a:pt x="70167" y="299945"/>
                  </a:lnTo>
                  <a:lnTo>
                    <a:pt x="72765" y="311123"/>
                  </a:lnTo>
                  <a:lnTo>
                    <a:pt x="73437" y="314927"/>
                  </a:lnTo>
                  <a:lnTo>
                    <a:pt x="72582" y="313034"/>
                  </a:lnTo>
                  <a:lnTo>
                    <a:pt x="70909" y="307474"/>
                  </a:lnTo>
                  <a:lnTo>
                    <a:pt x="69098" y="299383"/>
                  </a:lnTo>
                  <a:lnTo>
                    <a:pt x="67511" y="289483"/>
                  </a:lnTo>
                  <a:lnTo>
                    <a:pt x="66258" y="278295"/>
                  </a:lnTo>
                  <a:lnTo>
                    <a:pt x="65325" y="266203"/>
                  </a:lnTo>
                  <a:lnTo>
                    <a:pt x="64664" y="253490"/>
                  </a:lnTo>
                  <a:lnTo>
                    <a:pt x="64538" y="240516"/>
                  </a:lnTo>
                  <a:lnTo>
                    <a:pt x="65509" y="227726"/>
                  </a:lnTo>
                  <a:lnTo>
                    <a:pt x="67797" y="215363"/>
                  </a:lnTo>
                  <a:lnTo>
                    <a:pt x="71469" y="204112"/>
                  </a:lnTo>
                  <a:lnTo>
                    <a:pt x="76608" y="195144"/>
                  </a:lnTo>
                  <a:lnTo>
                    <a:pt x="83095" y="188904"/>
                  </a:lnTo>
                  <a:lnTo>
                    <a:pt x="90366" y="185513"/>
                  </a:lnTo>
                  <a:lnTo>
                    <a:pt x="97543" y="185116"/>
                  </a:lnTo>
                  <a:lnTo>
                    <a:pt x="104145" y="187483"/>
                  </a:lnTo>
                  <a:lnTo>
                    <a:pt x="110218" y="192290"/>
                  </a:lnTo>
                  <a:lnTo>
                    <a:pt x="116136" y="199311"/>
                  </a:lnTo>
                  <a:lnTo>
                    <a:pt x="122151" y="208206"/>
                  </a:lnTo>
                  <a:lnTo>
                    <a:pt x="128192" y="218411"/>
                  </a:lnTo>
                  <a:lnTo>
                    <a:pt x="133956" y="229243"/>
                  </a:lnTo>
                  <a:lnTo>
                    <a:pt x="139282" y="240264"/>
                  </a:lnTo>
                  <a:lnTo>
                    <a:pt x="144165" y="251272"/>
                  </a:lnTo>
                  <a:lnTo>
                    <a:pt x="148673" y="262196"/>
                  </a:lnTo>
                  <a:lnTo>
                    <a:pt x="152888" y="273027"/>
                  </a:lnTo>
                  <a:lnTo>
                    <a:pt x="156888" y="283775"/>
                  </a:lnTo>
                  <a:lnTo>
                    <a:pt x="160735" y="294459"/>
                  </a:lnTo>
                  <a:lnTo>
                    <a:pt x="164479" y="305026"/>
                  </a:lnTo>
                  <a:lnTo>
                    <a:pt x="168352" y="313013"/>
                  </a:lnTo>
                  <a:lnTo>
                    <a:pt x="172362" y="315466"/>
                  </a:lnTo>
                  <a:lnTo>
                    <a:pt x="176279" y="313660"/>
                  </a:lnTo>
                  <a:lnTo>
                    <a:pt x="180447" y="309379"/>
                  </a:lnTo>
                  <a:lnTo>
                    <a:pt x="185286" y="303946"/>
                  </a:lnTo>
                  <a:lnTo>
                    <a:pt x="191148" y="298305"/>
                  </a:lnTo>
                  <a:lnTo>
                    <a:pt x="198098" y="292920"/>
                  </a:lnTo>
                  <a:lnTo>
                    <a:pt x="206002" y="287927"/>
                  </a:lnTo>
                  <a:lnTo>
                    <a:pt x="214661" y="283312"/>
                  </a:lnTo>
                  <a:lnTo>
                    <a:pt x="223884" y="279008"/>
                  </a:lnTo>
                  <a:lnTo>
                    <a:pt x="233512" y="274941"/>
                  </a:lnTo>
                  <a:lnTo>
                    <a:pt x="243427" y="271045"/>
                  </a:lnTo>
                  <a:lnTo>
                    <a:pt x="253529" y="267262"/>
                  </a:lnTo>
                  <a:lnTo>
                    <a:pt x="263431" y="263227"/>
                  </a:lnTo>
                  <a:lnTo>
                    <a:pt x="272474" y="258299"/>
                  </a:lnTo>
                  <a:lnTo>
                    <a:pt x="280355" y="252206"/>
                  </a:lnTo>
                  <a:lnTo>
                    <a:pt x="286629" y="245163"/>
                  </a:lnTo>
                  <a:lnTo>
                    <a:pt x="290562" y="237672"/>
                  </a:lnTo>
                  <a:lnTo>
                    <a:pt x="291976" y="230079"/>
                  </a:lnTo>
                  <a:lnTo>
                    <a:pt x="290993" y="222542"/>
                  </a:lnTo>
                  <a:lnTo>
                    <a:pt x="287758" y="215109"/>
                  </a:lnTo>
                  <a:lnTo>
                    <a:pt x="282581" y="207793"/>
                  </a:lnTo>
                  <a:lnTo>
                    <a:pt x="275702" y="201069"/>
                  </a:lnTo>
                  <a:lnTo>
                    <a:pt x="267200" y="195838"/>
                  </a:lnTo>
                  <a:lnTo>
                    <a:pt x="257271" y="192474"/>
                  </a:lnTo>
                  <a:lnTo>
                    <a:pt x="246524" y="191030"/>
                  </a:lnTo>
                  <a:lnTo>
                    <a:pt x="235851" y="191498"/>
                  </a:lnTo>
                  <a:lnTo>
                    <a:pt x="225751" y="193666"/>
                  </a:lnTo>
                  <a:lnTo>
                    <a:pt x="216344" y="197204"/>
                  </a:lnTo>
                  <a:lnTo>
                    <a:pt x="207565" y="201780"/>
                  </a:lnTo>
                  <a:lnTo>
                    <a:pt x="199299" y="207118"/>
                  </a:lnTo>
                  <a:lnTo>
                    <a:pt x="191746" y="213326"/>
                  </a:lnTo>
                  <a:lnTo>
                    <a:pt x="185418" y="220855"/>
                  </a:lnTo>
                  <a:lnTo>
                    <a:pt x="180495" y="229849"/>
                  </a:lnTo>
                  <a:lnTo>
                    <a:pt x="177019" y="240162"/>
                  </a:lnTo>
                  <a:lnTo>
                    <a:pt x="175052" y="251533"/>
                  </a:lnTo>
                  <a:lnTo>
                    <a:pt x="174470" y="263699"/>
                  </a:lnTo>
                  <a:lnTo>
                    <a:pt x="175028" y="276274"/>
                  </a:lnTo>
                  <a:lnTo>
                    <a:pt x="176457" y="288782"/>
                  </a:lnTo>
                  <a:lnTo>
                    <a:pt x="178528" y="300963"/>
                  </a:lnTo>
                  <a:lnTo>
                    <a:pt x="181221" y="312598"/>
                  </a:lnTo>
                  <a:lnTo>
                    <a:pt x="184706" y="323418"/>
                  </a:lnTo>
                  <a:lnTo>
                    <a:pt x="189022" y="333355"/>
                  </a:lnTo>
                  <a:lnTo>
                    <a:pt x="194396" y="342181"/>
                  </a:lnTo>
                  <a:lnTo>
                    <a:pt x="201292" y="349440"/>
                  </a:lnTo>
                  <a:lnTo>
                    <a:pt x="209821" y="355022"/>
                  </a:lnTo>
                  <a:lnTo>
                    <a:pt x="219635" y="358958"/>
                  </a:lnTo>
                  <a:lnTo>
                    <a:pt x="230132" y="361240"/>
                  </a:lnTo>
                  <a:lnTo>
                    <a:pt x="240893" y="362034"/>
                  </a:lnTo>
                  <a:lnTo>
                    <a:pt x="251709" y="361450"/>
                  </a:lnTo>
                  <a:lnTo>
                    <a:pt x="262496" y="359471"/>
                  </a:lnTo>
                  <a:lnTo>
                    <a:pt x="273222" y="356222"/>
                  </a:lnTo>
                  <a:lnTo>
                    <a:pt x="283624" y="352045"/>
                  </a:lnTo>
                  <a:lnTo>
                    <a:pt x="294328" y="346909"/>
                  </a:lnTo>
                  <a:lnTo>
                    <a:pt x="307392" y="339246"/>
                  </a:lnTo>
                  <a:lnTo>
                    <a:pt x="32638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79647" y="4116642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69"/>
                  </a:lnTo>
                  <a:lnTo>
                    <a:pt x="3864" y="57925"/>
                  </a:lnTo>
                  <a:lnTo>
                    <a:pt x="6180" y="72453"/>
                  </a:lnTo>
                  <a:lnTo>
                    <a:pt x="8843" y="86276"/>
                  </a:lnTo>
                  <a:lnTo>
                    <a:pt x="11593" y="99660"/>
                  </a:lnTo>
                  <a:lnTo>
                    <a:pt x="14052" y="113321"/>
                  </a:lnTo>
                  <a:lnTo>
                    <a:pt x="16039" y="127654"/>
                  </a:lnTo>
                  <a:lnTo>
                    <a:pt x="17710" y="142570"/>
                  </a:lnTo>
                  <a:lnTo>
                    <a:pt x="19446" y="157668"/>
                  </a:lnTo>
                  <a:lnTo>
                    <a:pt x="21469" y="172677"/>
                  </a:lnTo>
                  <a:lnTo>
                    <a:pt x="23829" y="187333"/>
                  </a:lnTo>
                  <a:lnTo>
                    <a:pt x="26493" y="201321"/>
                  </a:lnTo>
                  <a:lnTo>
                    <a:pt x="29399" y="214539"/>
                  </a:lnTo>
                  <a:lnTo>
                    <a:pt x="32486" y="227058"/>
                  </a:lnTo>
                  <a:lnTo>
                    <a:pt x="35705" y="239013"/>
                  </a:lnTo>
                  <a:lnTo>
                    <a:pt x="39012" y="250527"/>
                  </a:lnTo>
                  <a:lnTo>
                    <a:pt x="42225" y="261266"/>
                  </a:lnTo>
                  <a:lnTo>
                    <a:pt x="45344" y="271489"/>
                  </a:lnTo>
                  <a:lnTo>
                    <a:pt x="48642" y="282098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20022" y="4256703"/>
              <a:ext cx="99788" cy="292340"/>
            </a:xfrm>
            <a:custGeom>
              <a:avLst/>
              <a:gdLst/>
              <a:ahLst/>
              <a:cxnLst/>
              <a:rect l="0" t="0" r="0" b="0"/>
              <a:pathLst>
                <a:path w="99788" h="292340">
                  <a:moveTo>
                    <a:pt x="7024" y="102095"/>
                  </a:moveTo>
                  <a:lnTo>
                    <a:pt x="7092" y="113830"/>
                  </a:lnTo>
                  <a:lnTo>
                    <a:pt x="7732" y="124959"/>
                  </a:lnTo>
                  <a:lnTo>
                    <a:pt x="9028" y="136562"/>
                  </a:lnTo>
                  <a:lnTo>
                    <a:pt x="10888" y="148896"/>
                  </a:lnTo>
                  <a:lnTo>
                    <a:pt x="13204" y="162204"/>
                  </a:lnTo>
                  <a:lnTo>
                    <a:pt x="15871" y="176508"/>
                  </a:lnTo>
                  <a:lnTo>
                    <a:pt x="18794" y="191513"/>
                  </a:lnTo>
                  <a:lnTo>
                    <a:pt x="21902" y="206727"/>
                  </a:lnTo>
                  <a:lnTo>
                    <a:pt x="25137" y="221849"/>
                  </a:lnTo>
                  <a:lnTo>
                    <a:pt x="28461" y="236934"/>
                  </a:lnTo>
                  <a:lnTo>
                    <a:pt x="31845" y="252281"/>
                  </a:lnTo>
                  <a:lnTo>
                    <a:pt x="35261" y="268009"/>
                  </a:lnTo>
                  <a:lnTo>
                    <a:pt x="38355" y="282605"/>
                  </a:lnTo>
                  <a:lnTo>
                    <a:pt x="40022" y="291498"/>
                  </a:lnTo>
                  <a:lnTo>
                    <a:pt x="39727" y="292339"/>
                  </a:lnTo>
                  <a:lnTo>
                    <a:pt x="38223" y="287740"/>
                  </a:lnTo>
                  <a:lnTo>
                    <a:pt x="36017" y="279636"/>
                  </a:lnTo>
                  <a:lnTo>
                    <a:pt x="33371" y="268944"/>
                  </a:lnTo>
                  <a:lnTo>
                    <a:pt x="30438" y="256287"/>
                  </a:lnTo>
                  <a:lnTo>
                    <a:pt x="27312" y="242334"/>
                  </a:lnTo>
                  <a:lnTo>
                    <a:pt x="24058" y="227799"/>
                  </a:lnTo>
                  <a:lnTo>
                    <a:pt x="20720" y="213122"/>
                  </a:lnTo>
                  <a:lnTo>
                    <a:pt x="17324" y="198499"/>
                  </a:lnTo>
                  <a:lnTo>
                    <a:pt x="13890" y="183990"/>
                  </a:lnTo>
                  <a:lnTo>
                    <a:pt x="10436" y="169594"/>
                  </a:lnTo>
                  <a:lnTo>
                    <a:pt x="7134" y="155128"/>
                  </a:lnTo>
                  <a:lnTo>
                    <a:pt x="4295" y="140261"/>
                  </a:lnTo>
                  <a:lnTo>
                    <a:pt x="2059" y="124855"/>
                  </a:lnTo>
                  <a:lnTo>
                    <a:pt x="558" y="109251"/>
                  </a:lnTo>
                  <a:lnTo>
                    <a:pt x="0" y="94155"/>
                  </a:lnTo>
                  <a:lnTo>
                    <a:pt x="404" y="79928"/>
                  </a:lnTo>
                  <a:lnTo>
                    <a:pt x="1641" y="66597"/>
                  </a:lnTo>
                  <a:lnTo>
                    <a:pt x="3535" y="54030"/>
                  </a:lnTo>
                  <a:lnTo>
                    <a:pt x="5925" y="42067"/>
                  </a:lnTo>
                  <a:lnTo>
                    <a:pt x="9004" y="30880"/>
                  </a:lnTo>
                  <a:lnTo>
                    <a:pt x="13280" y="20958"/>
                  </a:lnTo>
                  <a:lnTo>
                    <a:pt x="18933" y="12479"/>
                  </a:lnTo>
                  <a:lnTo>
                    <a:pt x="25678" y="5802"/>
                  </a:lnTo>
                  <a:lnTo>
                    <a:pt x="32969" y="1597"/>
                  </a:lnTo>
                  <a:lnTo>
                    <a:pt x="40428" y="0"/>
                  </a:lnTo>
                  <a:lnTo>
                    <a:pt x="47875" y="861"/>
                  </a:lnTo>
                  <a:lnTo>
                    <a:pt x="55248" y="4014"/>
                  </a:lnTo>
                  <a:lnTo>
                    <a:pt x="62532" y="9131"/>
                  </a:lnTo>
                  <a:lnTo>
                    <a:pt x="69575" y="15801"/>
                  </a:lnTo>
                  <a:lnTo>
                    <a:pt x="76086" y="23632"/>
                  </a:lnTo>
                  <a:lnTo>
                    <a:pt x="81944" y="32303"/>
                  </a:lnTo>
                  <a:lnTo>
                    <a:pt x="87031" y="41733"/>
                  </a:lnTo>
                  <a:lnTo>
                    <a:pt x="91151" y="52047"/>
                  </a:lnTo>
                  <a:lnTo>
                    <a:pt x="94291" y="63246"/>
                  </a:lnTo>
                  <a:lnTo>
                    <a:pt x="96587" y="75208"/>
                  </a:lnTo>
                  <a:lnTo>
                    <a:pt x="98219" y="87770"/>
                  </a:lnTo>
                  <a:lnTo>
                    <a:pt x="99348" y="100770"/>
                  </a:lnTo>
                  <a:lnTo>
                    <a:pt x="99787" y="113753"/>
                  </a:lnTo>
                  <a:lnTo>
                    <a:pt x="99025" y="126010"/>
                  </a:lnTo>
                  <a:lnTo>
                    <a:pt x="96872" y="137204"/>
                  </a:lnTo>
                  <a:lnTo>
                    <a:pt x="93119" y="147024"/>
                  </a:lnTo>
                  <a:lnTo>
                    <a:pt x="87394" y="155023"/>
                  </a:lnTo>
                  <a:lnTo>
                    <a:pt x="79704" y="161143"/>
                  </a:lnTo>
                  <a:lnTo>
                    <a:pt x="70943" y="165635"/>
                  </a:lnTo>
                  <a:lnTo>
                    <a:pt x="61837" y="169320"/>
                  </a:lnTo>
                  <a:lnTo>
                    <a:pt x="51590" y="172521"/>
                  </a:lnTo>
                  <a:lnTo>
                    <a:pt x="38610" y="175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53388" y="4268934"/>
              <a:ext cx="115815" cy="174889"/>
            </a:xfrm>
            <a:custGeom>
              <a:avLst/>
              <a:gdLst/>
              <a:ahLst/>
              <a:cxnLst/>
              <a:rect l="0" t="0" r="0" b="0"/>
              <a:pathLst>
                <a:path w="115815" h="174889">
                  <a:moveTo>
                    <a:pt x="0" y="68807"/>
                  </a:moveTo>
                  <a:lnTo>
                    <a:pt x="8869" y="71606"/>
                  </a:lnTo>
                  <a:lnTo>
                    <a:pt x="17856" y="73108"/>
                  </a:lnTo>
                  <a:lnTo>
                    <a:pt x="27842" y="73410"/>
                  </a:lnTo>
                  <a:lnTo>
                    <a:pt x="38477" y="72558"/>
                  </a:lnTo>
                  <a:lnTo>
                    <a:pt x="48992" y="70442"/>
                  </a:lnTo>
                  <a:lnTo>
                    <a:pt x="58930" y="67115"/>
                  </a:lnTo>
                  <a:lnTo>
                    <a:pt x="67698" y="62607"/>
                  </a:lnTo>
                  <a:lnTo>
                    <a:pt x="74441" y="56839"/>
                  </a:lnTo>
                  <a:lnTo>
                    <a:pt x="78886" y="49888"/>
                  </a:lnTo>
                  <a:lnTo>
                    <a:pt x="81088" y="41952"/>
                  </a:lnTo>
                  <a:lnTo>
                    <a:pt x="81143" y="33254"/>
                  </a:lnTo>
                  <a:lnTo>
                    <a:pt x="79324" y="24016"/>
                  </a:lnTo>
                  <a:lnTo>
                    <a:pt x="75683" y="15053"/>
                  </a:lnTo>
                  <a:lnTo>
                    <a:pt x="69975" y="7713"/>
                  </a:lnTo>
                  <a:lnTo>
                    <a:pt x="62259" y="2609"/>
                  </a:lnTo>
                  <a:lnTo>
                    <a:pt x="53165" y="0"/>
                  </a:lnTo>
                  <a:lnTo>
                    <a:pt x="43686" y="136"/>
                  </a:lnTo>
                  <a:lnTo>
                    <a:pt x="34436" y="2870"/>
                  </a:lnTo>
                  <a:lnTo>
                    <a:pt x="25957" y="8094"/>
                  </a:lnTo>
                  <a:lnTo>
                    <a:pt x="18873" y="15928"/>
                  </a:lnTo>
                  <a:lnTo>
                    <a:pt x="13376" y="26186"/>
                  </a:lnTo>
                  <a:lnTo>
                    <a:pt x="9313" y="38289"/>
                  </a:lnTo>
                  <a:lnTo>
                    <a:pt x="6404" y="51467"/>
                  </a:lnTo>
                  <a:lnTo>
                    <a:pt x="4370" y="65172"/>
                  </a:lnTo>
                  <a:lnTo>
                    <a:pt x="3136" y="78948"/>
                  </a:lnTo>
                  <a:lnTo>
                    <a:pt x="2821" y="92343"/>
                  </a:lnTo>
                  <a:lnTo>
                    <a:pt x="3426" y="105160"/>
                  </a:lnTo>
                  <a:lnTo>
                    <a:pt x="4982" y="117240"/>
                  </a:lnTo>
                  <a:lnTo>
                    <a:pt x="7630" y="128368"/>
                  </a:lnTo>
                  <a:lnTo>
                    <a:pt x="11344" y="138519"/>
                  </a:lnTo>
                  <a:lnTo>
                    <a:pt x="16127" y="147660"/>
                  </a:lnTo>
                  <a:lnTo>
                    <a:pt x="22087" y="155663"/>
                  </a:lnTo>
                  <a:lnTo>
                    <a:pt x="29171" y="162559"/>
                  </a:lnTo>
                  <a:lnTo>
                    <a:pt x="37198" y="168191"/>
                  </a:lnTo>
                  <a:lnTo>
                    <a:pt x="45956" y="172152"/>
                  </a:lnTo>
                  <a:lnTo>
                    <a:pt x="55249" y="174367"/>
                  </a:lnTo>
                  <a:lnTo>
                    <a:pt x="64759" y="174888"/>
                  </a:lnTo>
                  <a:lnTo>
                    <a:pt x="74063" y="173726"/>
                  </a:lnTo>
                  <a:lnTo>
                    <a:pt x="82980" y="171038"/>
                  </a:lnTo>
                  <a:lnTo>
                    <a:pt x="92036" y="167213"/>
                  </a:lnTo>
                  <a:lnTo>
                    <a:pt x="102350" y="161578"/>
                  </a:lnTo>
                  <a:lnTo>
                    <a:pt x="115814" y="153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75276" y="3937772"/>
              <a:ext cx="130797" cy="492013"/>
            </a:xfrm>
            <a:custGeom>
              <a:avLst/>
              <a:gdLst/>
              <a:ahLst/>
              <a:cxnLst/>
              <a:rect l="0" t="0" r="0" b="0"/>
              <a:pathLst>
                <a:path w="130797" h="492013">
                  <a:moveTo>
                    <a:pt x="67625" y="431554"/>
                  </a:moveTo>
                  <a:lnTo>
                    <a:pt x="70425" y="422753"/>
                  </a:lnTo>
                  <a:lnTo>
                    <a:pt x="71927" y="414406"/>
                  </a:lnTo>
                  <a:lnTo>
                    <a:pt x="72229" y="405707"/>
                  </a:lnTo>
                  <a:lnTo>
                    <a:pt x="71377" y="396586"/>
                  </a:lnTo>
                  <a:lnTo>
                    <a:pt x="69261" y="387091"/>
                  </a:lnTo>
                  <a:lnTo>
                    <a:pt x="65934" y="377318"/>
                  </a:lnTo>
                  <a:lnTo>
                    <a:pt x="61427" y="367995"/>
                  </a:lnTo>
                  <a:lnTo>
                    <a:pt x="55658" y="360415"/>
                  </a:lnTo>
                  <a:lnTo>
                    <a:pt x="48712" y="355146"/>
                  </a:lnTo>
                  <a:lnTo>
                    <a:pt x="40948" y="352256"/>
                  </a:lnTo>
                  <a:lnTo>
                    <a:pt x="32898" y="351673"/>
                  </a:lnTo>
                  <a:lnTo>
                    <a:pt x="24904" y="353110"/>
                  </a:lnTo>
                  <a:lnTo>
                    <a:pt x="17421" y="356649"/>
                  </a:lnTo>
                  <a:lnTo>
                    <a:pt x="11080" y="362813"/>
                  </a:lnTo>
                  <a:lnTo>
                    <a:pt x="6121" y="371651"/>
                  </a:lnTo>
                  <a:lnTo>
                    <a:pt x="2607" y="382479"/>
                  </a:lnTo>
                  <a:lnTo>
                    <a:pt x="607" y="394194"/>
                  </a:lnTo>
                  <a:lnTo>
                    <a:pt x="0" y="406069"/>
                  </a:lnTo>
                  <a:lnTo>
                    <a:pt x="539" y="417785"/>
                  </a:lnTo>
                  <a:lnTo>
                    <a:pt x="1955" y="429250"/>
                  </a:lnTo>
                  <a:lnTo>
                    <a:pt x="4017" y="440471"/>
                  </a:lnTo>
                  <a:lnTo>
                    <a:pt x="6704" y="451327"/>
                  </a:lnTo>
                  <a:lnTo>
                    <a:pt x="10184" y="461559"/>
                  </a:lnTo>
                  <a:lnTo>
                    <a:pt x="14493" y="471063"/>
                  </a:lnTo>
                  <a:lnTo>
                    <a:pt x="19692" y="479415"/>
                  </a:lnTo>
                  <a:lnTo>
                    <a:pt x="25938" y="485815"/>
                  </a:lnTo>
                  <a:lnTo>
                    <a:pt x="33213" y="489999"/>
                  </a:lnTo>
                  <a:lnTo>
                    <a:pt x="41201" y="492012"/>
                  </a:lnTo>
                  <a:lnTo>
                    <a:pt x="49401" y="491932"/>
                  </a:lnTo>
                  <a:lnTo>
                    <a:pt x="57497" y="490019"/>
                  </a:lnTo>
                  <a:lnTo>
                    <a:pt x="65048" y="486314"/>
                  </a:lnTo>
                  <a:lnTo>
                    <a:pt x="71434" y="480562"/>
                  </a:lnTo>
                  <a:lnTo>
                    <a:pt x="76433" y="472812"/>
                  </a:lnTo>
                  <a:lnTo>
                    <a:pt x="80314" y="463526"/>
                  </a:lnTo>
                  <a:lnTo>
                    <a:pt x="83625" y="453385"/>
                  </a:lnTo>
                  <a:lnTo>
                    <a:pt x="86743" y="442854"/>
                  </a:lnTo>
                  <a:lnTo>
                    <a:pt x="89689" y="431851"/>
                  </a:lnTo>
                  <a:lnTo>
                    <a:pt x="92221" y="419875"/>
                  </a:lnTo>
                  <a:lnTo>
                    <a:pt x="94225" y="406710"/>
                  </a:lnTo>
                  <a:lnTo>
                    <a:pt x="95724" y="392597"/>
                  </a:lnTo>
                  <a:lnTo>
                    <a:pt x="96805" y="378045"/>
                  </a:lnTo>
                  <a:lnTo>
                    <a:pt x="97567" y="363388"/>
                  </a:lnTo>
                  <a:lnTo>
                    <a:pt x="98095" y="348290"/>
                  </a:lnTo>
                  <a:lnTo>
                    <a:pt x="98458" y="331877"/>
                  </a:lnTo>
                  <a:lnTo>
                    <a:pt x="98699" y="313776"/>
                  </a:lnTo>
                  <a:lnTo>
                    <a:pt x="98693" y="294721"/>
                  </a:lnTo>
                  <a:lnTo>
                    <a:pt x="98157" y="276224"/>
                  </a:lnTo>
                  <a:lnTo>
                    <a:pt x="96979" y="259105"/>
                  </a:lnTo>
                  <a:lnTo>
                    <a:pt x="95204" y="243018"/>
                  </a:lnTo>
                  <a:lnTo>
                    <a:pt x="92942" y="226855"/>
                  </a:lnTo>
                  <a:lnTo>
                    <a:pt x="90313" y="209953"/>
                  </a:lnTo>
                  <a:lnTo>
                    <a:pt x="87583" y="192464"/>
                  </a:lnTo>
                  <a:lnTo>
                    <a:pt x="85137" y="175083"/>
                  </a:lnTo>
                  <a:lnTo>
                    <a:pt x="83158" y="158234"/>
                  </a:lnTo>
                  <a:lnTo>
                    <a:pt x="81492" y="142018"/>
                  </a:lnTo>
                  <a:lnTo>
                    <a:pt x="79759" y="126376"/>
                  </a:lnTo>
                  <a:lnTo>
                    <a:pt x="77739" y="111193"/>
                  </a:lnTo>
                  <a:lnTo>
                    <a:pt x="75380" y="96354"/>
                  </a:lnTo>
                  <a:lnTo>
                    <a:pt x="72717" y="81763"/>
                  </a:lnTo>
                  <a:lnTo>
                    <a:pt x="69807" y="67352"/>
                  </a:lnTo>
                  <a:lnTo>
                    <a:pt x="66547" y="53231"/>
                  </a:lnTo>
                  <a:lnTo>
                    <a:pt x="62680" y="39668"/>
                  </a:lnTo>
                  <a:lnTo>
                    <a:pt x="58115" y="26790"/>
                  </a:lnTo>
                  <a:lnTo>
                    <a:pt x="52915" y="15363"/>
                  </a:lnTo>
                  <a:lnTo>
                    <a:pt x="47201" y="6811"/>
                  </a:lnTo>
                  <a:lnTo>
                    <a:pt x="41106" y="1670"/>
                  </a:lnTo>
                  <a:lnTo>
                    <a:pt x="35064" y="0"/>
                  </a:lnTo>
                  <a:lnTo>
                    <a:pt x="29775" y="1830"/>
                  </a:lnTo>
                  <a:lnTo>
                    <a:pt x="25560" y="6806"/>
                  </a:lnTo>
                  <a:lnTo>
                    <a:pt x="22564" y="14500"/>
                  </a:lnTo>
                  <a:lnTo>
                    <a:pt x="20920" y="24605"/>
                  </a:lnTo>
                  <a:lnTo>
                    <a:pt x="20551" y="36721"/>
                  </a:lnTo>
                  <a:lnTo>
                    <a:pt x="21082" y="50239"/>
                  </a:lnTo>
                  <a:lnTo>
                    <a:pt x="21961" y="64449"/>
                  </a:lnTo>
                  <a:lnTo>
                    <a:pt x="22844" y="78887"/>
                  </a:lnTo>
                  <a:lnTo>
                    <a:pt x="23755" y="93172"/>
                  </a:lnTo>
                  <a:lnTo>
                    <a:pt x="24973" y="106918"/>
                  </a:lnTo>
                  <a:lnTo>
                    <a:pt x="26639" y="119983"/>
                  </a:lnTo>
                  <a:lnTo>
                    <a:pt x="28589" y="132571"/>
                  </a:lnTo>
                  <a:lnTo>
                    <a:pt x="30445" y="145104"/>
                  </a:lnTo>
                  <a:lnTo>
                    <a:pt x="31995" y="157840"/>
                  </a:lnTo>
                  <a:lnTo>
                    <a:pt x="33358" y="170854"/>
                  </a:lnTo>
                  <a:lnTo>
                    <a:pt x="34880" y="184132"/>
                  </a:lnTo>
                  <a:lnTo>
                    <a:pt x="36756" y="197619"/>
                  </a:lnTo>
                  <a:lnTo>
                    <a:pt x="39017" y="211101"/>
                  </a:lnTo>
                  <a:lnTo>
                    <a:pt x="41613" y="224225"/>
                  </a:lnTo>
                  <a:lnTo>
                    <a:pt x="44473" y="236834"/>
                  </a:lnTo>
                  <a:lnTo>
                    <a:pt x="47530" y="249096"/>
                  </a:lnTo>
                  <a:lnTo>
                    <a:pt x="50728" y="261402"/>
                  </a:lnTo>
                  <a:lnTo>
                    <a:pt x="54026" y="273977"/>
                  </a:lnTo>
                  <a:lnTo>
                    <a:pt x="57391" y="286712"/>
                  </a:lnTo>
                  <a:lnTo>
                    <a:pt x="60804" y="299268"/>
                  </a:lnTo>
                  <a:lnTo>
                    <a:pt x="64248" y="311458"/>
                  </a:lnTo>
                  <a:lnTo>
                    <a:pt x="67714" y="323254"/>
                  </a:lnTo>
                  <a:lnTo>
                    <a:pt x="71194" y="334708"/>
                  </a:lnTo>
                  <a:lnTo>
                    <a:pt x="74689" y="345903"/>
                  </a:lnTo>
                  <a:lnTo>
                    <a:pt x="78358" y="357236"/>
                  </a:lnTo>
                  <a:lnTo>
                    <a:pt x="82507" y="369376"/>
                  </a:lnTo>
                  <a:lnTo>
                    <a:pt x="87263" y="382617"/>
                  </a:lnTo>
                  <a:lnTo>
                    <a:pt x="92594" y="396596"/>
                  </a:lnTo>
                  <a:lnTo>
                    <a:pt x="98398" y="410519"/>
                  </a:lnTo>
                  <a:lnTo>
                    <a:pt x="104552" y="423905"/>
                  </a:lnTo>
                  <a:lnTo>
                    <a:pt x="110656" y="436187"/>
                  </a:lnTo>
                  <a:lnTo>
                    <a:pt x="116636" y="447752"/>
                  </a:lnTo>
                  <a:lnTo>
                    <a:pt x="123012" y="459610"/>
                  </a:lnTo>
                  <a:lnTo>
                    <a:pt x="130796" y="473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7B7BC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30049" y="273740"/>
            <a:ext cx="4470946" cy="568540"/>
            <a:chOff x="330049" y="273740"/>
            <a:chExt cx="4470946" cy="568540"/>
          </a:xfrm>
        </p:grpSpPr>
        <p:sp>
          <p:nvSpPr>
            <p:cNvPr id="2" name="Freeform 1"/>
            <p:cNvSpPr/>
            <p:nvPr/>
          </p:nvSpPr>
          <p:spPr>
            <a:xfrm>
              <a:off x="330049" y="317167"/>
              <a:ext cx="393905" cy="428219"/>
            </a:xfrm>
            <a:custGeom>
              <a:avLst/>
              <a:gdLst/>
              <a:ahLst/>
              <a:cxnLst/>
              <a:rect l="0" t="0" r="0" b="0"/>
              <a:pathLst>
                <a:path w="393905" h="428219">
                  <a:moveTo>
                    <a:pt x="143733" y="9216"/>
                  </a:moveTo>
                  <a:lnTo>
                    <a:pt x="137798" y="3616"/>
                  </a:lnTo>
                  <a:lnTo>
                    <a:pt x="131594" y="613"/>
                  </a:lnTo>
                  <a:lnTo>
                    <a:pt x="124498" y="0"/>
                  </a:lnTo>
                  <a:lnTo>
                    <a:pt x="116558" y="1358"/>
                  </a:lnTo>
                  <a:lnTo>
                    <a:pt x="107911" y="4294"/>
                  </a:lnTo>
                  <a:lnTo>
                    <a:pt x="98717" y="8437"/>
                  </a:lnTo>
                  <a:lnTo>
                    <a:pt x="89117" y="13628"/>
                  </a:lnTo>
                  <a:lnTo>
                    <a:pt x="79227" y="19922"/>
                  </a:lnTo>
                  <a:lnTo>
                    <a:pt x="69143" y="27260"/>
                  </a:lnTo>
                  <a:lnTo>
                    <a:pt x="59256" y="35471"/>
                  </a:lnTo>
                  <a:lnTo>
                    <a:pt x="50223" y="44360"/>
                  </a:lnTo>
                  <a:lnTo>
                    <a:pt x="42335" y="53748"/>
                  </a:lnTo>
                  <a:lnTo>
                    <a:pt x="35547" y="63493"/>
                  </a:lnTo>
                  <a:lnTo>
                    <a:pt x="29672" y="73488"/>
                  </a:lnTo>
                  <a:lnTo>
                    <a:pt x="24496" y="83664"/>
                  </a:lnTo>
                  <a:lnTo>
                    <a:pt x="19831" y="94294"/>
                  </a:lnTo>
                  <a:lnTo>
                    <a:pt x="15529" y="105956"/>
                  </a:lnTo>
                  <a:lnTo>
                    <a:pt x="11485" y="118881"/>
                  </a:lnTo>
                  <a:lnTo>
                    <a:pt x="7784" y="132987"/>
                  </a:lnTo>
                  <a:lnTo>
                    <a:pt x="4677" y="148059"/>
                  </a:lnTo>
                  <a:lnTo>
                    <a:pt x="2261" y="163862"/>
                  </a:lnTo>
                  <a:lnTo>
                    <a:pt x="639" y="180032"/>
                  </a:lnTo>
                  <a:lnTo>
                    <a:pt x="0" y="196107"/>
                  </a:lnTo>
                  <a:lnTo>
                    <a:pt x="350" y="211845"/>
                  </a:lnTo>
                  <a:lnTo>
                    <a:pt x="1552" y="227361"/>
                  </a:lnTo>
                  <a:lnTo>
                    <a:pt x="3421" y="243005"/>
                  </a:lnTo>
                  <a:lnTo>
                    <a:pt x="5791" y="258973"/>
                  </a:lnTo>
                  <a:lnTo>
                    <a:pt x="8687" y="275140"/>
                  </a:lnTo>
                  <a:lnTo>
                    <a:pt x="12307" y="291155"/>
                  </a:lnTo>
                  <a:lnTo>
                    <a:pt x="16711" y="306815"/>
                  </a:lnTo>
                  <a:lnTo>
                    <a:pt x="21973" y="321925"/>
                  </a:lnTo>
                  <a:lnTo>
                    <a:pt x="28262" y="336225"/>
                  </a:lnTo>
                  <a:lnTo>
                    <a:pt x="35570" y="349652"/>
                  </a:lnTo>
                  <a:lnTo>
                    <a:pt x="43749" y="362143"/>
                  </a:lnTo>
                  <a:lnTo>
                    <a:pt x="52610" y="373547"/>
                  </a:lnTo>
                  <a:lnTo>
                    <a:pt x="61976" y="383883"/>
                  </a:lnTo>
                  <a:lnTo>
                    <a:pt x="71705" y="393148"/>
                  </a:lnTo>
                  <a:lnTo>
                    <a:pt x="81688" y="401233"/>
                  </a:lnTo>
                  <a:lnTo>
                    <a:pt x="91852" y="408188"/>
                  </a:lnTo>
                  <a:lnTo>
                    <a:pt x="102304" y="414030"/>
                  </a:lnTo>
                  <a:lnTo>
                    <a:pt x="113313" y="418664"/>
                  </a:lnTo>
                  <a:lnTo>
                    <a:pt x="124982" y="422153"/>
                  </a:lnTo>
                  <a:lnTo>
                    <a:pt x="137261" y="424684"/>
                  </a:lnTo>
                  <a:lnTo>
                    <a:pt x="150035" y="426474"/>
                  </a:lnTo>
                  <a:lnTo>
                    <a:pt x="163181" y="427709"/>
                  </a:lnTo>
                  <a:lnTo>
                    <a:pt x="176433" y="428218"/>
                  </a:lnTo>
                  <a:lnTo>
                    <a:pt x="189403" y="427504"/>
                  </a:lnTo>
                  <a:lnTo>
                    <a:pt x="201907" y="425387"/>
                  </a:lnTo>
                  <a:lnTo>
                    <a:pt x="214099" y="421829"/>
                  </a:lnTo>
                  <a:lnTo>
                    <a:pt x="226359" y="416766"/>
                  </a:lnTo>
                  <a:lnTo>
                    <a:pt x="238898" y="410321"/>
                  </a:lnTo>
                  <a:lnTo>
                    <a:pt x="251439" y="402739"/>
                  </a:lnTo>
                  <a:lnTo>
                    <a:pt x="263333" y="394287"/>
                  </a:lnTo>
                  <a:lnTo>
                    <a:pt x="274260" y="385204"/>
                  </a:lnTo>
                  <a:lnTo>
                    <a:pt x="284225" y="375836"/>
                  </a:lnTo>
                  <a:lnTo>
                    <a:pt x="293378" y="366627"/>
                  </a:lnTo>
                  <a:lnTo>
                    <a:pt x="301905" y="357798"/>
                  </a:lnTo>
                  <a:lnTo>
                    <a:pt x="309972" y="349055"/>
                  </a:lnTo>
                  <a:lnTo>
                    <a:pt x="317710" y="339732"/>
                  </a:lnTo>
                  <a:lnTo>
                    <a:pt x="325218" y="329492"/>
                  </a:lnTo>
                  <a:lnTo>
                    <a:pt x="332569" y="318323"/>
                  </a:lnTo>
                  <a:lnTo>
                    <a:pt x="339811" y="306368"/>
                  </a:lnTo>
                  <a:lnTo>
                    <a:pt x="346980" y="293802"/>
                  </a:lnTo>
                  <a:lnTo>
                    <a:pt x="354100" y="280788"/>
                  </a:lnTo>
                  <a:lnTo>
                    <a:pt x="361186" y="267453"/>
                  </a:lnTo>
                  <a:lnTo>
                    <a:pt x="368241" y="253889"/>
                  </a:lnTo>
                  <a:lnTo>
                    <a:pt x="374945" y="240003"/>
                  </a:lnTo>
                  <a:lnTo>
                    <a:pt x="380687" y="225535"/>
                  </a:lnTo>
                  <a:lnTo>
                    <a:pt x="385213" y="210395"/>
                  </a:lnTo>
                  <a:lnTo>
                    <a:pt x="388590" y="194803"/>
                  </a:lnTo>
                  <a:lnTo>
                    <a:pt x="391022" y="179183"/>
                  </a:lnTo>
                  <a:lnTo>
                    <a:pt x="392728" y="163791"/>
                  </a:lnTo>
                  <a:lnTo>
                    <a:pt x="393740" y="148862"/>
                  </a:lnTo>
                  <a:lnTo>
                    <a:pt x="393904" y="134684"/>
                  </a:lnTo>
                  <a:lnTo>
                    <a:pt x="393198" y="121335"/>
                  </a:lnTo>
                  <a:lnTo>
                    <a:pt x="391573" y="108726"/>
                  </a:lnTo>
                  <a:lnTo>
                    <a:pt x="388880" y="96711"/>
                  </a:lnTo>
                  <a:lnTo>
                    <a:pt x="385135" y="85146"/>
                  </a:lnTo>
                  <a:lnTo>
                    <a:pt x="380331" y="74072"/>
                  </a:lnTo>
                  <a:lnTo>
                    <a:pt x="374358" y="63701"/>
                  </a:lnTo>
                  <a:lnTo>
                    <a:pt x="367261" y="54097"/>
                  </a:lnTo>
                  <a:lnTo>
                    <a:pt x="359055" y="45342"/>
                  </a:lnTo>
                  <a:lnTo>
                    <a:pt x="349644" y="37607"/>
                  </a:lnTo>
                  <a:lnTo>
                    <a:pt x="339090" y="30886"/>
                  </a:lnTo>
                  <a:lnTo>
                    <a:pt x="327580" y="25033"/>
                  </a:lnTo>
                  <a:lnTo>
                    <a:pt x="315330" y="19860"/>
                  </a:lnTo>
                  <a:lnTo>
                    <a:pt x="302535" y="15200"/>
                  </a:lnTo>
                  <a:lnTo>
                    <a:pt x="289351" y="11239"/>
                  </a:lnTo>
                  <a:lnTo>
                    <a:pt x="275895" y="8482"/>
                  </a:lnTo>
                  <a:lnTo>
                    <a:pt x="262255" y="7114"/>
                  </a:lnTo>
                  <a:lnTo>
                    <a:pt x="248655" y="7180"/>
                  </a:lnTo>
                  <a:lnTo>
                    <a:pt x="235444" y="8745"/>
                  </a:lnTo>
                  <a:lnTo>
                    <a:pt x="222784" y="11688"/>
                  </a:lnTo>
                  <a:lnTo>
                    <a:pt x="210824" y="15765"/>
                  </a:lnTo>
                  <a:lnTo>
                    <a:pt x="199785" y="20711"/>
                  </a:lnTo>
                  <a:lnTo>
                    <a:pt x="189701" y="26283"/>
                  </a:lnTo>
                  <a:lnTo>
                    <a:pt x="180747" y="31993"/>
                  </a:lnTo>
                  <a:lnTo>
                    <a:pt x="172448" y="37663"/>
                  </a:lnTo>
                  <a:lnTo>
                    <a:pt x="164073" y="43788"/>
                  </a:lnTo>
                  <a:lnTo>
                    <a:pt x="154261" y="5133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5181" y="589595"/>
              <a:ext cx="134066" cy="149894"/>
            </a:xfrm>
            <a:custGeom>
              <a:avLst/>
              <a:gdLst/>
              <a:ahLst/>
              <a:cxnLst/>
              <a:rect l="0" t="0" r="0" b="0"/>
              <a:pathLst>
                <a:path w="134066" h="149894">
                  <a:moveTo>
                    <a:pt x="13927" y="0"/>
                  </a:moveTo>
                  <a:lnTo>
                    <a:pt x="10994" y="8802"/>
                  </a:lnTo>
                  <a:lnTo>
                    <a:pt x="8211" y="17148"/>
                  </a:lnTo>
                  <a:lnTo>
                    <a:pt x="5321" y="25852"/>
                  </a:lnTo>
                  <a:lnTo>
                    <a:pt x="2626" y="35145"/>
                  </a:lnTo>
                  <a:lnTo>
                    <a:pt x="758" y="45289"/>
                  </a:lnTo>
                  <a:lnTo>
                    <a:pt x="0" y="56329"/>
                  </a:lnTo>
                  <a:lnTo>
                    <a:pt x="313" y="67996"/>
                  </a:lnTo>
                  <a:lnTo>
                    <a:pt x="1515" y="79818"/>
                  </a:lnTo>
                  <a:lnTo>
                    <a:pt x="3403" y="91503"/>
                  </a:lnTo>
                  <a:lnTo>
                    <a:pt x="5958" y="102787"/>
                  </a:lnTo>
                  <a:lnTo>
                    <a:pt x="9342" y="113364"/>
                  </a:lnTo>
                  <a:lnTo>
                    <a:pt x="13588" y="123134"/>
                  </a:lnTo>
                  <a:lnTo>
                    <a:pt x="18913" y="131846"/>
                  </a:lnTo>
                  <a:lnTo>
                    <a:pt x="25776" y="139027"/>
                  </a:lnTo>
                  <a:lnTo>
                    <a:pt x="34278" y="144553"/>
                  </a:lnTo>
                  <a:lnTo>
                    <a:pt x="43903" y="148281"/>
                  </a:lnTo>
                  <a:lnTo>
                    <a:pt x="53741" y="149893"/>
                  </a:lnTo>
                  <a:lnTo>
                    <a:pt x="63242" y="149421"/>
                  </a:lnTo>
                  <a:lnTo>
                    <a:pt x="72228" y="147174"/>
                  </a:lnTo>
                  <a:lnTo>
                    <a:pt x="80716" y="143540"/>
                  </a:lnTo>
                  <a:lnTo>
                    <a:pt x="88792" y="138879"/>
                  </a:lnTo>
                  <a:lnTo>
                    <a:pt x="96555" y="133482"/>
                  </a:lnTo>
                  <a:lnTo>
                    <a:pt x="104089" y="127569"/>
                  </a:lnTo>
                  <a:lnTo>
                    <a:pt x="111452" y="121290"/>
                  </a:lnTo>
                  <a:lnTo>
                    <a:pt x="118365" y="114431"/>
                  </a:lnTo>
                  <a:lnTo>
                    <a:pt x="124249" y="106455"/>
                  </a:lnTo>
                  <a:lnTo>
                    <a:pt x="128866" y="97167"/>
                  </a:lnTo>
                  <a:lnTo>
                    <a:pt x="132113" y="86896"/>
                  </a:lnTo>
                  <a:lnTo>
                    <a:pt x="134065" y="75109"/>
                  </a:lnTo>
                  <a:lnTo>
                    <a:pt x="133773" y="58531"/>
                  </a:lnTo>
                  <a:lnTo>
                    <a:pt x="129741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7564" y="547481"/>
              <a:ext cx="168457" cy="158905"/>
            </a:xfrm>
            <a:custGeom>
              <a:avLst/>
              <a:gdLst/>
              <a:ahLst/>
              <a:cxnLst/>
              <a:rect l="0" t="0" r="0" b="0"/>
              <a:pathLst>
                <a:path w="168457" h="158905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20" y="99542"/>
                  </a:lnTo>
                  <a:lnTo>
                    <a:pt x="11834" y="108490"/>
                  </a:lnTo>
                  <a:lnTo>
                    <a:pt x="15647" y="117337"/>
                  </a:lnTo>
                  <a:lnTo>
                    <a:pt x="20160" y="125880"/>
                  </a:lnTo>
                  <a:lnTo>
                    <a:pt x="25150" y="134241"/>
                  </a:lnTo>
                  <a:lnTo>
                    <a:pt x="30190" y="142767"/>
                  </a:lnTo>
                  <a:lnTo>
                    <a:pt x="34971" y="151574"/>
                  </a:lnTo>
                  <a:lnTo>
                    <a:pt x="37674" y="158006"/>
                  </a:lnTo>
                  <a:lnTo>
                    <a:pt x="36886" y="158904"/>
                  </a:lnTo>
                  <a:lnTo>
                    <a:pt x="34426" y="155588"/>
                  </a:lnTo>
                  <a:lnTo>
                    <a:pt x="31336" y="149616"/>
                  </a:lnTo>
                  <a:lnTo>
                    <a:pt x="27998" y="141991"/>
                  </a:lnTo>
                  <a:lnTo>
                    <a:pt x="24565" y="133327"/>
                  </a:lnTo>
                  <a:lnTo>
                    <a:pt x="21425" y="123838"/>
                  </a:lnTo>
                  <a:lnTo>
                    <a:pt x="19217" y="113453"/>
                  </a:lnTo>
                  <a:lnTo>
                    <a:pt x="18218" y="102196"/>
                  </a:lnTo>
                  <a:lnTo>
                    <a:pt x="18529" y="90357"/>
                  </a:lnTo>
                  <a:lnTo>
                    <a:pt x="20257" y="78406"/>
                  </a:lnTo>
                  <a:lnTo>
                    <a:pt x="23319" y="66634"/>
                  </a:lnTo>
                  <a:lnTo>
                    <a:pt x="27815" y="55458"/>
                  </a:lnTo>
                  <a:lnTo>
                    <a:pt x="34106" y="45484"/>
                  </a:lnTo>
                  <a:lnTo>
                    <a:pt x="42222" y="36928"/>
                  </a:lnTo>
                  <a:lnTo>
                    <a:pt x="51755" y="29675"/>
                  </a:lnTo>
                  <a:lnTo>
                    <a:pt x="62062" y="23479"/>
                  </a:lnTo>
                  <a:lnTo>
                    <a:pt x="72700" y="18089"/>
                  </a:lnTo>
                  <a:lnTo>
                    <a:pt x="83604" y="13449"/>
                  </a:lnTo>
                  <a:lnTo>
                    <a:pt x="94982" y="9696"/>
                  </a:lnTo>
                  <a:lnTo>
                    <a:pt x="106918" y="6834"/>
                  </a:lnTo>
                  <a:lnTo>
                    <a:pt x="118956" y="4736"/>
                  </a:lnTo>
                  <a:lnTo>
                    <a:pt x="131467" y="3017"/>
                  </a:lnTo>
                  <a:lnTo>
                    <a:pt x="146668" y="152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0881" y="510794"/>
              <a:ext cx="168923" cy="183736"/>
            </a:xfrm>
            <a:custGeom>
              <a:avLst/>
              <a:gdLst/>
              <a:ahLst/>
              <a:cxnLst/>
              <a:rect l="0" t="0" r="0" b="0"/>
              <a:pathLst>
                <a:path w="168923" h="183736">
                  <a:moveTo>
                    <a:pt x="116279" y="15630"/>
                  </a:moveTo>
                  <a:lnTo>
                    <a:pt x="110278" y="9897"/>
                  </a:lnTo>
                  <a:lnTo>
                    <a:pt x="103433" y="5613"/>
                  </a:lnTo>
                  <a:lnTo>
                    <a:pt x="95050" y="2416"/>
                  </a:lnTo>
                  <a:lnTo>
                    <a:pt x="85595" y="400"/>
                  </a:lnTo>
                  <a:lnTo>
                    <a:pt x="75929" y="0"/>
                  </a:lnTo>
                  <a:lnTo>
                    <a:pt x="66570" y="1311"/>
                  </a:lnTo>
                  <a:lnTo>
                    <a:pt x="57525" y="4134"/>
                  </a:lnTo>
                  <a:lnTo>
                    <a:pt x="48473" y="8159"/>
                  </a:lnTo>
                  <a:lnTo>
                    <a:pt x="39212" y="13093"/>
                  </a:lnTo>
                  <a:lnTo>
                    <a:pt x="30011" y="19014"/>
                  </a:lnTo>
                  <a:lnTo>
                    <a:pt x="21507" y="26343"/>
                  </a:lnTo>
                  <a:lnTo>
                    <a:pt x="14015" y="35194"/>
                  </a:lnTo>
                  <a:lnTo>
                    <a:pt x="7848" y="45240"/>
                  </a:lnTo>
                  <a:lnTo>
                    <a:pt x="3461" y="55899"/>
                  </a:lnTo>
                  <a:lnTo>
                    <a:pt x="923" y="66773"/>
                  </a:lnTo>
                  <a:lnTo>
                    <a:pt x="0" y="77666"/>
                  </a:lnTo>
                  <a:lnTo>
                    <a:pt x="352" y="88506"/>
                  </a:lnTo>
                  <a:lnTo>
                    <a:pt x="1662" y="99276"/>
                  </a:lnTo>
                  <a:lnTo>
                    <a:pt x="3825" y="109982"/>
                  </a:lnTo>
                  <a:lnTo>
                    <a:pt x="6945" y="120638"/>
                  </a:lnTo>
                  <a:lnTo>
                    <a:pt x="11009" y="131246"/>
                  </a:lnTo>
                  <a:lnTo>
                    <a:pt x="16043" y="141490"/>
                  </a:lnTo>
                  <a:lnTo>
                    <a:pt x="22177" y="150763"/>
                  </a:lnTo>
                  <a:lnTo>
                    <a:pt x="29382" y="158813"/>
                  </a:lnTo>
                  <a:lnTo>
                    <a:pt x="37492" y="165710"/>
                  </a:lnTo>
                  <a:lnTo>
                    <a:pt x="46306" y="171658"/>
                  </a:lnTo>
                  <a:lnTo>
                    <a:pt x="55641" y="176870"/>
                  </a:lnTo>
                  <a:lnTo>
                    <a:pt x="65350" y="181049"/>
                  </a:lnTo>
                  <a:lnTo>
                    <a:pt x="75319" y="183427"/>
                  </a:lnTo>
                  <a:lnTo>
                    <a:pt x="85469" y="183735"/>
                  </a:lnTo>
                  <a:lnTo>
                    <a:pt x="95742" y="182315"/>
                  </a:lnTo>
                  <a:lnTo>
                    <a:pt x="106098" y="179835"/>
                  </a:lnTo>
                  <a:lnTo>
                    <a:pt x="116502" y="176799"/>
                  </a:lnTo>
                  <a:lnTo>
                    <a:pt x="126674" y="173452"/>
                  </a:lnTo>
                  <a:lnTo>
                    <a:pt x="137190" y="169426"/>
                  </a:lnTo>
                  <a:lnTo>
                    <a:pt x="150092" y="163260"/>
                  </a:lnTo>
                  <a:lnTo>
                    <a:pt x="168922" y="1525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4559" y="294797"/>
              <a:ext cx="25330" cy="379027"/>
            </a:xfrm>
            <a:custGeom>
              <a:avLst/>
              <a:gdLst/>
              <a:ahLst/>
              <a:cxnLst/>
              <a:rect l="0" t="0" r="0" b="0"/>
              <a:pathLst>
                <a:path w="25330" h="379027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8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7" y="107115"/>
                  </a:lnTo>
                  <a:lnTo>
                    <a:pt x="5375" y="124071"/>
                  </a:lnTo>
                  <a:lnTo>
                    <a:pt x="6783" y="141215"/>
                  </a:lnTo>
                  <a:lnTo>
                    <a:pt x="8048" y="158489"/>
                  </a:lnTo>
                  <a:lnTo>
                    <a:pt x="9505" y="175852"/>
                  </a:lnTo>
                  <a:lnTo>
                    <a:pt x="11332" y="193270"/>
                  </a:lnTo>
                  <a:lnTo>
                    <a:pt x="13389" y="210562"/>
                  </a:lnTo>
                  <a:lnTo>
                    <a:pt x="15317" y="227405"/>
                  </a:lnTo>
                  <a:lnTo>
                    <a:pt x="16915" y="243662"/>
                  </a:lnTo>
                  <a:lnTo>
                    <a:pt x="18311" y="259359"/>
                  </a:lnTo>
                  <a:lnTo>
                    <a:pt x="19854" y="274593"/>
                  </a:lnTo>
                  <a:lnTo>
                    <a:pt x="21736" y="289469"/>
                  </a:lnTo>
                  <a:lnTo>
                    <a:pt x="23660" y="303918"/>
                  </a:lnTo>
                  <a:lnTo>
                    <a:pt x="24966" y="317707"/>
                  </a:lnTo>
                  <a:lnTo>
                    <a:pt x="25329" y="330750"/>
                  </a:lnTo>
                  <a:lnTo>
                    <a:pt x="24905" y="342669"/>
                  </a:lnTo>
                  <a:lnTo>
                    <a:pt x="24117" y="353886"/>
                  </a:lnTo>
                  <a:lnTo>
                    <a:pt x="22893" y="36538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6521" y="520766"/>
              <a:ext cx="202309" cy="142530"/>
            </a:xfrm>
            <a:custGeom>
              <a:avLst/>
              <a:gdLst/>
              <a:ahLst/>
              <a:cxnLst/>
              <a:rect l="0" t="0" r="0" b="0"/>
              <a:pathLst>
                <a:path w="202309" h="142530">
                  <a:moveTo>
                    <a:pt x="97023" y="58301"/>
                  </a:moveTo>
                  <a:lnTo>
                    <a:pt x="99755" y="49567"/>
                  </a:lnTo>
                  <a:lnTo>
                    <a:pt x="100617" y="41860"/>
                  </a:lnTo>
                  <a:lnTo>
                    <a:pt x="99622" y="34458"/>
                  </a:lnTo>
                  <a:lnTo>
                    <a:pt x="96910" y="27197"/>
                  </a:lnTo>
                  <a:lnTo>
                    <a:pt x="92478" y="20018"/>
                  </a:lnTo>
                  <a:lnTo>
                    <a:pt x="86494" y="12911"/>
                  </a:lnTo>
                  <a:lnTo>
                    <a:pt x="79408" y="6512"/>
                  </a:lnTo>
                  <a:lnTo>
                    <a:pt x="71830" y="2038"/>
                  </a:lnTo>
                  <a:lnTo>
                    <a:pt x="64150" y="0"/>
                  </a:lnTo>
                  <a:lnTo>
                    <a:pt x="56540" y="262"/>
                  </a:lnTo>
                  <a:lnTo>
                    <a:pt x="49051" y="2415"/>
                  </a:lnTo>
                  <a:lnTo>
                    <a:pt x="41687" y="6015"/>
                  </a:lnTo>
                  <a:lnTo>
                    <a:pt x="34588" y="10836"/>
                  </a:lnTo>
                  <a:lnTo>
                    <a:pt x="28040" y="16879"/>
                  </a:lnTo>
                  <a:lnTo>
                    <a:pt x="22151" y="24047"/>
                  </a:lnTo>
                  <a:lnTo>
                    <a:pt x="16874" y="32144"/>
                  </a:lnTo>
                  <a:lnTo>
                    <a:pt x="12094" y="40957"/>
                  </a:lnTo>
                  <a:lnTo>
                    <a:pt x="7702" y="50298"/>
                  </a:lnTo>
                  <a:lnTo>
                    <a:pt x="3921" y="60182"/>
                  </a:lnTo>
                  <a:lnTo>
                    <a:pt x="1285" y="70802"/>
                  </a:lnTo>
                  <a:lnTo>
                    <a:pt x="0" y="82198"/>
                  </a:lnTo>
                  <a:lnTo>
                    <a:pt x="120" y="93952"/>
                  </a:lnTo>
                  <a:lnTo>
                    <a:pt x="1721" y="105310"/>
                  </a:lnTo>
                  <a:lnTo>
                    <a:pt x="4698" y="115860"/>
                  </a:lnTo>
                  <a:lnTo>
                    <a:pt x="9138" y="125060"/>
                  </a:lnTo>
                  <a:lnTo>
                    <a:pt x="15391" y="132104"/>
                  </a:lnTo>
                  <a:lnTo>
                    <a:pt x="23472" y="136751"/>
                  </a:lnTo>
                  <a:lnTo>
                    <a:pt x="32642" y="138921"/>
                  </a:lnTo>
                  <a:lnTo>
                    <a:pt x="41642" y="138424"/>
                  </a:lnTo>
                  <a:lnTo>
                    <a:pt x="49761" y="135420"/>
                  </a:lnTo>
                  <a:lnTo>
                    <a:pt x="56836" y="130169"/>
                  </a:lnTo>
                  <a:lnTo>
                    <a:pt x="62970" y="122842"/>
                  </a:lnTo>
                  <a:lnTo>
                    <a:pt x="68352" y="113738"/>
                  </a:lnTo>
                  <a:lnTo>
                    <a:pt x="73170" y="103392"/>
                  </a:lnTo>
                  <a:lnTo>
                    <a:pt x="77583" y="92465"/>
                  </a:lnTo>
                  <a:lnTo>
                    <a:pt x="81723" y="81423"/>
                  </a:lnTo>
                  <a:lnTo>
                    <a:pt x="86159" y="72008"/>
                  </a:lnTo>
                  <a:lnTo>
                    <a:pt x="91065" y="67028"/>
                  </a:lnTo>
                  <a:lnTo>
                    <a:pt x="95638" y="67003"/>
                  </a:lnTo>
                  <a:lnTo>
                    <a:pt x="99780" y="70710"/>
                  </a:lnTo>
                  <a:lnTo>
                    <a:pt x="103640" y="76871"/>
                  </a:lnTo>
                  <a:lnTo>
                    <a:pt x="107507" y="84428"/>
                  </a:lnTo>
                  <a:lnTo>
                    <a:pt x="111764" y="92501"/>
                  </a:lnTo>
                  <a:lnTo>
                    <a:pt x="116584" y="100596"/>
                  </a:lnTo>
                  <a:lnTo>
                    <a:pt x="122122" y="108357"/>
                  </a:lnTo>
                  <a:lnTo>
                    <a:pt x="128592" y="115435"/>
                  </a:lnTo>
                  <a:lnTo>
                    <a:pt x="136020" y="121716"/>
                  </a:lnTo>
                  <a:lnTo>
                    <a:pt x="144398" y="127124"/>
                  </a:lnTo>
                  <a:lnTo>
                    <a:pt x="154913" y="132047"/>
                  </a:lnTo>
                  <a:lnTo>
                    <a:pt x="171842" y="136916"/>
                  </a:lnTo>
                  <a:lnTo>
                    <a:pt x="202308" y="142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9165" y="505367"/>
              <a:ext cx="136371" cy="157929"/>
            </a:xfrm>
            <a:custGeom>
              <a:avLst/>
              <a:gdLst/>
              <a:ahLst/>
              <a:cxnLst/>
              <a:rect l="0" t="0" r="0" b="0"/>
              <a:pathLst>
                <a:path w="136371" h="157929">
                  <a:moveTo>
                    <a:pt x="85477" y="0"/>
                  </a:moveTo>
                  <a:lnTo>
                    <a:pt x="73809" y="134"/>
                  </a:lnTo>
                  <a:lnTo>
                    <a:pt x="63320" y="1415"/>
                  </a:lnTo>
                  <a:lnTo>
                    <a:pt x="53019" y="4008"/>
                  </a:lnTo>
                  <a:lnTo>
                    <a:pt x="42717" y="7727"/>
                  </a:lnTo>
                  <a:lnTo>
                    <a:pt x="32374" y="12360"/>
                  </a:lnTo>
                  <a:lnTo>
                    <a:pt x="22007" y="17693"/>
                  </a:lnTo>
                  <a:lnTo>
                    <a:pt x="12443" y="23541"/>
                  </a:lnTo>
                  <a:lnTo>
                    <a:pt x="5226" y="29755"/>
                  </a:lnTo>
                  <a:lnTo>
                    <a:pt x="1022" y="36217"/>
                  </a:lnTo>
                  <a:lnTo>
                    <a:pt x="0" y="42519"/>
                  </a:lnTo>
                  <a:lnTo>
                    <a:pt x="2273" y="47991"/>
                  </a:lnTo>
                  <a:lnTo>
                    <a:pt x="7547" y="52335"/>
                  </a:lnTo>
                  <a:lnTo>
                    <a:pt x="15271" y="55590"/>
                  </a:lnTo>
                  <a:lnTo>
                    <a:pt x="24865" y="57941"/>
                  </a:lnTo>
                  <a:lnTo>
                    <a:pt x="35819" y="59602"/>
                  </a:lnTo>
                  <a:lnTo>
                    <a:pt x="47574" y="60923"/>
                  </a:lnTo>
                  <a:lnTo>
                    <a:pt x="59528" y="62359"/>
                  </a:lnTo>
                  <a:lnTo>
                    <a:pt x="71338" y="64152"/>
                  </a:lnTo>
                  <a:lnTo>
                    <a:pt x="82723" y="66513"/>
                  </a:lnTo>
                  <a:lnTo>
                    <a:pt x="93377" y="69702"/>
                  </a:lnTo>
                  <a:lnTo>
                    <a:pt x="103207" y="73780"/>
                  </a:lnTo>
                  <a:lnTo>
                    <a:pt x="112131" y="78807"/>
                  </a:lnTo>
                  <a:lnTo>
                    <a:pt x="119987" y="84930"/>
                  </a:lnTo>
                  <a:lnTo>
                    <a:pt x="126780" y="92118"/>
                  </a:lnTo>
                  <a:lnTo>
                    <a:pt x="132174" y="100045"/>
                  </a:lnTo>
                  <a:lnTo>
                    <a:pt x="135442" y="108204"/>
                  </a:lnTo>
                  <a:lnTo>
                    <a:pt x="136370" y="116276"/>
                  </a:lnTo>
                  <a:lnTo>
                    <a:pt x="134874" y="123982"/>
                  </a:lnTo>
                  <a:lnTo>
                    <a:pt x="130754" y="131004"/>
                  </a:lnTo>
                  <a:lnTo>
                    <a:pt x="124161" y="137238"/>
                  </a:lnTo>
                  <a:lnTo>
                    <a:pt x="115347" y="142593"/>
                  </a:lnTo>
                  <a:lnTo>
                    <a:pt x="104472" y="146899"/>
                  </a:lnTo>
                  <a:lnTo>
                    <a:pt x="91852" y="150169"/>
                  </a:lnTo>
                  <a:lnTo>
                    <a:pt x="78616" y="152557"/>
                  </a:lnTo>
                  <a:lnTo>
                    <a:pt x="65328" y="154511"/>
                  </a:lnTo>
                  <a:lnTo>
                    <a:pt x="50826" y="156203"/>
                  </a:lnTo>
                  <a:lnTo>
                    <a:pt x="32835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0984" y="463253"/>
              <a:ext cx="128683" cy="195354"/>
            </a:xfrm>
            <a:custGeom>
              <a:avLst/>
              <a:gdLst/>
              <a:ahLst/>
              <a:cxnLst/>
              <a:rect l="0" t="0" r="0" b="0"/>
              <a:pathLst>
                <a:path w="128683" h="195354">
                  <a:moveTo>
                    <a:pt x="84228" y="0"/>
                  </a:moveTo>
                  <a:lnTo>
                    <a:pt x="75427" y="5868"/>
                  </a:lnTo>
                  <a:lnTo>
                    <a:pt x="67080" y="11432"/>
                  </a:lnTo>
                  <a:lnTo>
                    <a:pt x="58385" y="17232"/>
                  </a:lnTo>
                  <a:lnTo>
                    <a:pt x="49438" y="23312"/>
                  </a:lnTo>
                  <a:lnTo>
                    <a:pt x="40591" y="29642"/>
                  </a:lnTo>
                  <a:lnTo>
                    <a:pt x="32057" y="36175"/>
                  </a:lnTo>
                  <a:lnTo>
                    <a:pt x="24041" y="43024"/>
                  </a:lnTo>
                  <a:lnTo>
                    <a:pt x="16812" y="50454"/>
                  </a:lnTo>
                  <a:lnTo>
                    <a:pt x="10458" y="58552"/>
                  </a:lnTo>
                  <a:lnTo>
                    <a:pt x="5702" y="66768"/>
                  </a:lnTo>
                  <a:lnTo>
                    <a:pt x="3927" y="74065"/>
                  </a:lnTo>
                  <a:lnTo>
                    <a:pt x="5634" y="79930"/>
                  </a:lnTo>
                  <a:lnTo>
                    <a:pt x="10697" y="84358"/>
                  </a:lnTo>
                  <a:lnTo>
                    <a:pt x="18822" y="87569"/>
                  </a:lnTo>
                  <a:lnTo>
                    <a:pt x="29499" y="89844"/>
                  </a:lnTo>
                  <a:lnTo>
                    <a:pt x="41834" y="91594"/>
                  </a:lnTo>
                  <a:lnTo>
                    <a:pt x="54693" y="93325"/>
                  </a:lnTo>
                  <a:lnTo>
                    <a:pt x="67396" y="95320"/>
                  </a:lnTo>
                  <a:lnTo>
                    <a:pt x="79528" y="97818"/>
                  </a:lnTo>
                  <a:lnTo>
                    <a:pt x="90756" y="101100"/>
                  </a:lnTo>
                  <a:lnTo>
                    <a:pt x="101001" y="105244"/>
                  </a:lnTo>
                  <a:lnTo>
                    <a:pt x="110052" y="110485"/>
                  </a:lnTo>
                  <a:lnTo>
                    <a:pt x="117469" y="117285"/>
                  </a:lnTo>
                  <a:lnTo>
                    <a:pt x="123156" y="125740"/>
                  </a:lnTo>
                  <a:lnTo>
                    <a:pt x="126995" y="135332"/>
                  </a:lnTo>
                  <a:lnTo>
                    <a:pt x="128682" y="145148"/>
                  </a:lnTo>
                  <a:lnTo>
                    <a:pt x="128256" y="154628"/>
                  </a:lnTo>
                  <a:lnTo>
                    <a:pt x="125870" y="163431"/>
                  </a:lnTo>
                  <a:lnTo>
                    <a:pt x="121611" y="171263"/>
                  </a:lnTo>
                  <a:lnTo>
                    <a:pt x="115703" y="178077"/>
                  </a:lnTo>
                  <a:lnTo>
                    <a:pt x="108144" y="183838"/>
                  </a:lnTo>
                  <a:lnTo>
                    <a:pt x="98645" y="188425"/>
                  </a:lnTo>
                  <a:lnTo>
                    <a:pt x="87227" y="191881"/>
                  </a:lnTo>
                  <a:lnTo>
                    <a:pt x="74493" y="194222"/>
                  </a:lnTo>
                  <a:lnTo>
                    <a:pt x="61415" y="195353"/>
                  </a:lnTo>
                  <a:lnTo>
                    <a:pt x="48599" y="195342"/>
                  </a:lnTo>
                  <a:lnTo>
                    <a:pt x="36702" y="194533"/>
                  </a:lnTo>
                  <a:lnTo>
                    <a:pt x="25438" y="193379"/>
                  </a:lnTo>
                  <a:lnTo>
                    <a:pt x="13824" y="19178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10" y="273740"/>
              <a:ext cx="178985" cy="379027"/>
            </a:xfrm>
            <a:custGeom>
              <a:avLst/>
              <a:gdLst/>
              <a:ahLst/>
              <a:cxnLst/>
              <a:rect l="0" t="0" r="0" b="0"/>
              <a:pathLst>
                <a:path w="178985" h="37902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4" y="58280"/>
                  </a:lnTo>
                  <a:lnTo>
                    <a:pt x="6180" y="74105"/>
                  </a:lnTo>
                  <a:lnTo>
                    <a:pt x="8846" y="90425"/>
                  </a:lnTo>
                  <a:lnTo>
                    <a:pt x="11770" y="107115"/>
                  </a:lnTo>
                  <a:lnTo>
                    <a:pt x="14877" y="124071"/>
                  </a:lnTo>
                  <a:lnTo>
                    <a:pt x="18108" y="141215"/>
                  </a:lnTo>
                  <a:lnTo>
                    <a:pt x="21259" y="158489"/>
                  </a:lnTo>
                  <a:lnTo>
                    <a:pt x="23995" y="175852"/>
                  </a:lnTo>
                  <a:lnTo>
                    <a:pt x="26168" y="193270"/>
                  </a:lnTo>
                  <a:lnTo>
                    <a:pt x="27795" y="210562"/>
                  </a:lnTo>
                  <a:lnTo>
                    <a:pt x="28970" y="227405"/>
                  </a:lnTo>
                  <a:lnTo>
                    <a:pt x="29798" y="243662"/>
                  </a:lnTo>
                  <a:lnTo>
                    <a:pt x="30372" y="259359"/>
                  </a:lnTo>
                  <a:lnTo>
                    <a:pt x="30766" y="274593"/>
                  </a:lnTo>
                  <a:lnTo>
                    <a:pt x="31030" y="289473"/>
                  </a:lnTo>
                  <a:lnTo>
                    <a:pt x="31038" y="304095"/>
                  </a:lnTo>
                  <a:lnTo>
                    <a:pt x="30512" y="318533"/>
                  </a:lnTo>
                  <a:lnTo>
                    <a:pt x="29336" y="332745"/>
                  </a:lnTo>
                  <a:lnTo>
                    <a:pt x="27418" y="343335"/>
                  </a:lnTo>
                  <a:lnTo>
                    <a:pt x="25204" y="346171"/>
                  </a:lnTo>
                  <a:lnTo>
                    <a:pt x="23572" y="342825"/>
                  </a:lnTo>
                  <a:lnTo>
                    <a:pt x="22560" y="335494"/>
                  </a:lnTo>
                  <a:lnTo>
                    <a:pt x="21961" y="325688"/>
                  </a:lnTo>
                  <a:lnTo>
                    <a:pt x="21614" y="314351"/>
                  </a:lnTo>
                  <a:lnTo>
                    <a:pt x="21577" y="302220"/>
                  </a:lnTo>
                  <a:lnTo>
                    <a:pt x="22099" y="289956"/>
                  </a:lnTo>
                  <a:lnTo>
                    <a:pt x="23283" y="277910"/>
                  </a:lnTo>
                  <a:lnTo>
                    <a:pt x="25405" y="266353"/>
                  </a:lnTo>
                  <a:lnTo>
                    <a:pt x="28967" y="255577"/>
                  </a:lnTo>
                  <a:lnTo>
                    <a:pt x="34110" y="245672"/>
                  </a:lnTo>
                  <a:lnTo>
                    <a:pt x="40666" y="237035"/>
                  </a:lnTo>
                  <a:lnTo>
                    <a:pt x="48355" y="230436"/>
                  </a:lnTo>
                  <a:lnTo>
                    <a:pt x="56900" y="226113"/>
                  </a:lnTo>
                  <a:lnTo>
                    <a:pt x="66229" y="224007"/>
                  </a:lnTo>
                  <a:lnTo>
                    <a:pt x="76468" y="224023"/>
                  </a:lnTo>
                  <a:lnTo>
                    <a:pt x="87604" y="225883"/>
                  </a:lnTo>
                  <a:lnTo>
                    <a:pt x="99183" y="229214"/>
                  </a:lnTo>
                  <a:lnTo>
                    <a:pt x="110422" y="233650"/>
                  </a:lnTo>
                  <a:lnTo>
                    <a:pt x="120900" y="238889"/>
                  </a:lnTo>
                  <a:lnTo>
                    <a:pt x="130393" y="244861"/>
                  </a:lnTo>
                  <a:lnTo>
                    <a:pt x="138698" y="251701"/>
                  </a:lnTo>
                  <a:lnTo>
                    <a:pt x="145837" y="259418"/>
                  </a:lnTo>
                  <a:lnTo>
                    <a:pt x="151988" y="268059"/>
                  </a:lnTo>
                  <a:lnTo>
                    <a:pt x="157369" y="277770"/>
                  </a:lnTo>
                  <a:lnTo>
                    <a:pt x="162176" y="288528"/>
                  </a:lnTo>
                  <a:lnTo>
                    <a:pt x="166408" y="300178"/>
                  </a:lnTo>
                  <a:lnTo>
                    <a:pt x="169880" y="312522"/>
                  </a:lnTo>
                  <a:lnTo>
                    <a:pt x="172550" y="325362"/>
                  </a:lnTo>
                  <a:lnTo>
                    <a:pt x="174517" y="337945"/>
                  </a:lnTo>
                  <a:lnTo>
                    <a:pt x="176133" y="350202"/>
                  </a:lnTo>
                  <a:lnTo>
                    <a:pt x="177541" y="363207"/>
                  </a:lnTo>
                  <a:lnTo>
                    <a:pt x="178984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8483" y="511966"/>
              <a:ext cx="160025" cy="151330"/>
            </a:xfrm>
            <a:custGeom>
              <a:avLst/>
              <a:gdLst/>
              <a:ahLst/>
              <a:cxnLst/>
              <a:rect l="0" t="0" r="0" b="0"/>
              <a:pathLst>
                <a:path w="160025" h="151330">
                  <a:moveTo>
                    <a:pt x="65268" y="98686"/>
                  </a:moveTo>
                  <a:lnTo>
                    <a:pt x="71001" y="92685"/>
                  </a:lnTo>
                  <a:lnTo>
                    <a:pt x="75285" y="85840"/>
                  </a:lnTo>
                  <a:lnTo>
                    <a:pt x="78483" y="77452"/>
                  </a:lnTo>
                  <a:lnTo>
                    <a:pt x="80498" y="67825"/>
                  </a:lnTo>
                  <a:lnTo>
                    <a:pt x="80898" y="57510"/>
                  </a:lnTo>
                  <a:lnTo>
                    <a:pt x="79587" y="46907"/>
                  </a:lnTo>
                  <a:lnTo>
                    <a:pt x="76764" y="36382"/>
                  </a:lnTo>
                  <a:lnTo>
                    <a:pt x="72740" y="26330"/>
                  </a:lnTo>
                  <a:lnTo>
                    <a:pt x="67810" y="16929"/>
                  </a:lnTo>
                  <a:lnTo>
                    <a:pt x="62062" y="8807"/>
                  </a:lnTo>
                  <a:lnTo>
                    <a:pt x="55381" y="3088"/>
                  </a:lnTo>
                  <a:lnTo>
                    <a:pt x="47787" y="175"/>
                  </a:lnTo>
                  <a:lnTo>
                    <a:pt x="39741" y="0"/>
                  </a:lnTo>
                  <a:lnTo>
                    <a:pt x="32026" y="2383"/>
                  </a:lnTo>
                  <a:lnTo>
                    <a:pt x="25061" y="6947"/>
                  </a:lnTo>
                  <a:lnTo>
                    <a:pt x="18912" y="13228"/>
                  </a:lnTo>
                  <a:lnTo>
                    <a:pt x="13473" y="20789"/>
                  </a:lnTo>
                  <a:lnTo>
                    <a:pt x="8602" y="29277"/>
                  </a:lnTo>
                  <a:lnTo>
                    <a:pt x="4483" y="38582"/>
                  </a:lnTo>
                  <a:lnTo>
                    <a:pt x="1613" y="48812"/>
                  </a:lnTo>
                  <a:lnTo>
                    <a:pt x="162" y="59949"/>
                  </a:lnTo>
                  <a:lnTo>
                    <a:pt x="0" y="71700"/>
                  </a:lnTo>
                  <a:lnTo>
                    <a:pt x="878" y="83588"/>
                  </a:lnTo>
                  <a:lnTo>
                    <a:pt x="2547" y="95321"/>
                  </a:lnTo>
                  <a:lnTo>
                    <a:pt x="4955" y="106640"/>
                  </a:lnTo>
                  <a:lnTo>
                    <a:pt x="8241" y="117242"/>
                  </a:lnTo>
                  <a:lnTo>
                    <a:pt x="12416" y="127024"/>
                  </a:lnTo>
                  <a:lnTo>
                    <a:pt x="17523" y="135574"/>
                  </a:lnTo>
                  <a:lnTo>
                    <a:pt x="23708" y="142115"/>
                  </a:lnTo>
                  <a:lnTo>
                    <a:pt x="30937" y="146393"/>
                  </a:lnTo>
                  <a:lnTo>
                    <a:pt x="38723" y="148299"/>
                  </a:lnTo>
                  <a:lnTo>
                    <a:pt x="46256" y="147617"/>
                  </a:lnTo>
                  <a:lnTo>
                    <a:pt x="53095" y="144491"/>
                  </a:lnTo>
                  <a:lnTo>
                    <a:pt x="59159" y="139326"/>
                  </a:lnTo>
                  <a:lnTo>
                    <a:pt x="64539" y="132588"/>
                  </a:lnTo>
                  <a:lnTo>
                    <a:pt x="69375" y="124689"/>
                  </a:lnTo>
                  <a:lnTo>
                    <a:pt x="73641" y="115796"/>
                  </a:lnTo>
                  <a:lnTo>
                    <a:pt x="77142" y="105851"/>
                  </a:lnTo>
                  <a:lnTo>
                    <a:pt x="79848" y="95001"/>
                  </a:lnTo>
                  <a:lnTo>
                    <a:pt x="82329" y="86853"/>
                  </a:lnTo>
                  <a:lnTo>
                    <a:pt x="85331" y="85429"/>
                  </a:lnTo>
                  <a:lnTo>
                    <a:pt x="88948" y="88853"/>
                  </a:lnTo>
                  <a:lnTo>
                    <a:pt x="93249" y="94966"/>
                  </a:lnTo>
                  <a:lnTo>
                    <a:pt x="98211" y="102270"/>
                  </a:lnTo>
                  <a:lnTo>
                    <a:pt x="103738" y="109948"/>
                  </a:lnTo>
                  <a:lnTo>
                    <a:pt x="109868" y="117479"/>
                  </a:lnTo>
                  <a:lnTo>
                    <a:pt x="116796" y="124427"/>
                  </a:lnTo>
                  <a:lnTo>
                    <a:pt x="124547" y="130633"/>
                  </a:lnTo>
                  <a:lnTo>
                    <a:pt x="132559" y="135996"/>
                  </a:lnTo>
                  <a:lnTo>
                    <a:pt x="140562" y="140887"/>
                  </a:lnTo>
                  <a:lnTo>
                    <a:pt x="149261" y="145734"/>
                  </a:lnTo>
                  <a:lnTo>
                    <a:pt x="160024" y="1513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9552" y="465967"/>
              <a:ext cx="167278" cy="184479"/>
            </a:xfrm>
            <a:custGeom>
              <a:avLst/>
              <a:gdLst/>
              <a:ahLst/>
              <a:cxnLst/>
              <a:rect l="0" t="0" r="0" b="0"/>
              <a:pathLst>
                <a:path w="167278" h="184479">
                  <a:moveTo>
                    <a:pt x="134769" y="7815"/>
                  </a:moveTo>
                  <a:lnTo>
                    <a:pt x="125901" y="4948"/>
                  </a:lnTo>
                  <a:lnTo>
                    <a:pt x="116914" y="2806"/>
                  </a:lnTo>
                  <a:lnTo>
                    <a:pt x="106918" y="1208"/>
                  </a:lnTo>
                  <a:lnTo>
                    <a:pt x="95938" y="200"/>
                  </a:lnTo>
                  <a:lnTo>
                    <a:pt x="84126" y="0"/>
                  </a:lnTo>
                  <a:lnTo>
                    <a:pt x="71677" y="660"/>
                  </a:lnTo>
                  <a:lnTo>
                    <a:pt x="59085" y="2244"/>
                  </a:lnTo>
                  <a:lnTo>
                    <a:pt x="47100" y="4905"/>
                  </a:lnTo>
                  <a:lnTo>
                    <a:pt x="36090" y="8625"/>
                  </a:lnTo>
                  <a:lnTo>
                    <a:pt x="26226" y="13411"/>
                  </a:lnTo>
                  <a:lnTo>
                    <a:pt x="17665" y="19372"/>
                  </a:lnTo>
                  <a:lnTo>
                    <a:pt x="10365" y="26452"/>
                  </a:lnTo>
                  <a:lnTo>
                    <a:pt x="4614" y="34306"/>
                  </a:lnTo>
                  <a:lnTo>
                    <a:pt x="1097" y="42416"/>
                  </a:lnTo>
                  <a:lnTo>
                    <a:pt x="0" y="50451"/>
                  </a:lnTo>
                  <a:lnTo>
                    <a:pt x="1381" y="57963"/>
                  </a:lnTo>
                  <a:lnTo>
                    <a:pt x="5423" y="64322"/>
                  </a:lnTo>
                  <a:lnTo>
                    <a:pt x="11954" y="69293"/>
                  </a:lnTo>
                  <a:lnTo>
                    <a:pt x="20388" y="72816"/>
                  </a:lnTo>
                  <a:lnTo>
                    <a:pt x="29942" y="74822"/>
                  </a:lnTo>
                  <a:lnTo>
                    <a:pt x="40067" y="75437"/>
                  </a:lnTo>
                  <a:lnTo>
                    <a:pt x="50624" y="75073"/>
                  </a:lnTo>
                  <a:lnTo>
                    <a:pt x="61769" y="74308"/>
                  </a:lnTo>
                  <a:lnTo>
                    <a:pt x="73552" y="73513"/>
                  </a:lnTo>
                  <a:lnTo>
                    <a:pt x="85584" y="73172"/>
                  </a:lnTo>
                  <a:lnTo>
                    <a:pt x="97135" y="73933"/>
                  </a:lnTo>
                  <a:lnTo>
                    <a:pt x="107832" y="76045"/>
                  </a:lnTo>
                  <a:lnTo>
                    <a:pt x="117643" y="79414"/>
                  </a:lnTo>
                  <a:lnTo>
                    <a:pt x="126694" y="83810"/>
                  </a:lnTo>
                  <a:lnTo>
                    <a:pt x="135148" y="88990"/>
                  </a:lnTo>
                  <a:lnTo>
                    <a:pt x="142995" y="94907"/>
                  </a:lnTo>
                  <a:lnTo>
                    <a:pt x="150054" y="101701"/>
                  </a:lnTo>
                  <a:lnTo>
                    <a:pt x="156280" y="109379"/>
                  </a:lnTo>
                  <a:lnTo>
                    <a:pt x="161445" y="117823"/>
                  </a:lnTo>
                  <a:lnTo>
                    <a:pt x="165085" y="126868"/>
                  </a:lnTo>
                  <a:lnTo>
                    <a:pt x="167076" y="136353"/>
                  </a:lnTo>
                  <a:lnTo>
                    <a:pt x="167277" y="145823"/>
                  </a:lnTo>
                  <a:lnTo>
                    <a:pt x="165367" y="154568"/>
                  </a:lnTo>
                  <a:lnTo>
                    <a:pt x="161372" y="162256"/>
                  </a:lnTo>
                  <a:lnTo>
                    <a:pt x="155436" y="168738"/>
                  </a:lnTo>
                  <a:lnTo>
                    <a:pt x="147640" y="173875"/>
                  </a:lnTo>
                  <a:lnTo>
                    <a:pt x="138213" y="177738"/>
                  </a:lnTo>
                  <a:lnTo>
                    <a:pt x="127479" y="180537"/>
                  </a:lnTo>
                  <a:lnTo>
                    <a:pt x="115759" y="182515"/>
                  </a:lnTo>
                  <a:lnTo>
                    <a:pt x="103332" y="183880"/>
                  </a:lnTo>
                  <a:lnTo>
                    <a:pt x="90736" y="184478"/>
                  </a:lnTo>
                  <a:lnTo>
                    <a:pt x="78739" y="183824"/>
                  </a:lnTo>
                  <a:lnTo>
                    <a:pt x="67720" y="181761"/>
                  </a:lnTo>
                  <a:lnTo>
                    <a:pt x="57986" y="178732"/>
                  </a:lnTo>
                  <a:lnTo>
                    <a:pt x="49005" y="175308"/>
                  </a:lnTo>
                  <a:lnTo>
                    <a:pt x="39992" y="171187"/>
                  </a:lnTo>
                  <a:lnTo>
                    <a:pt x="29484" y="1657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53212" y="464760"/>
              <a:ext cx="136138" cy="180481"/>
            </a:xfrm>
            <a:custGeom>
              <a:avLst/>
              <a:gdLst/>
              <a:ahLst/>
              <a:cxnLst/>
              <a:rect l="0" t="0" r="0" b="0"/>
              <a:pathLst>
                <a:path w="136138" h="180481">
                  <a:moveTo>
                    <a:pt x="131720" y="40607"/>
                  </a:moveTo>
                  <a:lnTo>
                    <a:pt x="125786" y="31873"/>
                  </a:lnTo>
                  <a:lnTo>
                    <a:pt x="119581" y="24167"/>
                  </a:lnTo>
                  <a:lnTo>
                    <a:pt x="112481" y="16778"/>
                  </a:lnTo>
                  <a:lnTo>
                    <a:pt x="104368" y="10036"/>
                  </a:lnTo>
                  <a:lnTo>
                    <a:pt x="95073" y="4802"/>
                  </a:lnTo>
                  <a:lnTo>
                    <a:pt x="84630" y="1441"/>
                  </a:lnTo>
                  <a:lnTo>
                    <a:pt x="73377" y="0"/>
                  </a:lnTo>
                  <a:lnTo>
                    <a:pt x="61839" y="471"/>
                  </a:lnTo>
                  <a:lnTo>
                    <a:pt x="50353" y="2650"/>
                  </a:lnTo>
                  <a:lnTo>
                    <a:pt x="39372" y="6536"/>
                  </a:lnTo>
                  <a:lnTo>
                    <a:pt x="29531" y="12409"/>
                  </a:lnTo>
                  <a:lnTo>
                    <a:pt x="21070" y="20246"/>
                  </a:lnTo>
                  <a:lnTo>
                    <a:pt x="14050" y="29759"/>
                  </a:lnTo>
                  <a:lnTo>
                    <a:pt x="8544" y="40586"/>
                  </a:lnTo>
                  <a:lnTo>
                    <a:pt x="4434" y="52386"/>
                  </a:lnTo>
                  <a:lnTo>
                    <a:pt x="1638" y="64884"/>
                  </a:lnTo>
                  <a:lnTo>
                    <a:pt x="193" y="77872"/>
                  </a:lnTo>
                  <a:lnTo>
                    <a:pt x="0" y="91189"/>
                  </a:lnTo>
                  <a:lnTo>
                    <a:pt x="1003" y="104401"/>
                  </a:lnTo>
                  <a:lnTo>
                    <a:pt x="3271" y="116819"/>
                  </a:lnTo>
                  <a:lnTo>
                    <a:pt x="6722" y="128134"/>
                  </a:lnTo>
                  <a:lnTo>
                    <a:pt x="11157" y="138376"/>
                  </a:lnTo>
                  <a:lnTo>
                    <a:pt x="16350" y="147724"/>
                  </a:lnTo>
                  <a:lnTo>
                    <a:pt x="22115" y="156376"/>
                  </a:lnTo>
                  <a:lnTo>
                    <a:pt x="28782" y="164188"/>
                  </a:lnTo>
                  <a:lnTo>
                    <a:pt x="37153" y="170691"/>
                  </a:lnTo>
                  <a:lnTo>
                    <a:pt x="47517" y="175726"/>
                  </a:lnTo>
                  <a:lnTo>
                    <a:pt x="59223" y="179108"/>
                  </a:lnTo>
                  <a:lnTo>
                    <a:pt x="71005" y="180480"/>
                  </a:lnTo>
                  <a:lnTo>
                    <a:pt x="82110" y="179834"/>
                  </a:lnTo>
                  <a:lnTo>
                    <a:pt x="92326" y="177129"/>
                  </a:lnTo>
                  <a:lnTo>
                    <a:pt x="101715" y="172122"/>
                  </a:lnTo>
                  <a:lnTo>
                    <a:pt x="110422" y="164903"/>
                  </a:lnTo>
                  <a:lnTo>
                    <a:pt x="118286" y="155821"/>
                  </a:lnTo>
                  <a:lnTo>
                    <a:pt x="124830" y="145292"/>
                  </a:lnTo>
                  <a:lnTo>
                    <a:pt x="129901" y="133699"/>
                  </a:lnTo>
                  <a:lnTo>
                    <a:pt x="133478" y="121511"/>
                  </a:lnTo>
                  <a:lnTo>
                    <a:pt x="135514" y="109265"/>
                  </a:lnTo>
                  <a:lnTo>
                    <a:pt x="136137" y="97259"/>
                  </a:lnTo>
                  <a:lnTo>
                    <a:pt x="135438" y="85742"/>
                  </a:lnTo>
                  <a:lnTo>
                    <a:pt x="133381" y="74999"/>
                  </a:lnTo>
                  <a:lnTo>
                    <a:pt x="130075" y="65115"/>
                  </a:lnTo>
                  <a:lnTo>
                    <a:pt x="125661" y="56296"/>
                  </a:lnTo>
                  <a:lnTo>
                    <a:pt x="119596" y="48101"/>
                  </a:lnTo>
                  <a:lnTo>
                    <a:pt x="109113" y="39810"/>
                  </a:lnTo>
                  <a:lnTo>
                    <a:pt x="89606" y="300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37574" y="463253"/>
              <a:ext cx="126343" cy="151210"/>
            </a:xfrm>
            <a:custGeom>
              <a:avLst/>
              <a:gdLst/>
              <a:ahLst/>
              <a:cxnLst/>
              <a:rect l="0" t="0" r="0" b="0"/>
              <a:pathLst>
                <a:path w="126343" h="151210">
                  <a:moveTo>
                    <a:pt x="0" y="63171"/>
                  </a:moveTo>
                  <a:lnTo>
                    <a:pt x="3001" y="71973"/>
                  </a:lnTo>
                  <a:lnTo>
                    <a:pt x="6424" y="80319"/>
                  </a:lnTo>
                  <a:lnTo>
                    <a:pt x="10615" y="89018"/>
                  </a:lnTo>
                  <a:lnTo>
                    <a:pt x="15342" y="98139"/>
                  </a:lnTo>
                  <a:lnTo>
                    <a:pt x="20175" y="107634"/>
                  </a:lnTo>
                  <a:lnTo>
                    <a:pt x="24858" y="117421"/>
                  </a:lnTo>
                  <a:lnTo>
                    <a:pt x="29466" y="127263"/>
                  </a:lnTo>
                  <a:lnTo>
                    <a:pt x="34317" y="136788"/>
                  </a:lnTo>
                  <a:lnTo>
                    <a:pt x="39526" y="145738"/>
                  </a:lnTo>
                  <a:lnTo>
                    <a:pt x="43278" y="151209"/>
                  </a:lnTo>
                  <a:lnTo>
                    <a:pt x="43444" y="150191"/>
                  </a:lnTo>
                  <a:lnTo>
                    <a:pt x="40954" y="144621"/>
                  </a:lnTo>
                  <a:lnTo>
                    <a:pt x="36978" y="136353"/>
                  </a:lnTo>
                  <a:lnTo>
                    <a:pt x="32449" y="126694"/>
                  </a:lnTo>
                  <a:lnTo>
                    <a:pt x="27875" y="116400"/>
                  </a:lnTo>
                  <a:lnTo>
                    <a:pt x="23458" y="105851"/>
                  </a:lnTo>
                  <a:lnTo>
                    <a:pt x="19245" y="95221"/>
                  </a:lnTo>
                  <a:lnTo>
                    <a:pt x="15231" y="84585"/>
                  </a:lnTo>
                  <a:lnTo>
                    <a:pt x="11870" y="74133"/>
                  </a:lnTo>
                  <a:lnTo>
                    <a:pt x="10048" y="64178"/>
                  </a:lnTo>
                  <a:lnTo>
                    <a:pt x="10120" y="54847"/>
                  </a:lnTo>
                  <a:lnTo>
                    <a:pt x="11965" y="46105"/>
                  </a:lnTo>
                  <a:lnTo>
                    <a:pt x="15263" y="37846"/>
                  </a:lnTo>
                  <a:lnTo>
                    <a:pt x="19675" y="29963"/>
                  </a:lnTo>
                  <a:lnTo>
                    <a:pt x="25229" y="22686"/>
                  </a:lnTo>
                  <a:lnTo>
                    <a:pt x="32304" y="16550"/>
                  </a:lnTo>
                  <a:lnTo>
                    <a:pt x="40987" y="11756"/>
                  </a:lnTo>
                  <a:lnTo>
                    <a:pt x="51086" y="8198"/>
                  </a:lnTo>
                  <a:lnTo>
                    <a:pt x="62315" y="5644"/>
                  </a:lnTo>
                  <a:lnTo>
                    <a:pt x="74369" y="3850"/>
                  </a:lnTo>
                  <a:lnTo>
                    <a:pt x="86407" y="2608"/>
                  </a:lnTo>
                  <a:lnTo>
                    <a:pt x="98232" y="1623"/>
                  </a:lnTo>
                  <a:lnTo>
                    <a:pt x="110876" y="8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1802" y="502489"/>
              <a:ext cx="203325" cy="339791"/>
            </a:xfrm>
            <a:custGeom>
              <a:avLst/>
              <a:gdLst/>
              <a:ahLst/>
              <a:cxnLst/>
              <a:rect l="0" t="0" r="0" b="0"/>
              <a:pathLst>
                <a:path w="203325" h="339791">
                  <a:moveTo>
                    <a:pt x="168456" y="76578"/>
                  </a:moveTo>
                  <a:lnTo>
                    <a:pt x="171189" y="67777"/>
                  </a:lnTo>
                  <a:lnTo>
                    <a:pt x="172051" y="59430"/>
                  </a:lnTo>
                  <a:lnTo>
                    <a:pt x="171061" y="50736"/>
                  </a:lnTo>
                  <a:lnTo>
                    <a:pt x="168522" y="41788"/>
                  </a:lnTo>
                  <a:lnTo>
                    <a:pt x="164738" y="32941"/>
                  </a:lnTo>
                  <a:lnTo>
                    <a:pt x="159993" y="24411"/>
                  </a:lnTo>
                  <a:lnTo>
                    <a:pt x="154214" y="16569"/>
                  </a:lnTo>
                  <a:lnTo>
                    <a:pt x="146987" y="9988"/>
                  </a:lnTo>
                  <a:lnTo>
                    <a:pt x="138213" y="4873"/>
                  </a:lnTo>
                  <a:lnTo>
                    <a:pt x="128390" y="1424"/>
                  </a:lnTo>
                  <a:lnTo>
                    <a:pt x="118413" y="0"/>
                  </a:lnTo>
                  <a:lnTo>
                    <a:pt x="108821" y="604"/>
                  </a:lnTo>
                  <a:lnTo>
                    <a:pt x="99942" y="3109"/>
                  </a:lnTo>
                  <a:lnTo>
                    <a:pt x="92057" y="7448"/>
                  </a:lnTo>
                  <a:lnTo>
                    <a:pt x="85208" y="13406"/>
                  </a:lnTo>
                  <a:lnTo>
                    <a:pt x="79424" y="20827"/>
                  </a:lnTo>
                  <a:lnTo>
                    <a:pt x="74821" y="29702"/>
                  </a:lnTo>
                  <a:lnTo>
                    <a:pt x="71359" y="39883"/>
                  </a:lnTo>
                  <a:lnTo>
                    <a:pt x="69183" y="50802"/>
                  </a:lnTo>
                  <a:lnTo>
                    <a:pt x="68695" y="61591"/>
                  </a:lnTo>
                  <a:lnTo>
                    <a:pt x="69965" y="71764"/>
                  </a:lnTo>
                  <a:lnTo>
                    <a:pt x="72937" y="81050"/>
                  </a:lnTo>
                  <a:lnTo>
                    <a:pt x="77598" y="89216"/>
                  </a:lnTo>
                  <a:lnTo>
                    <a:pt x="83769" y="96252"/>
                  </a:lnTo>
                  <a:lnTo>
                    <a:pt x="91166" y="101995"/>
                  </a:lnTo>
                  <a:lnTo>
                    <a:pt x="99493" y="106037"/>
                  </a:lnTo>
                  <a:lnTo>
                    <a:pt x="108493" y="108306"/>
                  </a:lnTo>
                  <a:lnTo>
                    <a:pt x="117805" y="108696"/>
                  </a:lnTo>
                  <a:lnTo>
                    <a:pt x="126976" y="106913"/>
                  </a:lnTo>
                  <a:lnTo>
                    <a:pt x="135767" y="103005"/>
                  </a:lnTo>
                  <a:lnTo>
                    <a:pt x="143974" y="97127"/>
                  </a:lnTo>
                  <a:lnTo>
                    <a:pt x="151340" y="89370"/>
                  </a:lnTo>
                  <a:lnTo>
                    <a:pt x="157823" y="80040"/>
                  </a:lnTo>
                  <a:lnTo>
                    <a:pt x="163841" y="71956"/>
                  </a:lnTo>
                  <a:lnTo>
                    <a:pt x="169363" y="69057"/>
                  </a:lnTo>
                  <a:lnTo>
                    <a:pt x="173748" y="71418"/>
                  </a:lnTo>
                  <a:lnTo>
                    <a:pt x="177330" y="77682"/>
                  </a:lnTo>
                  <a:lnTo>
                    <a:pt x="180398" y="86592"/>
                  </a:lnTo>
                  <a:lnTo>
                    <a:pt x="182906" y="97249"/>
                  </a:lnTo>
                  <a:lnTo>
                    <a:pt x="184843" y="109050"/>
                  </a:lnTo>
                  <a:lnTo>
                    <a:pt x="186439" y="121437"/>
                  </a:lnTo>
                  <a:lnTo>
                    <a:pt x="188104" y="133847"/>
                  </a:lnTo>
                  <a:lnTo>
                    <a:pt x="190069" y="145986"/>
                  </a:lnTo>
                  <a:lnTo>
                    <a:pt x="192386" y="157939"/>
                  </a:lnTo>
                  <a:lnTo>
                    <a:pt x="195018" y="170042"/>
                  </a:lnTo>
                  <a:lnTo>
                    <a:pt x="197893" y="182481"/>
                  </a:lnTo>
                  <a:lnTo>
                    <a:pt x="200620" y="195126"/>
                  </a:lnTo>
                  <a:lnTo>
                    <a:pt x="202532" y="207623"/>
                  </a:lnTo>
                  <a:lnTo>
                    <a:pt x="203324" y="219768"/>
                  </a:lnTo>
                  <a:lnTo>
                    <a:pt x="202870" y="231365"/>
                  </a:lnTo>
                  <a:lnTo>
                    <a:pt x="201044" y="242154"/>
                  </a:lnTo>
                  <a:lnTo>
                    <a:pt x="197921" y="252070"/>
                  </a:lnTo>
                  <a:lnTo>
                    <a:pt x="193552" y="261051"/>
                  </a:lnTo>
                  <a:lnTo>
                    <a:pt x="187879" y="268944"/>
                  </a:lnTo>
                  <a:lnTo>
                    <a:pt x="180988" y="275770"/>
                  </a:lnTo>
                  <a:lnTo>
                    <a:pt x="172921" y="281526"/>
                  </a:lnTo>
                  <a:lnTo>
                    <a:pt x="163605" y="286101"/>
                  </a:lnTo>
                  <a:lnTo>
                    <a:pt x="153119" y="289556"/>
                  </a:lnTo>
                  <a:lnTo>
                    <a:pt x="141825" y="292234"/>
                  </a:lnTo>
                  <a:lnTo>
                    <a:pt x="130252" y="294655"/>
                  </a:lnTo>
                  <a:lnTo>
                    <a:pt x="118720" y="297136"/>
                  </a:lnTo>
                  <a:lnTo>
                    <a:pt x="107028" y="299636"/>
                  </a:lnTo>
                  <a:lnTo>
                    <a:pt x="94581" y="301861"/>
                  </a:lnTo>
                  <a:lnTo>
                    <a:pt x="81106" y="303664"/>
                  </a:lnTo>
                  <a:lnTo>
                    <a:pt x="67123" y="305366"/>
                  </a:lnTo>
                  <a:lnTo>
                    <a:pt x="53722" y="307648"/>
                  </a:lnTo>
                  <a:lnTo>
                    <a:pt x="41496" y="310847"/>
                  </a:lnTo>
                  <a:lnTo>
                    <a:pt x="30815" y="314856"/>
                  </a:lnTo>
                  <a:lnTo>
                    <a:pt x="21029" y="319798"/>
                  </a:lnTo>
                  <a:lnTo>
                    <a:pt x="11285" y="327227"/>
                  </a:lnTo>
                  <a:lnTo>
                    <a:pt x="0" y="33979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3188" y="494000"/>
              <a:ext cx="201870" cy="128721"/>
            </a:xfrm>
            <a:custGeom>
              <a:avLst/>
              <a:gdLst/>
              <a:ahLst/>
              <a:cxnLst/>
              <a:rect l="0" t="0" r="0" b="0"/>
              <a:pathLst>
                <a:path w="201870" h="128721">
                  <a:moveTo>
                    <a:pt x="117641" y="85067"/>
                  </a:moveTo>
                  <a:lnTo>
                    <a:pt x="114707" y="76266"/>
                  </a:lnTo>
                  <a:lnTo>
                    <a:pt x="111925" y="67919"/>
                  </a:lnTo>
                  <a:lnTo>
                    <a:pt x="109021" y="59225"/>
                  </a:lnTo>
                  <a:lnTo>
                    <a:pt x="105808" y="50277"/>
                  </a:lnTo>
                  <a:lnTo>
                    <a:pt x="101995" y="41430"/>
                  </a:lnTo>
                  <a:lnTo>
                    <a:pt x="97473" y="32896"/>
                  </a:lnTo>
                  <a:lnTo>
                    <a:pt x="92136" y="24880"/>
                  </a:lnTo>
                  <a:lnTo>
                    <a:pt x="85800" y="17651"/>
                  </a:lnTo>
                  <a:lnTo>
                    <a:pt x="78462" y="11283"/>
                  </a:lnTo>
                  <a:lnTo>
                    <a:pt x="70263" y="6008"/>
                  </a:lnTo>
                  <a:lnTo>
                    <a:pt x="61389" y="2288"/>
                  </a:lnTo>
                  <a:lnTo>
                    <a:pt x="52024" y="240"/>
                  </a:lnTo>
                  <a:lnTo>
                    <a:pt x="42635" y="0"/>
                  </a:lnTo>
                  <a:lnTo>
                    <a:pt x="33945" y="1883"/>
                  </a:lnTo>
                  <a:lnTo>
                    <a:pt x="26290" y="5855"/>
                  </a:lnTo>
                  <a:lnTo>
                    <a:pt x="19660" y="11606"/>
                  </a:lnTo>
                  <a:lnTo>
                    <a:pt x="13891" y="18745"/>
                  </a:lnTo>
                  <a:lnTo>
                    <a:pt x="8796" y="26922"/>
                  </a:lnTo>
                  <a:lnTo>
                    <a:pt x="4525" y="36172"/>
                  </a:lnTo>
                  <a:lnTo>
                    <a:pt x="1552" y="46890"/>
                  </a:lnTo>
                  <a:lnTo>
                    <a:pt x="36" y="59161"/>
                  </a:lnTo>
                  <a:lnTo>
                    <a:pt x="0" y="72316"/>
                  </a:lnTo>
                  <a:lnTo>
                    <a:pt x="1496" y="85152"/>
                  </a:lnTo>
                  <a:lnTo>
                    <a:pt x="4403" y="96996"/>
                  </a:lnTo>
                  <a:lnTo>
                    <a:pt x="8794" y="107386"/>
                  </a:lnTo>
                  <a:lnTo>
                    <a:pt x="15016" y="115835"/>
                  </a:lnTo>
                  <a:lnTo>
                    <a:pt x="23085" y="122279"/>
                  </a:lnTo>
                  <a:lnTo>
                    <a:pt x="32586" y="126657"/>
                  </a:lnTo>
                  <a:lnTo>
                    <a:pt x="42873" y="128720"/>
                  </a:lnTo>
                  <a:lnTo>
                    <a:pt x="53488" y="128553"/>
                  </a:lnTo>
                  <a:lnTo>
                    <a:pt x="64037" y="126344"/>
                  </a:lnTo>
                  <a:lnTo>
                    <a:pt x="74113" y="122204"/>
                  </a:lnTo>
                  <a:lnTo>
                    <a:pt x="83543" y="116381"/>
                  </a:lnTo>
                  <a:lnTo>
                    <a:pt x="92025" y="109051"/>
                  </a:lnTo>
                  <a:lnTo>
                    <a:pt x="99053" y="100236"/>
                  </a:lnTo>
                  <a:lnTo>
                    <a:pt x="104500" y="90119"/>
                  </a:lnTo>
                  <a:lnTo>
                    <a:pt x="109122" y="80173"/>
                  </a:lnTo>
                  <a:lnTo>
                    <a:pt x="114233" y="74086"/>
                  </a:lnTo>
                  <a:lnTo>
                    <a:pt x="119981" y="73728"/>
                  </a:lnTo>
                  <a:lnTo>
                    <a:pt x="125803" y="77295"/>
                  </a:lnTo>
                  <a:lnTo>
                    <a:pt x="131694" y="83133"/>
                  </a:lnTo>
                  <a:lnTo>
                    <a:pt x="137758" y="90049"/>
                  </a:lnTo>
                  <a:lnTo>
                    <a:pt x="144036" y="97361"/>
                  </a:lnTo>
                  <a:lnTo>
                    <a:pt x="150785" y="104450"/>
                  </a:lnTo>
                  <a:lnTo>
                    <a:pt x="159483" y="111298"/>
                  </a:lnTo>
                  <a:lnTo>
                    <a:pt x="174246" y="118495"/>
                  </a:lnTo>
                  <a:lnTo>
                    <a:pt x="201869" y="12718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90756" y="498012"/>
              <a:ext cx="120644" cy="112641"/>
            </a:xfrm>
            <a:custGeom>
              <a:avLst/>
              <a:gdLst/>
              <a:ahLst/>
              <a:cxnLst/>
              <a:rect l="0" t="0" r="0" b="0"/>
              <a:pathLst>
                <a:path w="120644" h="112641">
                  <a:moveTo>
                    <a:pt x="4829" y="28412"/>
                  </a:moveTo>
                  <a:lnTo>
                    <a:pt x="2029" y="37214"/>
                  </a:lnTo>
                  <a:lnTo>
                    <a:pt x="527" y="45560"/>
                  </a:lnTo>
                  <a:lnTo>
                    <a:pt x="217" y="54264"/>
                  </a:lnTo>
                  <a:lnTo>
                    <a:pt x="723" y="63557"/>
                  </a:lnTo>
                  <a:lnTo>
                    <a:pt x="1543" y="73701"/>
                  </a:lnTo>
                  <a:lnTo>
                    <a:pt x="2338" y="84677"/>
                  </a:lnTo>
                  <a:lnTo>
                    <a:pt x="2284" y="93938"/>
                  </a:lnTo>
                  <a:lnTo>
                    <a:pt x="1110" y="97536"/>
                  </a:lnTo>
                  <a:lnTo>
                    <a:pt x="142" y="95087"/>
                  </a:lnTo>
                  <a:lnTo>
                    <a:pt x="0" y="87912"/>
                  </a:lnTo>
                  <a:lnTo>
                    <a:pt x="752" y="77719"/>
                  </a:lnTo>
                  <a:lnTo>
                    <a:pt x="2264" y="66177"/>
                  </a:lnTo>
                  <a:lnTo>
                    <a:pt x="4369" y="54297"/>
                  </a:lnTo>
                  <a:lnTo>
                    <a:pt x="7073" y="42684"/>
                  </a:lnTo>
                  <a:lnTo>
                    <a:pt x="10560" y="31789"/>
                  </a:lnTo>
                  <a:lnTo>
                    <a:pt x="14872" y="21763"/>
                  </a:lnTo>
                  <a:lnTo>
                    <a:pt x="20071" y="13025"/>
                  </a:lnTo>
                  <a:lnTo>
                    <a:pt x="26317" y="6348"/>
                  </a:lnTo>
                  <a:lnTo>
                    <a:pt x="33591" y="1974"/>
                  </a:lnTo>
                  <a:lnTo>
                    <a:pt x="41578" y="0"/>
                  </a:lnTo>
                  <a:lnTo>
                    <a:pt x="49777" y="636"/>
                  </a:lnTo>
                  <a:lnTo>
                    <a:pt x="57877" y="3730"/>
                  </a:lnTo>
                  <a:lnTo>
                    <a:pt x="65602" y="8874"/>
                  </a:lnTo>
                  <a:lnTo>
                    <a:pt x="72636" y="15597"/>
                  </a:lnTo>
                  <a:lnTo>
                    <a:pt x="78883" y="23482"/>
                  </a:lnTo>
                  <a:lnTo>
                    <a:pt x="84417" y="32196"/>
                  </a:lnTo>
                  <a:lnTo>
                    <a:pt x="89375" y="41488"/>
                  </a:lnTo>
                  <a:lnTo>
                    <a:pt x="93900" y="51175"/>
                  </a:lnTo>
                  <a:lnTo>
                    <a:pt x="98154" y="61060"/>
                  </a:lnTo>
                  <a:lnTo>
                    <a:pt x="102838" y="72097"/>
                  </a:lnTo>
                  <a:lnTo>
                    <a:pt x="109483" y="87487"/>
                  </a:lnTo>
                  <a:lnTo>
                    <a:pt x="120643" y="1126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4569" y="515896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1" y="59489"/>
                  </a:lnTo>
                  <a:lnTo>
                    <a:pt x="1" y="77201"/>
                  </a:lnTo>
                  <a:lnTo>
                    <a:pt x="1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53513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8798" y="487024"/>
              <a:ext cx="147400" cy="141779"/>
            </a:xfrm>
            <a:custGeom>
              <a:avLst/>
              <a:gdLst/>
              <a:ahLst/>
              <a:cxnLst/>
              <a:rect l="0" t="0" r="0" b="0"/>
              <a:pathLst>
                <a:path w="147400" h="141779">
                  <a:moveTo>
                    <a:pt x="0" y="7815"/>
                  </a:moveTo>
                  <a:lnTo>
                    <a:pt x="8868" y="4948"/>
                  </a:lnTo>
                  <a:lnTo>
                    <a:pt x="17855" y="2806"/>
                  </a:lnTo>
                  <a:lnTo>
                    <a:pt x="27850" y="1208"/>
                  </a:lnTo>
                  <a:lnTo>
                    <a:pt x="38831" y="200"/>
                  </a:lnTo>
                  <a:lnTo>
                    <a:pt x="50642" y="0"/>
                  </a:lnTo>
                  <a:lnTo>
                    <a:pt x="63073" y="665"/>
                  </a:lnTo>
                  <a:lnTo>
                    <a:pt x="74974" y="2421"/>
                  </a:lnTo>
                  <a:lnTo>
                    <a:pt x="84365" y="5730"/>
                  </a:lnTo>
                  <a:lnTo>
                    <a:pt x="90367" y="10695"/>
                  </a:lnTo>
                  <a:lnTo>
                    <a:pt x="93102" y="16961"/>
                  </a:lnTo>
                  <a:lnTo>
                    <a:pt x="93125" y="23922"/>
                  </a:lnTo>
                  <a:lnTo>
                    <a:pt x="91068" y="31155"/>
                  </a:lnTo>
                  <a:lnTo>
                    <a:pt x="87490" y="38450"/>
                  </a:lnTo>
                  <a:lnTo>
                    <a:pt x="82830" y="45720"/>
                  </a:lnTo>
                  <a:lnTo>
                    <a:pt x="77415" y="52939"/>
                  </a:lnTo>
                  <a:lnTo>
                    <a:pt x="71482" y="60109"/>
                  </a:lnTo>
                  <a:lnTo>
                    <a:pt x="65195" y="67236"/>
                  </a:lnTo>
                  <a:lnTo>
                    <a:pt x="58667" y="74331"/>
                  </a:lnTo>
                  <a:lnTo>
                    <a:pt x="51978" y="81403"/>
                  </a:lnTo>
                  <a:lnTo>
                    <a:pt x="45179" y="88458"/>
                  </a:lnTo>
                  <a:lnTo>
                    <a:pt x="38321" y="95506"/>
                  </a:lnTo>
                  <a:lnTo>
                    <a:pt x="31920" y="102715"/>
                  </a:lnTo>
                  <a:lnTo>
                    <a:pt x="26911" y="110393"/>
                  </a:lnTo>
                  <a:lnTo>
                    <a:pt x="23705" y="118655"/>
                  </a:lnTo>
                  <a:lnTo>
                    <a:pt x="22537" y="126813"/>
                  </a:lnTo>
                  <a:lnTo>
                    <a:pt x="23724" y="133539"/>
                  </a:lnTo>
                  <a:lnTo>
                    <a:pt x="27197" y="138203"/>
                  </a:lnTo>
                  <a:lnTo>
                    <a:pt x="32766" y="140840"/>
                  </a:lnTo>
                  <a:lnTo>
                    <a:pt x="40307" y="141778"/>
                  </a:lnTo>
                  <a:lnTo>
                    <a:pt x="49555" y="141408"/>
                  </a:lnTo>
                  <a:lnTo>
                    <a:pt x="59998" y="140077"/>
                  </a:lnTo>
                  <a:lnTo>
                    <a:pt x="70990" y="138063"/>
                  </a:lnTo>
                  <a:lnTo>
                    <a:pt x="82114" y="135575"/>
                  </a:lnTo>
                  <a:lnTo>
                    <a:pt x="93118" y="132916"/>
                  </a:lnTo>
                  <a:lnTo>
                    <a:pt x="105100" y="130231"/>
                  </a:lnTo>
                  <a:lnTo>
                    <a:pt x="121343" y="127288"/>
                  </a:lnTo>
                  <a:lnTo>
                    <a:pt x="147399" y="1236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5618" y="484080"/>
              <a:ext cx="137979" cy="142369"/>
            </a:xfrm>
            <a:custGeom>
              <a:avLst/>
              <a:gdLst/>
              <a:ahLst/>
              <a:cxnLst/>
              <a:rect l="0" t="0" r="0" b="0"/>
              <a:pathLst>
                <a:path w="137979" h="142369">
                  <a:moveTo>
                    <a:pt x="22164" y="84458"/>
                  </a:moveTo>
                  <a:lnTo>
                    <a:pt x="33832" y="84324"/>
                  </a:lnTo>
                  <a:lnTo>
                    <a:pt x="44321" y="83044"/>
                  </a:lnTo>
                  <a:lnTo>
                    <a:pt x="54613" y="80446"/>
                  </a:lnTo>
                  <a:lnTo>
                    <a:pt x="64569" y="76554"/>
                  </a:lnTo>
                  <a:lnTo>
                    <a:pt x="73616" y="71273"/>
                  </a:lnTo>
                  <a:lnTo>
                    <a:pt x="81490" y="64687"/>
                  </a:lnTo>
                  <a:lnTo>
                    <a:pt x="87921" y="57014"/>
                  </a:lnTo>
                  <a:lnTo>
                    <a:pt x="92490" y="48503"/>
                  </a:lnTo>
                  <a:lnTo>
                    <a:pt x="95138" y="39385"/>
                  </a:lnTo>
                  <a:lnTo>
                    <a:pt x="95627" y="30165"/>
                  </a:lnTo>
                  <a:lnTo>
                    <a:pt x="93386" y="21588"/>
                  </a:lnTo>
                  <a:lnTo>
                    <a:pt x="88363" y="14019"/>
                  </a:lnTo>
                  <a:lnTo>
                    <a:pt x="81095" y="7786"/>
                  </a:lnTo>
                  <a:lnTo>
                    <a:pt x="72398" y="3349"/>
                  </a:lnTo>
                  <a:lnTo>
                    <a:pt x="62893" y="778"/>
                  </a:lnTo>
                  <a:lnTo>
                    <a:pt x="53109" y="0"/>
                  </a:lnTo>
                  <a:lnTo>
                    <a:pt x="43556" y="982"/>
                  </a:lnTo>
                  <a:lnTo>
                    <a:pt x="34475" y="3532"/>
                  </a:lnTo>
                  <a:lnTo>
                    <a:pt x="26059" y="7512"/>
                  </a:lnTo>
                  <a:lnTo>
                    <a:pt x="18544" y="12924"/>
                  </a:lnTo>
                  <a:lnTo>
                    <a:pt x="11977" y="19644"/>
                  </a:lnTo>
                  <a:lnTo>
                    <a:pt x="6564" y="27766"/>
                  </a:lnTo>
                  <a:lnTo>
                    <a:pt x="2750" y="37652"/>
                  </a:lnTo>
                  <a:lnTo>
                    <a:pt x="629" y="49333"/>
                  </a:lnTo>
                  <a:lnTo>
                    <a:pt x="0" y="62245"/>
                  </a:lnTo>
                  <a:lnTo>
                    <a:pt x="558" y="75443"/>
                  </a:lnTo>
                  <a:lnTo>
                    <a:pt x="2013" y="88343"/>
                  </a:lnTo>
                  <a:lnTo>
                    <a:pt x="4445" y="100426"/>
                  </a:lnTo>
                  <a:lnTo>
                    <a:pt x="8279" y="111082"/>
                  </a:lnTo>
                  <a:lnTo>
                    <a:pt x="13641" y="120127"/>
                  </a:lnTo>
                  <a:lnTo>
                    <a:pt x="20529" y="127555"/>
                  </a:lnTo>
                  <a:lnTo>
                    <a:pt x="28980" y="133343"/>
                  </a:lnTo>
                  <a:lnTo>
                    <a:pt x="38854" y="137646"/>
                  </a:lnTo>
                  <a:lnTo>
                    <a:pt x="49891" y="140573"/>
                  </a:lnTo>
                  <a:lnTo>
                    <a:pt x="61816" y="142106"/>
                  </a:lnTo>
                  <a:lnTo>
                    <a:pt x="74375" y="142368"/>
                  </a:lnTo>
                  <a:lnTo>
                    <a:pt x="86967" y="141744"/>
                  </a:lnTo>
                  <a:lnTo>
                    <a:pt x="99975" y="140735"/>
                  </a:lnTo>
                  <a:lnTo>
                    <a:pt x="115655" y="139256"/>
                  </a:lnTo>
                  <a:lnTo>
                    <a:pt x="137978" y="1371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9982" y="299366"/>
              <a:ext cx="121013" cy="332700"/>
            </a:xfrm>
            <a:custGeom>
              <a:avLst/>
              <a:gdLst/>
              <a:ahLst/>
              <a:cxnLst/>
              <a:rect l="0" t="0" r="0" b="0"/>
              <a:pathLst>
                <a:path w="121013" h="332700">
                  <a:moveTo>
                    <a:pt x="78898" y="290229"/>
                  </a:moveTo>
                  <a:lnTo>
                    <a:pt x="81698" y="281428"/>
                  </a:lnTo>
                  <a:lnTo>
                    <a:pt x="83200" y="273081"/>
                  </a:lnTo>
                  <a:lnTo>
                    <a:pt x="83502" y="264387"/>
                  </a:lnTo>
                  <a:lnTo>
                    <a:pt x="82650" y="255439"/>
                  </a:lnTo>
                  <a:lnTo>
                    <a:pt x="80534" y="246592"/>
                  </a:lnTo>
                  <a:lnTo>
                    <a:pt x="77207" y="238067"/>
                  </a:lnTo>
                  <a:lnTo>
                    <a:pt x="72699" y="230397"/>
                  </a:lnTo>
                  <a:lnTo>
                    <a:pt x="66932" y="224465"/>
                  </a:lnTo>
                  <a:lnTo>
                    <a:pt x="59985" y="220599"/>
                  </a:lnTo>
                  <a:lnTo>
                    <a:pt x="52221" y="218802"/>
                  </a:lnTo>
                  <a:lnTo>
                    <a:pt x="44172" y="219027"/>
                  </a:lnTo>
                  <a:lnTo>
                    <a:pt x="36173" y="221038"/>
                  </a:lnTo>
                  <a:lnTo>
                    <a:pt x="28517" y="224809"/>
                  </a:lnTo>
                  <a:lnTo>
                    <a:pt x="21528" y="230604"/>
                  </a:lnTo>
                  <a:lnTo>
                    <a:pt x="15316" y="238388"/>
                  </a:lnTo>
                  <a:lnTo>
                    <a:pt x="9976" y="247867"/>
                  </a:lnTo>
                  <a:lnTo>
                    <a:pt x="5679" y="258670"/>
                  </a:lnTo>
                  <a:lnTo>
                    <a:pt x="2425" y="270445"/>
                  </a:lnTo>
                  <a:lnTo>
                    <a:pt x="392" y="282587"/>
                  </a:lnTo>
                  <a:lnTo>
                    <a:pt x="0" y="294271"/>
                  </a:lnTo>
                  <a:lnTo>
                    <a:pt x="1339" y="305077"/>
                  </a:lnTo>
                  <a:lnTo>
                    <a:pt x="4526" y="314635"/>
                  </a:lnTo>
                  <a:lnTo>
                    <a:pt x="9864" y="322458"/>
                  </a:lnTo>
                  <a:lnTo>
                    <a:pt x="17295" y="328441"/>
                  </a:lnTo>
                  <a:lnTo>
                    <a:pt x="26012" y="332154"/>
                  </a:lnTo>
                  <a:lnTo>
                    <a:pt x="34699" y="332699"/>
                  </a:lnTo>
                  <a:lnTo>
                    <a:pt x="42605" y="329878"/>
                  </a:lnTo>
                  <a:lnTo>
                    <a:pt x="49536" y="324087"/>
                  </a:lnTo>
                  <a:lnTo>
                    <a:pt x="55572" y="315933"/>
                  </a:lnTo>
                  <a:lnTo>
                    <a:pt x="60889" y="306009"/>
                  </a:lnTo>
                  <a:lnTo>
                    <a:pt x="65663" y="294808"/>
                  </a:lnTo>
                  <a:lnTo>
                    <a:pt x="70047" y="282708"/>
                  </a:lnTo>
                  <a:lnTo>
                    <a:pt x="74153" y="269985"/>
                  </a:lnTo>
                  <a:lnTo>
                    <a:pt x="78068" y="256835"/>
                  </a:lnTo>
                  <a:lnTo>
                    <a:pt x="81851" y="243395"/>
                  </a:lnTo>
                  <a:lnTo>
                    <a:pt x="85540" y="229749"/>
                  </a:lnTo>
                  <a:lnTo>
                    <a:pt x="89000" y="215634"/>
                  </a:lnTo>
                  <a:lnTo>
                    <a:pt x="91944" y="200479"/>
                  </a:lnTo>
                  <a:lnTo>
                    <a:pt x="94251" y="184059"/>
                  </a:lnTo>
                  <a:lnTo>
                    <a:pt x="95799" y="166623"/>
                  </a:lnTo>
                  <a:lnTo>
                    <a:pt x="96388" y="148694"/>
                  </a:lnTo>
                  <a:lnTo>
                    <a:pt x="96010" y="130633"/>
                  </a:lnTo>
                  <a:lnTo>
                    <a:pt x="94959" y="112608"/>
                  </a:lnTo>
                  <a:lnTo>
                    <a:pt x="93723" y="94673"/>
                  </a:lnTo>
                  <a:lnTo>
                    <a:pt x="92596" y="76843"/>
                  </a:lnTo>
                  <a:lnTo>
                    <a:pt x="91520" y="59430"/>
                  </a:lnTo>
                  <a:lnTo>
                    <a:pt x="90192" y="43029"/>
                  </a:lnTo>
                  <a:lnTo>
                    <a:pt x="88442" y="27907"/>
                  </a:lnTo>
                  <a:lnTo>
                    <a:pt x="86074" y="14809"/>
                  </a:lnTo>
                  <a:lnTo>
                    <a:pt x="82087" y="5233"/>
                  </a:lnTo>
                  <a:lnTo>
                    <a:pt x="76517" y="226"/>
                  </a:lnTo>
                  <a:lnTo>
                    <a:pt x="71372" y="0"/>
                  </a:lnTo>
                  <a:lnTo>
                    <a:pt x="67352" y="3813"/>
                  </a:lnTo>
                  <a:lnTo>
                    <a:pt x="64412" y="10696"/>
                  </a:lnTo>
                  <a:lnTo>
                    <a:pt x="62333" y="19801"/>
                  </a:lnTo>
                  <a:lnTo>
                    <a:pt x="60890" y="30476"/>
                  </a:lnTo>
                  <a:lnTo>
                    <a:pt x="59901" y="42403"/>
                  </a:lnTo>
                  <a:lnTo>
                    <a:pt x="59227" y="55548"/>
                  </a:lnTo>
                  <a:lnTo>
                    <a:pt x="58776" y="69806"/>
                  </a:lnTo>
                  <a:lnTo>
                    <a:pt x="58642" y="85147"/>
                  </a:lnTo>
                  <a:lnTo>
                    <a:pt x="59084" y="101663"/>
                  </a:lnTo>
                  <a:lnTo>
                    <a:pt x="60199" y="119289"/>
                  </a:lnTo>
                  <a:lnTo>
                    <a:pt x="61932" y="137517"/>
                  </a:lnTo>
                  <a:lnTo>
                    <a:pt x="64167" y="155520"/>
                  </a:lnTo>
                  <a:lnTo>
                    <a:pt x="66781" y="172844"/>
                  </a:lnTo>
                  <a:lnTo>
                    <a:pt x="69672" y="189238"/>
                  </a:lnTo>
                  <a:lnTo>
                    <a:pt x="72758" y="204482"/>
                  </a:lnTo>
                  <a:lnTo>
                    <a:pt x="75980" y="218586"/>
                  </a:lnTo>
                  <a:lnTo>
                    <a:pt x="79295" y="231720"/>
                  </a:lnTo>
                  <a:lnTo>
                    <a:pt x="82674" y="244096"/>
                  </a:lnTo>
                  <a:lnTo>
                    <a:pt x="86100" y="255906"/>
                  </a:lnTo>
                  <a:lnTo>
                    <a:pt x="89724" y="267147"/>
                  </a:lnTo>
                  <a:lnTo>
                    <a:pt x="93842" y="277630"/>
                  </a:lnTo>
                  <a:lnTo>
                    <a:pt x="98569" y="287309"/>
                  </a:lnTo>
                  <a:lnTo>
                    <a:pt x="103561" y="296173"/>
                  </a:lnTo>
                  <a:lnTo>
                    <a:pt x="108600" y="305138"/>
                  </a:lnTo>
                  <a:lnTo>
                    <a:pt x="114126" y="316111"/>
                  </a:lnTo>
                  <a:lnTo>
                    <a:pt x="121012" y="3323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110957" y="206929"/>
            <a:ext cx="3606640" cy="677465"/>
            <a:chOff x="5110957" y="206929"/>
            <a:chExt cx="3606640" cy="677465"/>
          </a:xfrm>
        </p:grpSpPr>
        <p:sp>
          <p:nvSpPr>
            <p:cNvPr id="24" name="Freeform 23"/>
            <p:cNvSpPr/>
            <p:nvPr/>
          </p:nvSpPr>
          <p:spPr>
            <a:xfrm>
              <a:off x="5110957" y="445281"/>
              <a:ext cx="163821" cy="149133"/>
            </a:xfrm>
            <a:custGeom>
              <a:avLst/>
              <a:gdLst/>
              <a:ahLst/>
              <a:cxnLst/>
              <a:rect l="0" t="0" r="0" b="0"/>
              <a:pathLst>
                <a:path w="163821" h="149133">
                  <a:moveTo>
                    <a:pt x="79592" y="81143"/>
                  </a:moveTo>
                  <a:lnTo>
                    <a:pt x="82459" y="72275"/>
                  </a:lnTo>
                  <a:lnTo>
                    <a:pt x="84601" y="63288"/>
                  </a:lnTo>
                  <a:lnTo>
                    <a:pt x="86195" y="53302"/>
                  </a:lnTo>
                  <a:lnTo>
                    <a:pt x="87030" y="42667"/>
                  </a:lnTo>
                  <a:lnTo>
                    <a:pt x="86581" y="32152"/>
                  </a:lnTo>
                  <a:lnTo>
                    <a:pt x="84668" y="22214"/>
                  </a:lnTo>
                  <a:lnTo>
                    <a:pt x="81259" y="13446"/>
                  </a:lnTo>
                  <a:lnTo>
                    <a:pt x="76301" y="6703"/>
                  </a:lnTo>
                  <a:lnTo>
                    <a:pt x="69934" y="2257"/>
                  </a:lnTo>
                  <a:lnTo>
                    <a:pt x="62576" y="55"/>
                  </a:lnTo>
                  <a:lnTo>
                    <a:pt x="54806" y="0"/>
                  </a:lnTo>
                  <a:lnTo>
                    <a:pt x="46999" y="1815"/>
                  </a:lnTo>
                  <a:lnTo>
                    <a:pt x="39472" y="5283"/>
                  </a:lnTo>
                  <a:lnTo>
                    <a:pt x="32571" y="10343"/>
                  </a:lnTo>
                  <a:lnTo>
                    <a:pt x="26414" y="16815"/>
                  </a:lnTo>
                  <a:lnTo>
                    <a:pt x="20940" y="24428"/>
                  </a:lnTo>
                  <a:lnTo>
                    <a:pt x="16021" y="32908"/>
                  </a:lnTo>
                  <a:lnTo>
                    <a:pt x="11528" y="42027"/>
                  </a:lnTo>
                  <a:lnTo>
                    <a:pt x="7508" y="51930"/>
                  </a:lnTo>
                  <a:lnTo>
                    <a:pt x="4179" y="63095"/>
                  </a:lnTo>
                  <a:lnTo>
                    <a:pt x="1614" y="75675"/>
                  </a:lnTo>
                  <a:lnTo>
                    <a:pt x="61" y="89208"/>
                  </a:lnTo>
                  <a:lnTo>
                    <a:pt x="0" y="102831"/>
                  </a:lnTo>
                  <a:lnTo>
                    <a:pt x="1560" y="116011"/>
                  </a:lnTo>
                  <a:lnTo>
                    <a:pt x="4728" y="127943"/>
                  </a:lnTo>
                  <a:lnTo>
                    <a:pt x="9521" y="137434"/>
                  </a:lnTo>
                  <a:lnTo>
                    <a:pt x="15777" y="144061"/>
                  </a:lnTo>
                  <a:lnTo>
                    <a:pt x="23061" y="147897"/>
                  </a:lnTo>
                  <a:lnTo>
                    <a:pt x="30779" y="149132"/>
                  </a:lnTo>
                  <a:lnTo>
                    <a:pt x="38548" y="148144"/>
                  </a:lnTo>
                  <a:lnTo>
                    <a:pt x="45880" y="145080"/>
                  </a:lnTo>
                  <a:lnTo>
                    <a:pt x="52118" y="139767"/>
                  </a:lnTo>
                  <a:lnTo>
                    <a:pt x="57017" y="132316"/>
                  </a:lnTo>
                  <a:lnTo>
                    <a:pt x="60831" y="123231"/>
                  </a:lnTo>
                  <a:lnTo>
                    <a:pt x="64096" y="113226"/>
                  </a:lnTo>
                  <a:lnTo>
                    <a:pt x="67202" y="102827"/>
                  </a:lnTo>
                  <a:lnTo>
                    <a:pt x="70785" y="93458"/>
                  </a:lnTo>
                  <a:lnTo>
                    <a:pt x="75484" y="88395"/>
                  </a:lnTo>
                  <a:lnTo>
                    <a:pt x="80648" y="88991"/>
                  </a:lnTo>
                  <a:lnTo>
                    <a:pt x="85339" y="93234"/>
                  </a:lnTo>
                  <a:lnTo>
                    <a:pt x="89678" y="99507"/>
                  </a:lnTo>
                  <a:lnTo>
                    <a:pt x="94169" y="106698"/>
                  </a:lnTo>
                  <a:lnTo>
                    <a:pt x="99097" y="114177"/>
                  </a:lnTo>
                  <a:lnTo>
                    <a:pt x="104679" y="121178"/>
                  </a:lnTo>
                  <a:lnTo>
                    <a:pt x="111167" y="126678"/>
                  </a:lnTo>
                  <a:lnTo>
                    <a:pt x="118590" y="130271"/>
                  </a:lnTo>
                  <a:lnTo>
                    <a:pt x="126564" y="132227"/>
                  </a:lnTo>
                  <a:lnTo>
                    <a:pt x="135275" y="133396"/>
                  </a:lnTo>
                  <a:lnTo>
                    <a:pt x="146604" y="133875"/>
                  </a:lnTo>
                  <a:lnTo>
                    <a:pt x="163820" y="1337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91135" y="476345"/>
              <a:ext cx="120513" cy="123780"/>
            </a:xfrm>
            <a:custGeom>
              <a:avLst/>
              <a:gdLst/>
              <a:ahLst/>
              <a:cxnLst/>
              <a:rect l="0" t="0" r="0" b="0"/>
              <a:pathLst>
                <a:path w="120513" h="123780">
                  <a:moveTo>
                    <a:pt x="4699" y="18494"/>
                  </a:moveTo>
                  <a:lnTo>
                    <a:pt x="4699" y="30229"/>
                  </a:lnTo>
                  <a:lnTo>
                    <a:pt x="4699" y="41358"/>
                  </a:lnTo>
                  <a:lnTo>
                    <a:pt x="4699" y="52956"/>
                  </a:lnTo>
                  <a:lnTo>
                    <a:pt x="4699" y="65117"/>
                  </a:lnTo>
                  <a:lnTo>
                    <a:pt x="4699" y="77777"/>
                  </a:lnTo>
                  <a:lnTo>
                    <a:pt x="4694" y="90739"/>
                  </a:lnTo>
                  <a:lnTo>
                    <a:pt x="4522" y="100571"/>
                  </a:lnTo>
                  <a:lnTo>
                    <a:pt x="3873" y="103347"/>
                  </a:lnTo>
                  <a:lnTo>
                    <a:pt x="2629" y="100801"/>
                  </a:lnTo>
                  <a:lnTo>
                    <a:pt x="1150" y="95032"/>
                  </a:lnTo>
                  <a:lnTo>
                    <a:pt x="150" y="87374"/>
                  </a:lnTo>
                  <a:lnTo>
                    <a:pt x="0" y="78605"/>
                  </a:lnTo>
                  <a:lnTo>
                    <a:pt x="733" y="69172"/>
                  </a:lnTo>
                  <a:lnTo>
                    <a:pt x="2221" y="59335"/>
                  </a:lnTo>
                  <a:lnTo>
                    <a:pt x="4304" y="49254"/>
                  </a:lnTo>
                  <a:lnTo>
                    <a:pt x="6990" y="39184"/>
                  </a:lnTo>
                  <a:lnTo>
                    <a:pt x="10463" y="29490"/>
                  </a:lnTo>
                  <a:lnTo>
                    <a:pt x="14764" y="20350"/>
                  </a:lnTo>
                  <a:lnTo>
                    <a:pt x="19956" y="12245"/>
                  </a:lnTo>
                  <a:lnTo>
                    <a:pt x="26197" y="6011"/>
                  </a:lnTo>
                  <a:lnTo>
                    <a:pt x="33468" y="1938"/>
                  </a:lnTo>
                  <a:lnTo>
                    <a:pt x="41452" y="0"/>
                  </a:lnTo>
                  <a:lnTo>
                    <a:pt x="49650" y="129"/>
                  </a:lnTo>
                  <a:lnTo>
                    <a:pt x="57754" y="2071"/>
                  </a:lnTo>
                  <a:lnTo>
                    <a:pt x="65650" y="5626"/>
                  </a:lnTo>
                  <a:lnTo>
                    <a:pt x="73333" y="10744"/>
                  </a:lnTo>
                  <a:lnTo>
                    <a:pt x="80828" y="17256"/>
                  </a:lnTo>
                  <a:lnTo>
                    <a:pt x="88014" y="24896"/>
                  </a:lnTo>
                  <a:lnTo>
                    <a:pt x="94621" y="33393"/>
                  </a:lnTo>
                  <a:lnTo>
                    <a:pt x="100544" y="42520"/>
                  </a:lnTo>
                  <a:lnTo>
                    <a:pt x="105675" y="52258"/>
                  </a:lnTo>
                  <a:lnTo>
                    <a:pt x="109824" y="62780"/>
                  </a:lnTo>
                  <a:lnTo>
                    <a:pt x="112983" y="74101"/>
                  </a:lnTo>
                  <a:lnTo>
                    <a:pt x="115297" y="85510"/>
                  </a:lnTo>
                  <a:lnTo>
                    <a:pt x="117192" y="96778"/>
                  </a:lnTo>
                  <a:lnTo>
                    <a:pt x="118835" y="108895"/>
                  </a:lnTo>
                  <a:lnTo>
                    <a:pt x="120512" y="1237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7015" y="27374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6" y="8679"/>
                  </a:lnTo>
                  <a:lnTo>
                    <a:pt x="178" y="21199"/>
                  </a:lnTo>
                  <a:lnTo>
                    <a:pt x="826" y="36026"/>
                  </a:lnTo>
                  <a:lnTo>
                    <a:pt x="2079" y="52529"/>
                  </a:lnTo>
                  <a:lnTo>
                    <a:pt x="3904" y="69821"/>
                  </a:lnTo>
                  <a:lnTo>
                    <a:pt x="6201" y="86654"/>
                  </a:lnTo>
                  <a:lnTo>
                    <a:pt x="8852" y="102383"/>
                  </a:lnTo>
                  <a:lnTo>
                    <a:pt x="11598" y="117229"/>
                  </a:lnTo>
                  <a:lnTo>
                    <a:pt x="14054" y="131958"/>
                  </a:lnTo>
                  <a:lnTo>
                    <a:pt x="16039" y="147048"/>
                  </a:lnTo>
                  <a:lnTo>
                    <a:pt x="17710" y="162321"/>
                  </a:lnTo>
                  <a:lnTo>
                    <a:pt x="19446" y="177136"/>
                  </a:lnTo>
                  <a:lnTo>
                    <a:pt x="21463" y="191150"/>
                  </a:lnTo>
                  <a:lnTo>
                    <a:pt x="23651" y="204495"/>
                  </a:lnTo>
                  <a:lnTo>
                    <a:pt x="25667" y="217597"/>
                  </a:lnTo>
                  <a:lnTo>
                    <a:pt x="27320" y="230742"/>
                  </a:lnTo>
                  <a:lnTo>
                    <a:pt x="28582" y="244046"/>
                  </a:lnTo>
                  <a:lnTo>
                    <a:pt x="29504" y="257523"/>
                  </a:lnTo>
                  <a:lnTo>
                    <a:pt x="30164" y="271139"/>
                  </a:lnTo>
                  <a:lnTo>
                    <a:pt x="30823" y="284445"/>
                  </a:lnTo>
                  <a:lnTo>
                    <a:pt x="32088" y="298013"/>
                  </a:lnTo>
                  <a:lnTo>
                    <a:pt x="35191" y="31415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2787" y="389554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74" y="2934"/>
                  </a:lnTo>
                  <a:lnTo>
                    <a:pt x="177886" y="5716"/>
                  </a:lnTo>
                  <a:lnTo>
                    <a:pt x="167579" y="8611"/>
                  </a:lnTo>
                  <a:lnTo>
                    <a:pt x="157105" y="11478"/>
                  </a:lnTo>
                  <a:lnTo>
                    <a:pt x="146113" y="13995"/>
                  </a:lnTo>
                  <a:lnTo>
                    <a:pt x="134470" y="16006"/>
                  </a:lnTo>
                  <a:lnTo>
                    <a:pt x="122216" y="17518"/>
                  </a:lnTo>
                  <a:lnTo>
                    <a:pt x="109462" y="18613"/>
                  </a:lnTo>
                  <a:lnTo>
                    <a:pt x="96331" y="19390"/>
                  </a:lnTo>
                  <a:lnTo>
                    <a:pt x="83090" y="20100"/>
                  </a:lnTo>
                  <a:lnTo>
                    <a:pt x="70128" y="21116"/>
                  </a:lnTo>
                  <a:lnTo>
                    <a:pt x="57643" y="22615"/>
                  </a:lnTo>
                  <a:lnTo>
                    <a:pt x="45904" y="24446"/>
                  </a:lnTo>
                  <a:lnTo>
                    <a:pt x="34083" y="26406"/>
                  </a:lnTo>
                  <a:lnTo>
                    <a:pt x="20028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92233" y="442383"/>
              <a:ext cx="124825" cy="141305"/>
            </a:xfrm>
            <a:custGeom>
              <a:avLst/>
              <a:gdLst/>
              <a:ahLst/>
              <a:cxnLst/>
              <a:rect l="0" t="0" r="0" b="0"/>
              <a:pathLst>
                <a:path w="124825" h="141305">
                  <a:moveTo>
                    <a:pt x="30067" y="52456"/>
                  </a:moveTo>
                  <a:lnTo>
                    <a:pt x="38936" y="55323"/>
                  </a:lnTo>
                  <a:lnTo>
                    <a:pt x="47922" y="57465"/>
                  </a:lnTo>
                  <a:lnTo>
                    <a:pt x="57909" y="59059"/>
                  </a:lnTo>
                  <a:lnTo>
                    <a:pt x="68544" y="59893"/>
                  </a:lnTo>
                  <a:lnTo>
                    <a:pt x="79059" y="59445"/>
                  </a:lnTo>
                  <a:lnTo>
                    <a:pt x="89002" y="57527"/>
                  </a:lnTo>
                  <a:lnTo>
                    <a:pt x="97942" y="53945"/>
                  </a:lnTo>
                  <a:lnTo>
                    <a:pt x="105334" y="48339"/>
                  </a:lnTo>
                  <a:lnTo>
                    <a:pt x="111023" y="40728"/>
                  </a:lnTo>
                  <a:lnTo>
                    <a:pt x="114705" y="31890"/>
                  </a:lnTo>
                  <a:lnTo>
                    <a:pt x="115760" y="23121"/>
                  </a:lnTo>
                  <a:lnTo>
                    <a:pt x="114095" y="15169"/>
                  </a:lnTo>
                  <a:lnTo>
                    <a:pt x="109894" y="8547"/>
                  </a:lnTo>
                  <a:lnTo>
                    <a:pt x="103345" y="3783"/>
                  </a:lnTo>
                  <a:lnTo>
                    <a:pt x="94805" y="961"/>
                  </a:lnTo>
                  <a:lnTo>
                    <a:pt x="85024" y="0"/>
                  </a:lnTo>
                  <a:lnTo>
                    <a:pt x="75016" y="851"/>
                  </a:lnTo>
                  <a:lnTo>
                    <a:pt x="65369" y="3305"/>
                  </a:lnTo>
                  <a:lnTo>
                    <a:pt x="56269" y="7049"/>
                  </a:lnTo>
                  <a:lnTo>
                    <a:pt x="47697" y="11770"/>
                  </a:lnTo>
                  <a:lnTo>
                    <a:pt x="39561" y="17203"/>
                  </a:lnTo>
                  <a:lnTo>
                    <a:pt x="31757" y="23307"/>
                  </a:lnTo>
                  <a:lnTo>
                    <a:pt x="24193" y="30235"/>
                  </a:lnTo>
                  <a:lnTo>
                    <a:pt x="16816" y="38007"/>
                  </a:lnTo>
                  <a:lnTo>
                    <a:pt x="10063" y="46515"/>
                  </a:lnTo>
                  <a:lnTo>
                    <a:pt x="4818" y="55604"/>
                  </a:lnTo>
                  <a:lnTo>
                    <a:pt x="1448" y="65123"/>
                  </a:lnTo>
                  <a:lnTo>
                    <a:pt x="0" y="74786"/>
                  </a:lnTo>
                  <a:lnTo>
                    <a:pt x="467" y="84194"/>
                  </a:lnTo>
                  <a:lnTo>
                    <a:pt x="2635" y="93148"/>
                  </a:lnTo>
                  <a:lnTo>
                    <a:pt x="6173" y="101635"/>
                  </a:lnTo>
                  <a:lnTo>
                    <a:pt x="10749" y="109721"/>
                  </a:lnTo>
                  <a:lnTo>
                    <a:pt x="16087" y="117487"/>
                  </a:lnTo>
                  <a:lnTo>
                    <a:pt x="22294" y="124686"/>
                  </a:lnTo>
                  <a:lnTo>
                    <a:pt x="29824" y="130769"/>
                  </a:lnTo>
                  <a:lnTo>
                    <a:pt x="38814" y="135523"/>
                  </a:lnTo>
                  <a:lnTo>
                    <a:pt x="48954" y="138885"/>
                  </a:lnTo>
                  <a:lnTo>
                    <a:pt x="59677" y="140775"/>
                  </a:lnTo>
                  <a:lnTo>
                    <a:pt x="70584" y="141304"/>
                  </a:lnTo>
                  <a:lnTo>
                    <a:pt x="81228" y="140677"/>
                  </a:lnTo>
                  <a:lnTo>
                    <a:pt x="92178" y="138928"/>
                  </a:lnTo>
                  <a:lnTo>
                    <a:pt x="105509" y="134791"/>
                  </a:lnTo>
                  <a:lnTo>
                    <a:pt x="124824" y="1261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27585" y="463253"/>
              <a:ext cx="84229" cy="106885"/>
            </a:xfrm>
            <a:custGeom>
              <a:avLst/>
              <a:gdLst/>
              <a:ahLst/>
              <a:cxnLst/>
              <a:rect l="0" t="0" r="0" b="0"/>
              <a:pathLst>
                <a:path w="84229" h="106885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21" y="99473"/>
                  </a:lnTo>
                  <a:lnTo>
                    <a:pt x="11815" y="105875"/>
                  </a:lnTo>
                  <a:lnTo>
                    <a:pt x="14782" y="106884"/>
                  </a:lnTo>
                  <a:lnTo>
                    <a:pt x="16407" y="103579"/>
                  </a:lnTo>
                  <a:lnTo>
                    <a:pt x="16605" y="97518"/>
                  </a:lnTo>
                  <a:lnTo>
                    <a:pt x="15841" y="89605"/>
                  </a:lnTo>
                  <a:lnTo>
                    <a:pt x="14740" y="80187"/>
                  </a:lnTo>
                  <a:lnTo>
                    <a:pt x="13686" y="69536"/>
                  </a:lnTo>
                  <a:lnTo>
                    <a:pt x="13152" y="58250"/>
                  </a:lnTo>
                  <a:lnTo>
                    <a:pt x="13777" y="47191"/>
                  </a:lnTo>
                  <a:lnTo>
                    <a:pt x="15802" y="36829"/>
                  </a:lnTo>
                  <a:lnTo>
                    <a:pt x="19451" y="27580"/>
                  </a:lnTo>
                  <a:lnTo>
                    <a:pt x="25098" y="19970"/>
                  </a:lnTo>
                  <a:lnTo>
                    <a:pt x="32736" y="14113"/>
                  </a:lnTo>
                  <a:lnTo>
                    <a:pt x="41659" y="9799"/>
                  </a:lnTo>
                  <a:lnTo>
                    <a:pt x="51634" y="6253"/>
                  </a:lnTo>
                  <a:lnTo>
                    <a:pt x="64652" y="316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53926" y="480828"/>
              <a:ext cx="96375" cy="108768"/>
            </a:xfrm>
            <a:custGeom>
              <a:avLst/>
              <a:gdLst/>
              <a:ahLst/>
              <a:cxnLst/>
              <a:rect l="0" t="0" r="0" b="0"/>
              <a:pathLst>
                <a:path w="96375" h="108768">
                  <a:moveTo>
                    <a:pt x="1" y="24539"/>
                  </a:moveTo>
                  <a:lnTo>
                    <a:pt x="1" y="36275"/>
                  </a:lnTo>
                  <a:lnTo>
                    <a:pt x="0" y="47403"/>
                  </a:lnTo>
                  <a:lnTo>
                    <a:pt x="5" y="58997"/>
                  </a:lnTo>
                  <a:lnTo>
                    <a:pt x="178" y="70986"/>
                  </a:lnTo>
                  <a:lnTo>
                    <a:pt x="826" y="82997"/>
                  </a:lnTo>
                  <a:lnTo>
                    <a:pt x="2056" y="94724"/>
                  </a:lnTo>
                  <a:lnTo>
                    <a:pt x="3007" y="103433"/>
                  </a:lnTo>
                  <a:lnTo>
                    <a:pt x="2858" y="105709"/>
                  </a:lnTo>
                  <a:lnTo>
                    <a:pt x="2290" y="102478"/>
                  </a:lnTo>
                  <a:lnTo>
                    <a:pt x="1706" y="95468"/>
                  </a:lnTo>
                  <a:lnTo>
                    <a:pt x="1223" y="85996"/>
                  </a:lnTo>
                  <a:lnTo>
                    <a:pt x="861" y="74937"/>
                  </a:lnTo>
                  <a:lnTo>
                    <a:pt x="769" y="62851"/>
                  </a:lnTo>
                  <a:lnTo>
                    <a:pt x="1230" y="50097"/>
                  </a:lnTo>
                  <a:lnTo>
                    <a:pt x="2367" y="36930"/>
                  </a:lnTo>
                  <a:lnTo>
                    <a:pt x="4622" y="24317"/>
                  </a:lnTo>
                  <a:lnTo>
                    <a:pt x="8804" y="13892"/>
                  </a:lnTo>
                  <a:lnTo>
                    <a:pt x="15169" y="6372"/>
                  </a:lnTo>
                  <a:lnTo>
                    <a:pt x="23191" y="1798"/>
                  </a:lnTo>
                  <a:lnTo>
                    <a:pt x="31870" y="0"/>
                  </a:lnTo>
                  <a:lnTo>
                    <a:pt x="40554" y="573"/>
                  </a:lnTo>
                  <a:lnTo>
                    <a:pt x="48972" y="3173"/>
                  </a:lnTo>
                  <a:lnTo>
                    <a:pt x="57071" y="7635"/>
                  </a:lnTo>
                  <a:lnTo>
                    <a:pt x="64879" y="13698"/>
                  </a:lnTo>
                  <a:lnTo>
                    <a:pt x="72289" y="21034"/>
                  </a:lnTo>
                  <a:lnTo>
                    <a:pt x="79054" y="29327"/>
                  </a:lnTo>
                  <a:lnTo>
                    <a:pt x="85082" y="38312"/>
                  </a:lnTo>
                  <a:lnTo>
                    <a:pt x="90116" y="47785"/>
                  </a:lnTo>
                  <a:lnTo>
                    <a:pt x="93667" y="57596"/>
                  </a:lnTo>
                  <a:lnTo>
                    <a:pt x="95613" y="67627"/>
                  </a:lnTo>
                  <a:lnTo>
                    <a:pt x="96289" y="77347"/>
                  </a:lnTo>
                  <a:lnTo>
                    <a:pt x="96374" y="86767"/>
                  </a:lnTo>
                  <a:lnTo>
                    <a:pt x="95878" y="96712"/>
                  </a:lnTo>
                  <a:lnTo>
                    <a:pt x="94758" y="10876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75813" y="476387"/>
              <a:ext cx="151857" cy="113209"/>
            </a:xfrm>
            <a:custGeom>
              <a:avLst/>
              <a:gdLst/>
              <a:ahLst/>
              <a:cxnLst/>
              <a:rect l="0" t="0" r="0" b="0"/>
              <a:pathLst>
                <a:path w="151857" h="113209">
                  <a:moveTo>
                    <a:pt x="46570" y="92151"/>
                  </a:moveTo>
                  <a:lnTo>
                    <a:pt x="52371" y="86217"/>
                  </a:lnTo>
                  <a:lnTo>
                    <a:pt x="57295" y="80012"/>
                  </a:lnTo>
                  <a:lnTo>
                    <a:pt x="61788" y="72916"/>
                  </a:lnTo>
                  <a:lnTo>
                    <a:pt x="65664" y="64976"/>
                  </a:lnTo>
                  <a:lnTo>
                    <a:pt x="68381" y="56330"/>
                  </a:lnTo>
                  <a:lnTo>
                    <a:pt x="69731" y="47140"/>
                  </a:lnTo>
                  <a:lnTo>
                    <a:pt x="69660" y="37713"/>
                  </a:lnTo>
                  <a:lnTo>
                    <a:pt x="68094" y="28472"/>
                  </a:lnTo>
                  <a:lnTo>
                    <a:pt x="65146" y="19645"/>
                  </a:lnTo>
                  <a:lnTo>
                    <a:pt x="60897" y="11756"/>
                  </a:lnTo>
                  <a:lnTo>
                    <a:pt x="55304" y="5668"/>
                  </a:lnTo>
                  <a:lnTo>
                    <a:pt x="48474" y="1698"/>
                  </a:lnTo>
                  <a:lnTo>
                    <a:pt x="40790" y="0"/>
                  </a:lnTo>
                  <a:lnTo>
                    <a:pt x="32794" y="823"/>
                  </a:lnTo>
                  <a:lnTo>
                    <a:pt x="24835" y="4047"/>
                  </a:lnTo>
                  <a:lnTo>
                    <a:pt x="17375" y="9448"/>
                  </a:lnTo>
                  <a:lnTo>
                    <a:pt x="11051" y="16876"/>
                  </a:lnTo>
                  <a:lnTo>
                    <a:pt x="6102" y="26048"/>
                  </a:lnTo>
                  <a:lnTo>
                    <a:pt x="2594" y="36440"/>
                  </a:lnTo>
                  <a:lnTo>
                    <a:pt x="599" y="47397"/>
                  </a:lnTo>
                  <a:lnTo>
                    <a:pt x="0" y="58499"/>
                  </a:lnTo>
                  <a:lnTo>
                    <a:pt x="714" y="69391"/>
                  </a:lnTo>
                  <a:lnTo>
                    <a:pt x="2780" y="79705"/>
                  </a:lnTo>
                  <a:lnTo>
                    <a:pt x="6096" y="89289"/>
                  </a:lnTo>
                  <a:lnTo>
                    <a:pt x="10609" y="97537"/>
                  </a:lnTo>
                  <a:lnTo>
                    <a:pt x="16386" y="103343"/>
                  </a:lnTo>
                  <a:lnTo>
                    <a:pt x="23337" y="106314"/>
                  </a:lnTo>
                  <a:lnTo>
                    <a:pt x="30936" y="106529"/>
                  </a:lnTo>
                  <a:lnTo>
                    <a:pt x="38342" y="104173"/>
                  </a:lnTo>
                  <a:lnTo>
                    <a:pt x="45097" y="99627"/>
                  </a:lnTo>
                  <a:lnTo>
                    <a:pt x="51104" y="93358"/>
                  </a:lnTo>
                  <a:lnTo>
                    <a:pt x="56446" y="85804"/>
                  </a:lnTo>
                  <a:lnTo>
                    <a:pt x="61277" y="77372"/>
                  </a:lnTo>
                  <a:lnTo>
                    <a:pt x="66223" y="69952"/>
                  </a:lnTo>
                  <a:lnTo>
                    <a:pt x="71512" y="66477"/>
                  </a:lnTo>
                  <a:lnTo>
                    <a:pt x="76511" y="67298"/>
                  </a:lnTo>
                  <a:lnTo>
                    <a:pt x="81461" y="71007"/>
                  </a:lnTo>
                  <a:lnTo>
                    <a:pt x="86670" y="76329"/>
                  </a:lnTo>
                  <a:lnTo>
                    <a:pt x="92253" y="82492"/>
                  </a:lnTo>
                  <a:lnTo>
                    <a:pt x="98198" y="89082"/>
                  </a:lnTo>
                  <a:lnTo>
                    <a:pt x="104442" y="95871"/>
                  </a:lnTo>
                  <a:lnTo>
                    <a:pt x="110997" y="102258"/>
                  </a:lnTo>
                  <a:lnTo>
                    <a:pt x="118812" y="107739"/>
                  </a:lnTo>
                  <a:lnTo>
                    <a:pt x="130809" y="111675"/>
                  </a:lnTo>
                  <a:lnTo>
                    <a:pt x="151856" y="11320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44112" y="252683"/>
              <a:ext cx="15142" cy="347442"/>
            </a:xfrm>
            <a:custGeom>
              <a:avLst/>
              <a:gdLst/>
              <a:ahLst/>
              <a:cxnLst/>
              <a:rect l="0" t="0" r="0" b="0"/>
              <a:pathLst>
                <a:path w="15142" h="347442">
                  <a:moveTo>
                    <a:pt x="4613" y="0"/>
                  </a:moveTo>
                  <a:lnTo>
                    <a:pt x="1814" y="11803"/>
                  </a:lnTo>
                  <a:lnTo>
                    <a:pt x="311" y="23572"/>
                  </a:lnTo>
                  <a:lnTo>
                    <a:pt x="0" y="36467"/>
                  </a:lnTo>
                  <a:lnTo>
                    <a:pt x="507" y="50488"/>
                  </a:lnTo>
                  <a:lnTo>
                    <a:pt x="1327" y="65464"/>
                  </a:lnTo>
                  <a:lnTo>
                    <a:pt x="2143" y="81182"/>
                  </a:lnTo>
                  <a:lnTo>
                    <a:pt x="2827" y="97285"/>
                  </a:lnTo>
                  <a:lnTo>
                    <a:pt x="3353" y="113309"/>
                  </a:lnTo>
                  <a:lnTo>
                    <a:pt x="3738" y="129011"/>
                  </a:lnTo>
                  <a:lnTo>
                    <a:pt x="4013" y="144501"/>
                  </a:lnTo>
                  <a:lnTo>
                    <a:pt x="4204" y="160127"/>
                  </a:lnTo>
                  <a:lnTo>
                    <a:pt x="4341" y="176079"/>
                  </a:lnTo>
                  <a:lnTo>
                    <a:pt x="4604" y="192065"/>
                  </a:lnTo>
                  <a:lnTo>
                    <a:pt x="5313" y="207425"/>
                  </a:lnTo>
                  <a:lnTo>
                    <a:pt x="6603" y="221838"/>
                  </a:lnTo>
                  <a:lnTo>
                    <a:pt x="8284" y="235465"/>
                  </a:lnTo>
                  <a:lnTo>
                    <a:pt x="9950" y="248764"/>
                  </a:lnTo>
                  <a:lnTo>
                    <a:pt x="11366" y="262040"/>
                  </a:lnTo>
                  <a:lnTo>
                    <a:pt x="12470" y="275397"/>
                  </a:lnTo>
                  <a:lnTo>
                    <a:pt x="13404" y="290433"/>
                  </a:lnTo>
                  <a:lnTo>
                    <a:pt x="14248" y="311828"/>
                  </a:lnTo>
                  <a:lnTo>
                    <a:pt x="15141" y="347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32911" y="347440"/>
              <a:ext cx="210572" cy="63172"/>
            </a:xfrm>
            <a:custGeom>
              <a:avLst/>
              <a:gdLst/>
              <a:ahLst/>
              <a:cxnLst/>
              <a:rect l="0" t="0" r="0" b="0"/>
              <a:pathLst>
                <a:path w="210572" h="63172">
                  <a:moveTo>
                    <a:pt x="210571" y="0"/>
                  </a:moveTo>
                  <a:lnTo>
                    <a:pt x="201635" y="5800"/>
                  </a:lnTo>
                  <a:lnTo>
                    <a:pt x="192008" y="10725"/>
                  </a:lnTo>
                  <a:lnTo>
                    <a:pt x="180721" y="15223"/>
                  </a:lnTo>
                  <a:lnTo>
                    <a:pt x="168053" y="19271"/>
                  </a:lnTo>
                  <a:lnTo>
                    <a:pt x="154574" y="22636"/>
                  </a:lnTo>
                  <a:lnTo>
                    <a:pt x="140702" y="25249"/>
                  </a:lnTo>
                  <a:lnTo>
                    <a:pt x="126666" y="27349"/>
                  </a:lnTo>
                  <a:lnTo>
                    <a:pt x="112574" y="29376"/>
                  </a:lnTo>
                  <a:lnTo>
                    <a:pt x="98478" y="31600"/>
                  </a:lnTo>
                  <a:lnTo>
                    <a:pt x="84557" y="34265"/>
                  </a:lnTo>
                  <a:lnTo>
                    <a:pt x="71123" y="37666"/>
                  </a:lnTo>
                  <a:lnTo>
                    <a:pt x="58316" y="41876"/>
                  </a:lnTo>
                  <a:lnTo>
                    <a:pt x="46357" y="46504"/>
                  </a:lnTo>
                  <a:lnTo>
                    <a:pt x="34363" y="51249"/>
                  </a:lnTo>
                  <a:lnTo>
                    <a:pt x="20166" y="565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2953" y="5158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2867" y="11735"/>
                  </a:lnTo>
                  <a:lnTo>
                    <a:pt x="5010" y="22864"/>
                  </a:lnTo>
                  <a:lnTo>
                    <a:pt x="6612" y="34453"/>
                  </a:lnTo>
                  <a:lnTo>
                    <a:pt x="7795" y="46371"/>
                  </a:lnTo>
                  <a:lnTo>
                    <a:pt x="8774" y="59489"/>
                  </a:lnTo>
                  <a:lnTo>
                    <a:pt x="9635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32953" y="421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2299" y="478241"/>
              <a:ext cx="235982" cy="129018"/>
            </a:xfrm>
            <a:custGeom>
              <a:avLst/>
              <a:gdLst/>
              <a:ahLst/>
              <a:cxnLst/>
              <a:rect l="0" t="0" r="0" b="0"/>
              <a:pathLst>
                <a:path w="235982" h="129018">
                  <a:moveTo>
                    <a:pt x="78053" y="6069"/>
                  </a:moveTo>
                  <a:lnTo>
                    <a:pt x="69252" y="3337"/>
                  </a:lnTo>
                  <a:lnTo>
                    <a:pt x="60906" y="2475"/>
                  </a:lnTo>
                  <a:lnTo>
                    <a:pt x="52211" y="3465"/>
                  </a:lnTo>
                  <a:lnTo>
                    <a:pt x="43264" y="6004"/>
                  </a:lnTo>
                  <a:lnTo>
                    <a:pt x="34417" y="9788"/>
                  </a:lnTo>
                  <a:lnTo>
                    <a:pt x="25887" y="14533"/>
                  </a:lnTo>
                  <a:lnTo>
                    <a:pt x="18045" y="20312"/>
                  </a:lnTo>
                  <a:lnTo>
                    <a:pt x="11463" y="27538"/>
                  </a:lnTo>
                  <a:lnTo>
                    <a:pt x="6344" y="36322"/>
                  </a:lnTo>
                  <a:lnTo>
                    <a:pt x="2721" y="46490"/>
                  </a:lnTo>
                  <a:lnTo>
                    <a:pt x="649" y="57764"/>
                  </a:lnTo>
                  <a:lnTo>
                    <a:pt x="0" y="69858"/>
                  </a:lnTo>
                  <a:lnTo>
                    <a:pt x="681" y="82216"/>
                  </a:lnTo>
                  <a:lnTo>
                    <a:pt x="2722" y="94045"/>
                  </a:lnTo>
                  <a:lnTo>
                    <a:pt x="6024" y="104943"/>
                  </a:lnTo>
                  <a:lnTo>
                    <a:pt x="10526" y="114394"/>
                  </a:lnTo>
                  <a:lnTo>
                    <a:pt x="16298" y="121612"/>
                  </a:lnTo>
                  <a:lnTo>
                    <a:pt x="23250" y="126385"/>
                  </a:lnTo>
                  <a:lnTo>
                    <a:pt x="31018" y="128810"/>
                  </a:lnTo>
                  <a:lnTo>
                    <a:pt x="39071" y="129017"/>
                  </a:lnTo>
                  <a:lnTo>
                    <a:pt x="47077" y="127304"/>
                  </a:lnTo>
                  <a:lnTo>
                    <a:pt x="54908" y="123904"/>
                  </a:lnTo>
                  <a:lnTo>
                    <a:pt x="62546" y="118891"/>
                  </a:lnTo>
                  <a:lnTo>
                    <a:pt x="70008" y="112445"/>
                  </a:lnTo>
                  <a:lnTo>
                    <a:pt x="77002" y="104680"/>
                  </a:lnTo>
                  <a:lnTo>
                    <a:pt x="82947" y="95566"/>
                  </a:lnTo>
                  <a:lnTo>
                    <a:pt x="87604" y="85216"/>
                  </a:lnTo>
                  <a:lnTo>
                    <a:pt x="90731" y="74012"/>
                  </a:lnTo>
                  <a:lnTo>
                    <a:pt x="91931" y="62500"/>
                  </a:lnTo>
                  <a:lnTo>
                    <a:pt x="91174" y="51022"/>
                  </a:lnTo>
                  <a:lnTo>
                    <a:pt x="88565" y="39876"/>
                  </a:lnTo>
                  <a:lnTo>
                    <a:pt x="84155" y="29391"/>
                  </a:lnTo>
                  <a:lnTo>
                    <a:pt x="78234" y="19738"/>
                  </a:lnTo>
                  <a:lnTo>
                    <a:pt x="73882" y="13094"/>
                  </a:lnTo>
                  <a:lnTo>
                    <a:pt x="74507" y="11676"/>
                  </a:lnTo>
                  <a:lnTo>
                    <a:pt x="78645" y="13943"/>
                  </a:lnTo>
                  <a:lnTo>
                    <a:pt x="84575" y="18692"/>
                  </a:lnTo>
                  <a:lnTo>
                    <a:pt x="91312" y="25199"/>
                  </a:lnTo>
                  <a:lnTo>
                    <a:pt x="98368" y="32954"/>
                  </a:lnTo>
                  <a:lnTo>
                    <a:pt x="105524" y="41587"/>
                  </a:lnTo>
                  <a:lnTo>
                    <a:pt x="112686" y="50828"/>
                  </a:lnTo>
                  <a:lnTo>
                    <a:pt x="119658" y="60486"/>
                  </a:lnTo>
                  <a:lnTo>
                    <a:pt x="126126" y="70429"/>
                  </a:lnTo>
                  <a:lnTo>
                    <a:pt x="131963" y="80564"/>
                  </a:lnTo>
                  <a:lnTo>
                    <a:pt x="137208" y="90829"/>
                  </a:lnTo>
                  <a:lnTo>
                    <a:pt x="141966" y="101181"/>
                  </a:lnTo>
                  <a:lnTo>
                    <a:pt x="146331" y="111518"/>
                  </a:lnTo>
                  <a:lnTo>
                    <a:pt x="149578" y="119229"/>
                  </a:lnTo>
                  <a:lnTo>
                    <a:pt x="150745" y="121185"/>
                  </a:lnTo>
                  <a:lnTo>
                    <a:pt x="150201" y="118567"/>
                  </a:lnTo>
                  <a:lnTo>
                    <a:pt x="148538" y="113006"/>
                  </a:lnTo>
                  <a:lnTo>
                    <a:pt x="146182" y="105616"/>
                  </a:lnTo>
                  <a:lnTo>
                    <a:pt x="143405" y="97081"/>
                  </a:lnTo>
                  <a:lnTo>
                    <a:pt x="140534" y="87497"/>
                  </a:lnTo>
                  <a:lnTo>
                    <a:pt x="137972" y="76509"/>
                  </a:lnTo>
                  <a:lnTo>
                    <a:pt x="135920" y="64035"/>
                  </a:lnTo>
                  <a:lnTo>
                    <a:pt x="134708" y="50733"/>
                  </a:lnTo>
                  <a:lnTo>
                    <a:pt x="134875" y="37793"/>
                  </a:lnTo>
                  <a:lnTo>
                    <a:pt x="136588" y="25882"/>
                  </a:lnTo>
                  <a:lnTo>
                    <a:pt x="139857" y="15616"/>
                  </a:lnTo>
                  <a:lnTo>
                    <a:pt x="144717" y="7782"/>
                  </a:lnTo>
                  <a:lnTo>
                    <a:pt x="151024" y="2568"/>
                  </a:lnTo>
                  <a:lnTo>
                    <a:pt x="158510" y="0"/>
                  </a:lnTo>
                  <a:lnTo>
                    <a:pt x="166897" y="224"/>
                  </a:lnTo>
                  <a:lnTo>
                    <a:pt x="175932" y="3035"/>
                  </a:lnTo>
                  <a:lnTo>
                    <a:pt x="185098" y="7985"/>
                  </a:lnTo>
                  <a:lnTo>
                    <a:pt x="193638" y="14578"/>
                  </a:lnTo>
                  <a:lnTo>
                    <a:pt x="201192" y="22375"/>
                  </a:lnTo>
                  <a:lnTo>
                    <a:pt x="207754" y="31029"/>
                  </a:lnTo>
                  <a:lnTo>
                    <a:pt x="213478" y="40282"/>
                  </a:lnTo>
                  <a:lnTo>
                    <a:pt x="218548" y="49943"/>
                  </a:lnTo>
                  <a:lnTo>
                    <a:pt x="222986" y="59810"/>
                  </a:lnTo>
                  <a:lnTo>
                    <a:pt x="227077" y="70833"/>
                  </a:lnTo>
                  <a:lnTo>
                    <a:pt x="231185" y="86212"/>
                  </a:lnTo>
                  <a:lnTo>
                    <a:pt x="235981" y="1113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9046" y="469560"/>
              <a:ext cx="179804" cy="120036"/>
            </a:xfrm>
            <a:custGeom>
              <a:avLst/>
              <a:gdLst/>
              <a:ahLst/>
              <a:cxnLst/>
              <a:rect l="0" t="0" r="0" b="0"/>
              <a:pathLst>
                <a:path w="179804" h="120036">
                  <a:moveTo>
                    <a:pt x="63990" y="109507"/>
                  </a:moveTo>
                  <a:lnTo>
                    <a:pt x="69791" y="103572"/>
                  </a:lnTo>
                  <a:lnTo>
                    <a:pt x="74715" y="97368"/>
                  </a:lnTo>
                  <a:lnTo>
                    <a:pt x="79209" y="90267"/>
                  </a:lnTo>
                  <a:lnTo>
                    <a:pt x="83084" y="82154"/>
                  </a:lnTo>
                  <a:lnTo>
                    <a:pt x="85800" y="72859"/>
                  </a:lnTo>
                  <a:lnTo>
                    <a:pt x="87151" y="62416"/>
                  </a:lnTo>
                  <a:lnTo>
                    <a:pt x="87080" y="51164"/>
                  </a:lnTo>
                  <a:lnTo>
                    <a:pt x="85514" y="39626"/>
                  </a:lnTo>
                  <a:lnTo>
                    <a:pt x="82561" y="28149"/>
                  </a:lnTo>
                  <a:lnTo>
                    <a:pt x="78138" y="17514"/>
                  </a:lnTo>
                  <a:lnTo>
                    <a:pt x="71897" y="8969"/>
                  </a:lnTo>
                  <a:lnTo>
                    <a:pt x="63820" y="3023"/>
                  </a:lnTo>
                  <a:lnTo>
                    <a:pt x="54483" y="0"/>
                  </a:lnTo>
                  <a:lnTo>
                    <a:pt x="44839" y="384"/>
                  </a:lnTo>
                  <a:lnTo>
                    <a:pt x="35473" y="4088"/>
                  </a:lnTo>
                  <a:lnTo>
                    <a:pt x="26747" y="10606"/>
                  </a:lnTo>
                  <a:lnTo>
                    <a:pt x="18965" y="19316"/>
                  </a:lnTo>
                  <a:lnTo>
                    <a:pt x="12190" y="29640"/>
                  </a:lnTo>
                  <a:lnTo>
                    <a:pt x="6625" y="40955"/>
                  </a:lnTo>
                  <a:lnTo>
                    <a:pt x="2702" y="52607"/>
                  </a:lnTo>
                  <a:lnTo>
                    <a:pt x="509" y="64209"/>
                  </a:lnTo>
                  <a:lnTo>
                    <a:pt x="0" y="75455"/>
                  </a:lnTo>
                  <a:lnTo>
                    <a:pt x="1170" y="86014"/>
                  </a:lnTo>
                  <a:lnTo>
                    <a:pt x="3850" y="95771"/>
                  </a:lnTo>
                  <a:lnTo>
                    <a:pt x="7918" y="104306"/>
                  </a:lnTo>
                  <a:lnTo>
                    <a:pt x="13390" y="110838"/>
                  </a:lnTo>
                  <a:lnTo>
                    <a:pt x="20137" y="115110"/>
                  </a:lnTo>
                  <a:lnTo>
                    <a:pt x="27767" y="117012"/>
                  </a:lnTo>
                  <a:lnTo>
                    <a:pt x="35727" y="116328"/>
                  </a:lnTo>
                  <a:lnTo>
                    <a:pt x="43665" y="113200"/>
                  </a:lnTo>
                  <a:lnTo>
                    <a:pt x="51282" y="108034"/>
                  </a:lnTo>
                  <a:lnTo>
                    <a:pt x="58243" y="101296"/>
                  </a:lnTo>
                  <a:lnTo>
                    <a:pt x="64437" y="93396"/>
                  </a:lnTo>
                  <a:lnTo>
                    <a:pt x="69766" y="84503"/>
                  </a:lnTo>
                  <a:lnTo>
                    <a:pt x="74055" y="74558"/>
                  </a:lnTo>
                  <a:lnTo>
                    <a:pt x="77337" y="63678"/>
                  </a:lnTo>
                  <a:lnTo>
                    <a:pt x="80664" y="54460"/>
                  </a:lnTo>
                  <a:lnTo>
                    <a:pt x="84941" y="50713"/>
                  </a:lnTo>
                  <a:lnTo>
                    <a:pt x="89571" y="52524"/>
                  </a:lnTo>
                  <a:lnTo>
                    <a:pt x="94516" y="58451"/>
                  </a:lnTo>
                  <a:lnTo>
                    <a:pt x="99863" y="66822"/>
                  </a:lnTo>
                  <a:lnTo>
                    <a:pt x="105610" y="76068"/>
                  </a:lnTo>
                  <a:lnTo>
                    <a:pt x="111711" y="85289"/>
                  </a:lnTo>
                  <a:lnTo>
                    <a:pt x="118419" y="93810"/>
                  </a:lnTo>
                  <a:lnTo>
                    <a:pt x="126275" y="100953"/>
                  </a:lnTo>
                  <a:lnTo>
                    <a:pt x="135468" y="106505"/>
                  </a:lnTo>
                  <a:lnTo>
                    <a:pt x="145273" y="110622"/>
                  </a:lnTo>
                  <a:lnTo>
                    <a:pt x="155206" y="114015"/>
                  </a:lnTo>
                  <a:lnTo>
                    <a:pt x="166145" y="116983"/>
                  </a:lnTo>
                  <a:lnTo>
                    <a:pt x="179803" y="1200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85679" y="242155"/>
              <a:ext cx="63171" cy="336913"/>
            </a:xfrm>
            <a:custGeom>
              <a:avLst/>
              <a:gdLst/>
              <a:ahLst/>
              <a:cxnLst/>
              <a:rect l="0" t="0" r="0" b="0"/>
              <a:pathLst>
                <a:path w="63171" h="336913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2003" y="32472"/>
                  </a:lnTo>
                  <a:lnTo>
                    <a:pt x="3863" y="43292"/>
                  </a:lnTo>
                  <a:lnTo>
                    <a:pt x="6179" y="55581"/>
                  </a:lnTo>
                  <a:lnTo>
                    <a:pt x="8846" y="69730"/>
                  </a:lnTo>
                  <a:lnTo>
                    <a:pt x="11769" y="85635"/>
                  </a:lnTo>
                  <a:lnTo>
                    <a:pt x="14876" y="102982"/>
                  </a:lnTo>
                  <a:lnTo>
                    <a:pt x="18112" y="121426"/>
                  </a:lnTo>
                  <a:lnTo>
                    <a:pt x="21436" y="140503"/>
                  </a:lnTo>
                  <a:lnTo>
                    <a:pt x="24820" y="159674"/>
                  </a:lnTo>
                  <a:lnTo>
                    <a:pt x="28246" y="178631"/>
                  </a:lnTo>
                  <a:lnTo>
                    <a:pt x="31699" y="197121"/>
                  </a:lnTo>
                  <a:lnTo>
                    <a:pt x="35170" y="214850"/>
                  </a:lnTo>
                  <a:lnTo>
                    <a:pt x="38655" y="231736"/>
                  </a:lnTo>
                  <a:lnTo>
                    <a:pt x="42147" y="247703"/>
                  </a:lnTo>
                  <a:lnTo>
                    <a:pt x="45646" y="262595"/>
                  </a:lnTo>
                  <a:lnTo>
                    <a:pt x="49142" y="276423"/>
                  </a:lnTo>
                  <a:lnTo>
                    <a:pt x="52487" y="289086"/>
                  </a:lnTo>
                  <a:lnTo>
                    <a:pt x="55707" y="301636"/>
                  </a:lnTo>
                  <a:lnTo>
                    <a:pt x="59088" y="316296"/>
                  </a:lnTo>
                  <a:lnTo>
                    <a:pt x="6317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40903" y="206929"/>
              <a:ext cx="139616" cy="340553"/>
            </a:xfrm>
            <a:custGeom>
              <a:avLst/>
              <a:gdLst/>
              <a:ahLst/>
              <a:cxnLst/>
              <a:rect l="0" t="0" r="0" b="0"/>
              <a:pathLst>
                <a:path w="139616" h="340553">
                  <a:moveTo>
                    <a:pt x="55387" y="340552"/>
                  </a:moveTo>
                  <a:lnTo>
                    <a:pt x="58187" y="331684"/>
                  </a:lnTo>
                  <a:lnTo>
                    <a:pt x="59688" y="322697"/>
                  </a:lnTo>
                  <a:lnTo>
                    <a:pt x="59995" y="312702"/>
                  </a:lnTo>
                  <a:lnTo>
                    <a:pt x="59316" y="301721"/>
                  </a:lnTo>
                  <a:lnTo>
                    <a:pt x="57849" y="289910"/>
                  </a:lnTo>
                  <a:lnTo>
                    <a:pt x="55775" y="277451"/>
                  </a:lnTo>
                  <a:lnTo>
                    <a:pt x="53092" y="264514"/>
                  </a:lnTo>
                  <a:lnTo>
                    <a:pt x="49621" y="251233"/>
                  </a:lnTo>
                  <a:lnTo>
                    <a:pt x="45331" y="237711"/>
                  </a:lnTo>
                  <a:lnTo>
                    <a:pt x="40485" y="224023"/>
                  </a:lnTo>
                  <a:lnTo>
                    <a:pt x="35540" y="210221"/>
                  </a:lnTo>
                  <a:lnTo>
                    <a:pt x="30771" y="196341"/>
                  </a:lnTo>
                  <a:lnTo>
                    <a:pt x="26265" y="182410"/>
                  </a:lnTo>
                  <a:lnTo>
                    <a:pt x="22012" y="168443"/>
                  </a:lnTo>
                  <a:lnTo>
                    <a:pt x="17967" y="154453"/>
                  </a:lnTo>
                  <a:lnTo>
                    <a:pt x="14082" y="140447"/>
                  </a:lnTo>
                  <a:lnTo>
                    <a:pt x="10311" y="126430"/>
                  </a:lnTo>
                  <a:lnTo>
                    <a:pt x="6633" y="112406"/>
                  </a:lnTo>
                  <a:lnTo>
                    <a:pt x="3348" y="98378"/>
                  </a:lnTo>
                  <a:lnTo>
                    <a:pt x="1053" y="84346"/>
                  </a:lnTo>
                  <a:lnTo>
                    <a:pt x="0" y="70322"/>
                  </a:lnTo>
                  <a:lnTo>
                    <a:pt x="277" y="56632"/>
                  </a:lnTo>
                  <a:lnTo>
                    <a:pt x="1985" y="43893"/>
                  </a:lnTo>
                  <a:lnTo>
                    <a:pt x="5033" y="32371"/>
                  </a:lnTo>
                  <a:lnTo>
                    <a:pt x="9519" y="22331"/>
                  </a:lnTo>
                  <a:lnTo>
                    <a:pt x="15805" y="14183"/>
                  </a:lnTo>
                  <a:lnTo>
                    <a:pt x="23917" y="7969"/>
                  </a:lnTo>
                  <a:lnTo>
                    <a:pt x="33446" y="3591"/>
                  </a:lnTo>
                  <a:lnTo>
                    <a:pt x="43752" y="1004"/>
                  </a:lnTo>
                  <a:lnTo>
                    <a:pt x="54385" y="0"/>
                  </a:lnTo>
                  <a:lnTo>
                    <a:pt x="65115" y="270"/>
                  </a:lnTo>
                  <a:lnTo>
                    <a:pt x="75845" y="1506"/>
                  </a:lnTo>
                  <a:lnTo>
                    <a:pt x="86532" y="3443"/>
                  </a:lnTo>
                  <a:lnTo>
                    <a:pt x="96908" y="5915"/>
                  </a:lnTo>
                  <a:lnTo>
                    <a:pt x="107592" y="9191"/>
                  </a:lnTo>
                  <a:lnTo>
                    <a:pt x="120639" y="14672"/>
                  </a:lnTo>
                  <a:lnTo>
                    <a:pt x="139615" y="246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42113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5" y="708"/>
                  </a:lnTo>
                  <a:lnTo>
                    <a:pt x="93878" y="2004"/>
                  </a:lnTo>
                  <a:lnTo>
                    <a:pt x="83405" y="3864"/>
                  </a:lnTo>
                  <a:lnTo>
                    <a:pt x="72412" y="6180"/>
                  </a:lnTo>
                  <a:lnTo>
                    <a:pt x="60783" y="8842"/>
                  </a:lnTo>
                  <a:lnTo>
                    <a:pt x="48974" y="11604"/>
                  </a:lnTo>
                  <a:lnTo>
                    <a:pt x="36652" y="14362"/>
                  </a:lnTo>
                  <a:lnTo>
                    <a:pt x="21617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61280" y="431668"/>
              <a:ext cx="124602" cy="127300"/>
            </a:xfrm>
            <a:custGeom>
              <a:avLst/>
              <a:gdLst/>
              <a:ahLst/>
              <a:cxnLst/>
              <a:rect l="0" t="0" r="0" b="0"/>
              <a:pathLst>
                <a:path w="124602" h="127300">
                  <a:moveTo>
                    <a:pt x="92938" y="10528"/>
                  </a:moveTo>
                  <a:lnTo>
                    <a:pt x="84136" y="7796"/>
                  </a:lnTo>
                  <a:lnTo>
                    <a:pt x="75790" y="6934"/>
                  </a:lnTo>
                  <a:lnTo>
                    <a:pt x="67096" y="7924"/>
                  </a:lnTo>
                  <a:lnTo>
                    <a:pt x="58147" y="10463"/>
                  </a:lnTo>
                  <a:lnTo>
                    <a:pt x="49301" y="14247"/>
                  </a:lnTo>
                  <a:lnTo>
                    <a:pt x="40761" y="18987"/>
                  </a:lnTo>
                  <a:lnTo>
                    <a:pt x="32572" y="24593"/>
                  </a:lnTo>
                  <a:lnTo>
                    <a:pt x="24695" y="31172"/>
                  </a:lnTo>
                  <a:lnTo>
                    <a:pt x="17079" y="38702"/>
                  </a:lnTo>
                  <a:lnTo>
                    <a:pt x="10151" y="47045"/>
                  </a:lnTo>
                  <a:lnTo>
                    <a:pt x="4784" y="56022"/>
                  </a:lnTo>
                  <a:lnTo>
                    <a:pt x="1332" y="65465"/>
                  </a:lnTo>
                  <a:lnTo>
                    <a:pt x="0" y="75077"/>
                  </a:lnTo>
                  <a:lnTo>
                    <a:pt x="1075" y="84450"/>
                  </a:lnTo>
                  <a:lnTo>
                    <a:pt x="4469" y="93377"/>
                  </a:lnTo>
                  <a:lnTo>
                    <a:pt x="9815" y="101675"/>
                  </a:lnTo>
                  <a:lnTo>
                    <a:pt x="16674" y="109103"/>
                  </a:lnTo>
                  <a:lnTo>
                    <a:pt x="24650" y="115608"/>
                  </a:lnTo>
                  <a:lnTo>
                    <a:pt x="33425" y="120977"/>
                  </a:lnTo>
                  <a:lnTo>
                    <a:pt x="42758" y="124761"/>
                  </a:lnTo>
                  <a:lnTo>
                    <a:pt x="52478" y="126857"/>
                  </a:lnTo>
                  <a:lnTo>
                    <a:pt x="62461" y="127299"/>
                  </a:lnTo>
                  <a:lnTo>
                    <a:pt x="72623" y="126084"/>
                  </a:lnTo>
                  <a:lnTo>
                    <a:pt x="82896" y="123374"/>
                  </a:lnTo>
                  <a:lnTo>
                    <a:pt x="92915" y="119285"/>
                  </a:lnTo>
                  <a:lnTo>
                    <a:pt x="102037" y="113800"/>
                  </a:lnTo>
                  <a:lnTo>
                    <a:pt x="109975" y="107034"/>
                  </a:lnTo>
                  <a:lnTo>
                    <a:pt x="116457" y="99052"/>
                  </a:lnTo>
                  <a:lnTo>
                    <a:pt x="121064" y="89792"/>
                  </a:lnTo>
                  <a:lnTo>
                    <a:pt x="123748" y="79349"/>
                  </a:lnTo>
                  <a:lnTo>
                    <a:pt x="124601" y="68252"/>
                  </a:lnTo>
                  <a:lnTo>
                    <a:pt x="123669" y="57344"/>
                  </a:lnTo>
                  <a:lnTo>
                    <a:pt x="121154" y="47090"/>
                  </a:lnTo>
                  <a:lnTo>
                    <a:pt x="117197" y="37750"/>
                  </a:lnTo>
                  <a:lnTo>
                    <a:pt x="111799" y="29549"/>
                  </a:lnTo>
                  <a:lnTo>
                    <a:pt x="105112" y="22483"/>
                  </a:lnTo>
                  <a:lnTo>
                    <a:pt x="97830" y="16535"/>
                  </a:lnTo>
                  <a:lnTo>
                    <a:pt x="90403" y="11184"/>
                  </a:lnTo>
                  <a:lnTo>
                    <a:pt x="82181" y="5959"/>
                  </a:lnTo>
                  <a:lnTo>
                    <a:pt x="7188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26901" y="490235"/>
              <a:ext cx="115139" cy="121116"/>
            </a:xfrm>
            <a:custGeom>
              <a:avLst/>
              <a:gdLst/>
              <a:ahLst/>
              <a:cxnLst/>
              <a:rect l="0" t="0" r="0" b="0"/>
              <a:pathLst>
                <a:path w="115139" h="121116">
                  <a:moveTo>
                    <a:pt x="85244" y="4604"/>
                  </a:moveTo>
                  <a:lnTo>
                    <a:pt x="76442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3" y="852"/>
                  </a:lnTo>
                  <a:lnTo>
                    <a:pt x="41606" y="2969"/>
                  </a:lnTo>
                  <a:lnTo>
                    <a:pt x="33073" y="6295"/>
                  </a:lnTo>
                  <a:lnTo>
                    <a:pt x="25057" y="10803"/>
                  </a:lnTo>
                  <a:lnTo>
                    <a:pt x="17828" y="16571"/>
                  </a:lnTo>
                  <a:lnTo>
                    <a:pt x="11460" y="23527"/>
                  </a:lnTo>
                  <a:lnTo>
                    <a:pt x="6185" y="31637"/>
                  </a:lnTo>
                  <a:lnTo>
                    <a:pt x="2465" y="40982"/>
                  </a:lnTo>
                  <a:lnTo>
                    <a:pt x="412" y="51482"/>
                  </a:lnTo>
                  <a:lnTo>
                    <a:pt x="0" y="62617"/>
                  </a:lnTo>
                  <a:lnTo>
                    <a:pt x="1235" y="73551"/>
                  </a:lnTo>
                  <a:lnTo>
                    <a:pt x="3957" y="83821"/>
                  </a:lnTo>
                  <a:lnTo>
                    <a:pt x="8055" y="93173"/>
                  </a:lnTo>
                  <a:lnTo>
                    <a:pt x="13546" y="101382"/>
                  </a:lnTo>
                  <a:lnTo>
                    <a:pt x="20312" y="108448"/>
                  </a:lnTo>
                  <a:lnTo>
                    <a:pt x="28124" y="114210"/>
                  </a:lnTo>
                  <a:lnTo>
                    <a:pt x="36737" y="118265"/>
                  </a:lnTo>
                  <a:lnTo>
                    <a:pt x="45933" y="120547"/>
                  </a:lnTo>
                  <a:lnTo>
                    <a:pt x="55377" y="121115"/>
                  </a:lnTo>
                  <a:lnTo>
                    <a:pt x="64638" y="119985"/>
                  </a:lnTo>
                  <a:lnTo>
                    <a:pt x="73494" y="117333"/>
                  </a:lnTo>
                  <a:lnTo>
                    <a:pt x="81914" y="113282"/>
                  </a:lnTo>
                  <a:lnTo>
                    <a:pt x="89955" y="107823"/>
                  </a:lnTo>
                  <a:lnTo>
                    <a:pt x="97688" y="101079"/>
                  </a:lnTo>
                  <a:lnTo>
                    <a:pt x="104693" y="93281"/>
                  </a:lnTo>
                  <a:lnTo>
                    <a:pt x="110116" y="84677"/>
                  </a:lnTo>
                  <a:lnTo>
                    <a:pt x="113608" y="75484"/>
                  </a:lnTo>
                  <a:lnTo>
                    <a:pt x="115138" y="65870"/>
                  </a:lnTo>
                  <a:lnTo>
                    <a:pt x="114728" y="55964"/>
                  </a:lnTo>
                  <a:lnTo>
                    <a:pt x="112593" y="45866"/>
                  </a:lnTo>
                  <a:lnTo>
                    <a:pt x="108909" y="35968"/>
                  </a:lnTo>
                  <a:lnTo>
                    <a:pt x="103702" y="26926"/>
                  </a:lnTo>
                  <a:lnTo>
                    <a:pt x="97131" y="19046"/>
                  </a:lnTo>
                  <a:lnTo>
                    <a:pt x="89451" y="12773"/>
                  </a:lnTo>
                  <a:lnTo>
                    <a:pt x="80927" y="8840"/>
                  </a:lnTo>
                  <a:lnTo>
                    <a:pt x="71801" y="7412"/>
                  </a:lnTo>
                  <a:lnTo>
                    <a:pt x="62707" y="7888"/>
                  </a:lnTo>
                  <a:lnTo>
                    <a:pt x="53783" y="9223"/>
                  </a:lnTo>
                  <a:lnTo>
                    <a:pt x="44252" y="11534"/>
                  </a:lnTo>
                  <a:lnTo>
                    <a:pt x="32602" y="1513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41377" y="245669"/>
              <a:ext cx="127107" cy="340787"/>
            </a:xfrm>
            <a:custGeom>
              <a:avLst/>
              <a:gdLst/>
              <a:ahLst/>
              <a:cxnLst/>
              <a:rect l="0" t="0" r="0" b="0"/>
              <a:pathLst>
                <a:path w="127107" h="340787">
                  <a:moveTo>
                    <a:pt x="97110" y="333398"/>
                  </a:moveTo>
                  <a:lnTo>
                    <a:pt x="99910" y="321730"/>
                  </a:lnTo>
                  <a:lnTo>
                    <a:pt x="101411" y="311241"/>
                  </a:lnTo>
                  <a:lnTo>
                    <a:pt x="101714" y="300944"/>
                  </a:lnTo>
                  <a:lnTo>
                    <a:pt x="100861" y="290815"/>
                  </a:lnTo>
                  <a:lnTo>
                    <a:pt x="98745" y="281120"/>
                  </a:lnTo>
                  <a:lnTo>
                    <a:pt x="95423" y="271984"/>
                  </a:lnTo>
                  <a:lnTo>
                    <a:pt x="91089" y="263381"/>
                  </a:lnTo>
                  <a:lnTo>
                    <a:pt x="85969" y="255219"/>
                  </a:lnTo>
                  <a:lnTo>
                    <a:pt x="80262" y="247409"/>
                  </a:lnTo>
                  <a:lnTo>
                    <a:pt x="73805" y="240351"/>
                  </a:lnTo>
                  <a:lnTo>
                    <a:pt x="66108" y="234895"/>
                  </a:lnTo>
                  <a:lnTo>
                    <a:pt x="57010" y="231380"/>
                  </a:lnTo>
                  <a:lnTo>
                    <a:pt x="46968" y="229834"/>
                  </a:lnTo>
                  <a:lnTo>
                    <a:pt x="36842" y="230235"/>
                  </a:lnTo>
                  <a:lnTo>
                    <a:pt x="27155" y="232371"/>
                  </a:lnTo>
                  <a:lnTo>
                    <a:pt x="18381" y="236398"/>
                  </a:lnTo>
                  <a:lnTo>
                    <a:pt x="11100" y="242898"/>
                  </a:lnTo>
                  <a:lnTo>
                    <a:pt x="5478" y="251964"/>
                  </a:lnTo>
                  <a:lnTo>
                    <a:pt x="1672" y="262948"/>
                  </a:lnTo>
                  <a:lnTo>
                    <a:pt x="0" y="274768"/>
                  </a:lnTo>
                  <a:lnTo>
                    <a:pt x="432" y="286708"/>
                  </a:lnTo>
                  <a:lnTo>
                    <a:pt x="2822" y="298298"/>
                  </a:lnTo>
                  <a:lnTo>
                    <a:pt x="7084" y="309147"/>
                  </a:lnTo>
                  <a:lnTo>
                    <a:pt x="12988" y="319127"/>
                  </a:lnTo>
                  <a:lnTo>
                    <a:pt x="20374" y="327827"/>
                  </a:lnTo>
                  <a:lnTo>
                    <a:pt x="29226" y="334474"/>
                  </a:lnTo>
                  <a:lnTo>
                    <a:pt x="39390" y="338828"/>
                  </a:lnTo>
                  <a:lnTo>
                    <a:pt x="50299" y="340786"/>
                  </a:lnTo>
                  <a:lnTo>
                    <a:pt x="61079" y="340140"/>
                  </a:lnTo>
                  <a:lnTo>
                    <a:pt x="71248" y="337033"/>
                  </a:lnTo>
                  <a:lnTo>
                    <a:pt x="80532" y="331712"/>
                  </a:lnTo>
                  <a:lnTo>
                    <a:pt x="88694" y="324338"/>
                  </a:lnTo>
                  <a:lnTo>
                    <a:pt x="95739" y="315192"/>
                  </a:lnTo>
                  <a:lnTo>
                    <a:pt x="101826" y="304479"/>
                  </a:lnTo>
                  <a:lnTo>
                    <a:pt x="107164" y="292240"/>
                  </a:lnTo>
                  <a:lnTo>
                    <a:pt x="111944" y="278639"/>
                  </a:lnTo>
                  <a:lnTo>
                    <a:pt x="116158" y="263930"/>
                  </a:lnTo>
                  <a:lnTo>
                    <a:pt x="119616" y="248379"/>
                  </a:lnTo>
                  <a:lnTo>
                    <a:pt x="122278" y="232210"/>
                  </a:lnTo>
                  <a:lnTo>
                    <a:pt x="124236" y="215438"/>
                  </a:lnTo>
                  <a:lnTo>
                    <a:pt x="125632" y="197886"/>
                  </a:lnTo>
                  <a:lnTo>
                    <a:pt x="126604" y="179535"/>
                  </a:lnTo>
                  <a:lnTo>
                    <a:pt x="127106" y="160974"/>
                  </a:lnTo>
                  <a:lnTo>
                    <a:pt x="126918" y="143272"/>
                  </a:lnTo>
                  <a:lnTo>
                    <a:pt x="125976" y="126951"/>
                  </a:lnTo>
                  <a:lnTo>
                    <a:pt x="124362" y="111705"/>
                  </a:lnTo>
                  <a:lnTo>
                    <a:pt x="122208" y="96705"/>
                  </a:lnTo>
                  <a:lnTo>
                    <a:pt x="119643" y="81429"/>
                  </a:lnTo>
                  <a:lnTo>
                    <a:pt x="116615" y="65861"/>
                  </a:lnTo>
                  <a:lnTo>
                    <a:pt x="112904" y="50316"/>
                  </a:lnTo>
                  <a:lnTo>
                    <a:pt x="108446" y="35026"/>
                  </a:lnTo>
                  <a:lnTo>
                    <a:pt x="103317" y="21029"/>
                  </a:lnTo>
                  <a:lnTo>
                    <a:pt x="97648" y="10145"/>
                  </a:lnTo>
                  <a:lnTo>
                    <a:pt x="91585" y="3108"/>
                  </a:lnTo>
                  <a:lnTo>
                    <a:pt x="85563" y="0"/>
                  </a:lnTo>
                  <a:lnTo>
                    <a:pt x="80289" y="783"/>
                  </a:lnTo>
                  <a:lnTo>
                    <a:pt x="76079" y="5018"/>
                  </a:lnTo>
                  <a:lnTo>
                    <a:pt x="72915" y="12196"/>
                  </a:lnTo>
                  <a:lnTo>
                    <a:pt x="70627" y="21946"/>
                  </a:lnTo>
                  <a:lnTo>
                    <a:pt x="69019" y="33829"/>
                  </a:lnTo>
                  <a:lnTo>
                    <a:pt x="68071" y="47529"/>
                  </a:lnTo>
                  <a:lnTo>
                    <a:pt x="67951" y="62925"/>
                  </a:lnTo>
                  <a:lnTo>
                    <a:pt x="68676" y="79795"/>
                  </a:lnTo>
                  <a:lnTo>
                    <a:pt x="69975" y="97682"/>
                  </a:lnTo>
                  <a:lnTo>
                    <a:pt x="71384" y="115988"/>
                  </a:lnTo>
                  <a:lnTo>
                    <a:pt x="72627" y="134333"/>
                  </a:lnTo>
                  <a:lnTo>
                    <a:pt x="73613" y="152396"/>
                  </a:lnTo>
                  <a:lnTo>
                    <a:pt x="74349" y="169832"/>
                  </a:lnTo>
                  <a:lnTo>
                    <a:pt x="74883" y="186519"/>
                  </a:lnTo>
                  <a:lnTo>
                    <a:pt x="75429" y="202351"/>
                  </a:lnTo>
                  <a:lnTo>
                    <a:pt x="76335" y="217153"/>
                  </a:lnTo>
                  <a:lnTo>
                    <a:pt x="77765" y="230923"/>
                  </a:lnTo>
                  <a:lnTo>
                    <a:pt x="79748" y="243747"/>
                  </a:lnTo>
                  <a:lnTo>
                    <a:pt x="82571" y="257166"/>
                  </a:lnTo>
                  <a:lnTo>
                    <a:pt x="87601" y="274599"/>
                  </a:lnTo>
                  <a:lnTo>
                    <a:pt x="97110" y="3018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94009" y="232066"/>
              <a:ext cx="112405" cy="367257"/>
            </a:xfrm>
            <a:custGeom>
              <a:avLst/>
              <a:gdLst/>
              <a:ahLst/>
              <a:cxnLst/>
              <a:rect l="0" t="0" r="0" b="0"/>
              <a:pathLst>
                <a:path w="112405" h="367257">
                  <a:moveTo>
                    <a:pt x="91918" y="252244"/>
                  </a:moveTo>
                  <a:lnTo>
                    <a:pt x="88917" y="243510"/>
                  </a:lnTo>
                  <a:lnTo>
                    <a:pt x="85495" y="235804"/>
                  </a:lnTo>
                  <a:lnTo>
                    <a:pt x="81289" y="228411"/>
                  </a:lnTo>
                  <a:lnTo>
                    <a:pt x="76045" y="221495"/>
                  </a:lnTo>
                  <a:lnTo>
                    <a:pt x="69266" y="215613"/>
                  </a:lnTo>
                  <a:lnTo>
                    <a:pt x="60838" y="211003"/>
                  </a:lnTo>
                  <a:lnTo>
                    <a:pt x="51272" y="207910"/>
                  </a:lnTo>
                  <a:lnTo>
                    <a:pt x="41477" y="206733"/>
                  </a:lnTo>
                  <a:lnTo>
                    <a:pt x="32016" y="207509"/>
                  </a:lnTo>
                  <a:lnTo>
                    <a:pt x="23398" y="210302"/>
                  </a:lnTo>
                  <a:lnTo>
                    <a:pt x="16222" y="215368"/>
                  </a:lnTo>
                  <a:lnTo>
                    <a:pt x="10662" y="222626"/>
                  </a:lnTo>
                  <a:lnTo>
                    <a:pt x="6557" y="231735"/>
                  </a:lnTo>
                  <a:lnTo>
                    <a:pt x="3621" y="242281"/>
                  </a:lnTo>
                  <a:lnTo>
                    <a:pt x="1569" y="253890"/>
                  </a:lnTo>
                  <a:lnTo>
                    <a:pt x="321" y="266259"/>
                  </a:lnTo>
                  <a:lnTo>
                    <a:pt x="0" y="279159"/>
                  </a:lnTo>
                  <a:lnTo>
                    <a:pt x="593" y="292421"/>
                  </a:lnTo>
                  <a:lnTo>
                    <a:pt x="1973" y="305767"/>
                  </a:lnTo>
                  <a:lnTo>
                    <a:pt x="3971" y="318807"/>
                  </a:lnTo>
                  <a:lnTo>
                    <a:pt x="6439" y="331343"/>
                  </a:lnTo>
                  <a:lnTo>
                    <a:pt x="9741" y="342880"/>
                  </a:lnTo>
                  <a:lnTo>
                    <a:pt x="14700" y="352572"/>
                  </a:lnTo>
                  <a:lnTo>
                    <a:pt x="21625" y="360110"/>
                  </a:lnTo>
                  <a:lnTo>
                    <a:pt x="30039" y="365188"/>
                  </a:lnTo>
                  <a:lnTo>
                    <a:pt x="38990" y="367256"/>
                  </a:lnTo>
                  <a:lnTo>
                    <a:pt x="47853" y="366306"/>
                  </a:lnTo>
                  <a:lnTo>
                    <a:pt x="56225" y="362603"/>
                  </a:lnTo>
                  <a:lnTo>
                    <a:pt x="63762" y="356396"/>
                  </a:lnTo>
                  <a:lnTo>
                    <a:pt x="70378" y="348084"/>
                  </a:lnTo>
                  <a:lnTo>
                    <a:pt x="76173" y="338287"/>
                  </a:lnTo>
                  <a:lnTo>
                    <a:pt x="81315" y="327737"/>
                  </a:lnTo>
                  <a:lnTo>
                    <a:pt x="85966" y="316904"/>
                  </a:lnTo>
                  <a:lnTo>
                    <a:pt x="90265" y="305853"/>
                  </a:lnTo>
                  <a:lnTo>
                    <a:pt x="94312" y="294369"/>
                  </a:lnTo>
                  <a:lnTo>
                    <a:pt x="98184" y="282336"/>
                  </a:lnTo>
                  <a:lnTo>
                    <a:pt x="101766" y="269456"/>
                  </a:lnTo>
                  <a:lnTo>
                    <a:pt x="104792" y="255205"/>
                  </a:lnTo>
                  <a:lnTo>
                    <a:pt x="107161" y="239424"/>
                  </a:lnTo>
                  <a:lnTo>
                    <a:pt x="108920" y="222263"/>
                  </a:lnTo>
                  <a:lnTo>
                    <a:pt x="110183" y="203994"/>
                  </a:lnTo>
                  <a:lnTo>
                    <a:pt x="111070" y="184891"/>
                  </a:lnTo>
                  <a:lnTo>
                    <a:pt x="111684" y="165183"/>
                  </a:lnTo>
                  <a:lnTo>
                    <a:pt x="112104" y="145048"/>
                  </a:lnTo>
                  <a:lnTo>
                    <a:pt x="112383" y="124626"/>
                  </a:lnTo>
                  <a:lnTo>
                    <a:pt x="112404" y="104338"/>
                  </a:lnTo>
                  <a:lnTo>
                    <a:pt x="111886" y="84862"/>
                  </a:lnTo>
                  <a:lnTo>
                    <a:pt x="110719" y="66508"/>
                  </a:lnTo>
                  <a:lnTo>
                    <a:pt x="108953" y="49403"/>
                  </a:lnTo>
                  <a:lnTo>
                    <a:pt x="106695" y="33673"/>
                  </a:lnTo>
                  <a:lnTo>
                    <a:pt x="104051" y="19280"/>
                  </a:lnTo>
                  <a:lnTo>
                    <a:pt x="100675" y="7486"/>
                  </a:lnTo>
                  <a:lnTo>
                    <a:pt x="96534" y="804"/>
                  </a:lnTo>
                  <a:lnTo>
                    <a:pt x="92633" y="0"/>
                  </a:lnTo>
                  <a:lnTo>
                    <a:pt x="89452" y="4299"/>
                  </a:lnTo>
                  <a:lnTo>
                    <a:pt x="87040" y="12538"/>
                  </a:lnTo>
                  <a:lnTo>
                    <a:pt x="85119" y="23817"/>
                  </a:lnTo>
                  <a:lnTo>
                    <a:pt x="83236" y="37605"/>
                  </a:lnTo>
                  <a:lnTo>
                    <a:pt x="81130" y="53412"/>
                  </a:lnTo>
                  <a:lnTo>
                    <a:pt x="78889" y="70762"/>
                  </a:lnTo>
                  <a:lnTo>
                    <a:pt x="76840" y="89243"/>
                  </a:lnTo>
                  <a:lnTo>
                    <a:pt x="75170" y="108528"/>
                  </a:lnTo>
                  <a:lnTo>
                    <a:pt x="74068" y="128207"/>
                  </a:lnTo>
                  <a:lnTo>
                    <a:pt x="73785" y="147801"/>
                  </a:lnTo>
                  <a:lnTo>
                    <a:pt x="74378" y="167055"/>
                  </a:lnTo>
                  <a:lnTo>
                    <a:pt x="75744" y="185917"/>
                  </a:lnTo>
                  <a:lnTo>
                    <a:pt x="77724" y="204429"/>
                  </a:lnTo>
                  <a:lnTo>
                    <a:pt x="80165" y="222660"/>
                  </a:lnTo>
                  <a:lnTo>
                    <a:pt x="82936" y="240515"/>
                  </a:lnTo>
                  <a:lnTo>
                    <a:pt x="85942" y="257745"/>
                  </a:lnTo>
                  <a:lnTo>
                    <a:pt x="89105" y="274247"/>
                  </a:lnTo>
                  <a:lnTo>
                    <a:pt x="92223" y="289483"/>
                  </a:lnTo>
                  <a:lnTo>
                    <a:pt x="95267" y="303901"/>
                  </a:lnTo>
                  <a:lnTo>
                    <a:pt x="98504" y="318767"/>
                  </a:lnTo>
                  <a:lnTo>
                    <a:pt x="102447" y="33647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32858" y="421199"/>
              <a:ext cx="153112" cy="168397"/>
            </a:xfrm>
            <a:custGeom>
              <a:avLst/>
              <a:gdLst/>
              <a:ahLst/>
              <a:cxnLst/>
              <a:rect l="0" t="0" r="0" b="0"/>
              <a:pathLst>
                <a:path w="153112" h="168397">
                  <a:moveTo>
                    <a:pt x="100469" y="73640"/>
                  </a:moveTo>
                  <a:lnTo>
                    <a:pt x="100334" y="61972"/>
                  </a:lnTo>
                  <a:lnTo>
                    <a:pt x="99054" y="51483"/>
                  </a:lnTo>
                  <a:lnTo>
                    <a:pt x="96456" y="41190"/>
                  </a:lnTo>
                  <a:lnTo>
                    <a:pt x="92565" y="31235"/>
                  </a:lnTo>
                  <a:lnTo>
                    <a:pt x="87283" y="22188"/>
                  </a:lnTo>
                  <a:lnTo>
                    <a:pt x="80697" y="14314"/>
                  </a:lnTo>
                  <a:lnTo>
                    <a:pt x="73024" y="7882"/>
                  </a:lnTo>
                  <a:lnTo>
                    <a:pt x="64513" y="3314"/>
                  </a:lnTo>
                  <a:lnTo>
                    <a:pt x="55395" y="662"/>
                  </a:lnTo>
                  <a:lnTo>
                    <a:pt x="46175" y="0"/>
                  </a:lnTo>
                  <a:lnTo>
                    <a:pt x="37598" y="1593"/>
                  </a:lnTo>
                  <a:lnTo>
                    <a:pt x="30020" y="5366"/>
                  </a:lnTo>
                  <a:lnTo>
                    <a:pt x="23442" y="10982"/>
                  </a:lnTo>
                  <a:lnTo>
                    <a:pt x="17707" y="18031"/>
                  </a:lnTo>
                  <a:lnTo>
                    <a:pt x="12631" y="26147"/>
                  </a:lnTo>
                  <a:lnTo>
                    <a:pt x="8201" y="35356"/>
                  </a:lnTo>
                  <a:lnTo>
                    <a:pt x="4591" y="46047"/>
                  </a:lnTo>
                  <a:lnTo>
                    <a:pt x="1833" y="58309"/>
                  </a:lnTo>
                  <a:lnTo>
                    <a:pt x="149" y="71797"/>
                  </a:lnTo>
                  <a:lnTo>
                    <a:pt x="0" y="85922"/>
                  </a:lnTo>
                  <a:lnTo>
                    <a:pt x="1500" y="100262"/>
                  </a:lnTo>
                  <a:lnTo>
                    <a:pt x="4628" y="114126"/>
                  </a:lnTo>
                  <a:lnTo>
                    <a:pt x="9394" y="126517"/>
                  </a:lnTo>
                  <a:lnTo>
                    <a:pt x="15633" y="137015"/>
                  </a:lnTo>
                  <a:lnTo>
                    <a:pt x="22904" y="145230"/>
                  </a:lnTo>
                  <a:lnTo>
                    <a:pt x="30615" y="150556"/>
                  </a:lnTo>
                  <a:lnTo>
                    <a:pt x="38383" y="152943"/>
                  </a:lnTo>
                  <a:lnTo>
                    <a:pt x="45884" y="152463"/>
                  </a:lnTo>
                  <a:lnTo>
                    <a:pt x="52768" y="149042"/>
                  </a:lnTo>
                  <a:lnTo>
                    <a:pt x="58914" y="142935"/>
                  </a:lnTo>
                  <a:lnTo>
                    <a:pt x="64379" y="134789"/>
                  </a:lnTo>
                  <a:lnTo>
                    <a:pt x="69291" y="125429"/>
                  </a:lnTo>
                  <a:lnTo>
                    <a:pt x="73783" y="115434"/>
                  </a:lnTo>
                  <a:lnTo>
                    <a:pt x="77800" y="104965"/>
                  </a:lnTo>
                  <a:lnTo>
                    <a:pt x="81128" y="93879"/>
                  </a:lnTo>
                  <a:lnTo>
                    <a:pt x="83710" y="82223"/>
                  </a:lnTo>
                  <a:lnTo>
                    <a:pt x="85931" y="73478"/>
                  </a:lnTo>
                  <a:lnTo>
                    <a:pt x="88219" y="71598"/>
                  </a:lnTo>
                  <a:lnTo>
                    <a:pt x="90541" y="74735"/>
                  </a:lnTo>
                  <a:lnTo>
                    <a:pt x="92992" y="80852"/>
                  </a:lnTo>
                  <a:lnTo>
                    <a:pt x="95643" y="88709"/>
                  </a:lnTo>
                  <a:lnTo>
                    <a:pt x="98507" y="97586"/>
                  </a:lnTo>
                  <a:lnTo>
                    <a:pt x="101715" y="106912"/>
                  </a:lnTo>
                  <a:lnTo>
                    <a:pt x="105536" y="116138"/>
                  </a:lnTo>
                  <a:lnTo>
                    <a:pt x="110064" y="124990"/>
                  </a:lnTo>
                  <a:lnTo>
                    <a:pt x="115316" y="133305"/>
                  </a:lnTo>
                  <a:lnTo>
                    <a:pt x="122043" y="141848"/>
                  </a:lnTo>
                  <a:lnTo>
                    <a:pt x="133074" y="152482"/>
                  </a:lnTo>
                  <a:lnTo>
                    <a:pt x="153111" y="1683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96497" y="431668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6"/>
                  </a:lnTo>
                  <a:lnTo>
                    <a:pt x="15519" y="38654"/>
                  </a:lnTo>
                  <a:lnTo>
                    <a:pt x="21001" y="49817"/>
                  </a:lnTo>
                  <a:lnTo>
                    <a:pt x="26932" y="61017"/>
                  </a:lnTo>
                  <a:lnTo>
                    <a:pt x="33193" y="71957"/>
                  </a:lnTo>
                  <a:lnTo>
                    <a:pt x="39692" y="82293"/>
                  </a:lnTo>
                  <a:lnTo>
                    <a:pt x="46355" y="91896"/>
                  </a:lnTo>
                  <a:lnTo>
                    <a:pt x="53216" y="100523"/>
                  </a:lnTo>
                  <a:lnTo>
                    <a:pt x="61280" y="108567"/>
                  </a:lnTo>
                  <a:lnTo>
                    <a:pt x="73492" y="116732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75440" y="410611"/>
              <a:ext cx="242157" cy="473783"/>
            </a:xfrm>
            <a:custGeom>
              <a:avLst/>
              <a:gdLst/>
              <a:ahLst/>
              <a:cxnLst/>
              <a:rect l="0" t="0" r="0" b="0"/>
              <a:pathLst>
                <a:path w="242157" h="473783">
                  <a:moveTo>
                    <a:pt x="242156" y="0"/>
                  </a:moveTo>
                  <a:lnTo>
                    <a:pt x="236288" y="5867"/>
                  </a:lnTo>
                  <a:lnTo>
                    <a:pt x="230723" y="11432"/>
                  </a:lnTo>
                  <a:lnTo>
                    <a:pt x="224924" y="17236"/>
                  </a:lnTo>
                  <a:lnTo>
                    <a:pt x="218844" y="23489"/>
                  </a:lnTo>
                  <a:lnTo>
                    <a:pt x="212514" y="30467"/>
                  </a:lnTo>
                  <a:lnTo>
                    <a:pt x="205982" y="38258"/>
                  </a:lnTo>
                  <a:lnTo>
                    <a:pt x="199132" y="47105"/>
                  </a:lnTo>
                  <a:lnTo>
                    <a:pt x="191702" y="57481"/>
                  </a:lnTo>
                  <a:lnTo>
                    <a:pt x="183590" y="69501"/>
                  </a:lnTo>
                  <a:lnTo>
                    <a:pt x="174856" y="82980"/>
                  </a:lnTo>
                  <a:lnTo>
                    <a:pt x="165613" y="97622"/>
                  </a:lnTo>
                  <a:lnTo>
                    <a:pt x="155992" y="113128"/>
                  </a:lnTo>
                  <a:lnTo>
                    <a:pt x="146262" y="128928"/>
                  </a:lnTo>
                  <a:lnTo>
                    <a:pt x="136809" y="144221"/>
                  </a:lnTo>
                  <a:lnTo>
                    <a:pt x="127829" y="158612"/>
                  </a:lnTo>
                  <a:lnTo>
                    <a:pt x="119495" y="172070"/>
                  </a:lnTo>
                  <a:lnTo>
                    <a:pt x="112044" y="184729"/>
                  </a:lnTo>
                  <a:lnTo>
                    <a:pt x="105509" y="196766"/>
                  </a:lnTo>
                  <a:lnTo>
                    <a:pt x="99611" y="208344"/>
                  </a:lnTo>
                  <a:lnTo>
                    <a:pt x="93874" y="219593"/>
                  </a:lnTo>
                  <a:lnTo>
                    <a:pt x="88014" y="230613"/>
                  </a:lnTo>
                  <a:lnTo>
                    <a:pt x="82092" y="241475"/>
                  </a:lnTo>
                  <a:lnTo>
                    <a:pt x="76416" y="252227"/>
                  </a:lnTo>
                  <a:lnTo>
                    <a:pt x="71147" y="262907"/>
                  </a:lnTo>
                  <a:lnTo>
                    <a:pt x="66135" y="273537"/>
                  </a:lnTo>
                  <a:lnTo>
                    <a:pt x="61010" y="284133"/>
                  </a:lnTo>
                  <a:lnTo>
                    <a:pt x="55566" y="294707"/>
                  </a:lnTo>
                  <a:lnTo>
                    <a:pt x="49927" y="305266"/>
                  </a:lnTo>
                  <a:lnTo>
                    <a:pt x="44441" y="315814"/>
                  </a:lnTo>
                  <a:lnTo>
                    <a:pt x="39306" y="326356"/>
                  </a:lnTo>
                  <a:lnTo>
                    <a:pt x="34553" y="336894"/>
                  </a:lnTo>
                  <a:lnTo>
                    <a:pt x="30133" y="347428"/>
                  </a:lnTo>
                  <a:lnTo>
                    <a:pt x="25978" y="357965"/>
                  </a:lnTo>
                  <a:lnTo>
                    <a:pt x="22018" y="368669"/>
                  </a:lnTo>
                  <a:lnTo>
                    <a:pt x="18197" y="379848"/>
                  </a:lnTo>
                  <a:lnTo>
                    <a:pt x="14481" y="391626"/>
                  </a:lnTo>
                  <a:lnTo>
                    <a:pt x="10988" y="403940"/>
                  </a:lnTo>
                  <a:lnTo>
                    <a:pt x="7649" y="418147"/>
                  </a:lnTo>
                  <a:lnTo>
                    <a:pt x="4174" y="43885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75482" y="568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674860" y="389554"/>
            <a:ext cx="200042" cy="231628"/>
            <a:chOff x="5674860" y="389554"/>
            <a:chExt cx="200042" cy="231628"/>
          </a:xfrm>
        </p:grpSpPr>
        <p:sp>
          <p:nvSpPr>
            <p:cNvPr id="50" name="Freeform 49"/>
            <p:cNvSpPr/>
            <p:nvPr/>
          </p:nvSpPr>
          <p:spPr>
            <a:xfrm>
              <a:off x="5674860" y="484310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494"/>
                  </a:lnTo>
                  <a:lnTo>
                    <a:pt x="11770" y="73922"/>
                  </a:lnTo>
                  <a:lnTo>
                    <a:pt x="14877" y="84380"/>
                  </a:lnTo>
                  <a:lnTo>
                    <a:pt x="18108" y="94846"/>
                  </a:lnTo>
                  <a:lnTo>
                    <a:pt x="21271" y="104859"/>
                  </a:lnTo>
                  <a:lnTo>
                    <a:pt x="24350" y="114507"/>
                  </a:lnTo>
                  <a:lnTo>
                    <a:pt x="27615" y="124638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8538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62007" y="458621"/>
              <a:ext cx="112895" cy="162561"/>
            </a:xfrm>
            <a:custGeom>
              <a:avLst/>
              <a:gdLst/>
              <a:ahLst/>
              <a:cxnLst/>
              <a:rect l="0" t="0" r="0" b="0"/>
              <a:pathLst>
                <a:path w="112895" h="162561">
                  <a:moveTo>
                    <a:pt x="7609" y="25689"/>
                  </a:moveTo>
                  <a:lnTo>
                    <a:pt x="7609" y="40358"/>
                  </a:lnTo>
                  <a:lnTo>
                    <a:pt x="7609" y="54269"/>
                  </a:lnTo>
                  <a:lnTo>
                    <a:pt x="7605" y="68731"/>
                  </a:lnTo>
                  <a:lnTo>
                    <a:pt x="7416" y="82509"/>
                  </a:lnTo>
                  <a:lnTo>
                    <a:pt x="6192" y="91662"/>
                  </a:lnTo>
                  <a:lnTo>
                    <a:pt x="3862" y="93561"/>
                  </a:lnTo>
                  <a:lnTo>
                    <a:pt x="1759" y="89417"/>
                  </a:lnTo>
                  <a:lnTo>
                    <a:pt x="398" y="81288"/>
                  </a:lnTo>
                  <a:lnTo>
                    <a:pt x="0" y="71142"/>
                  </a:lnTo>
                  <a:lnTo>
                    <a:pt x="557" y="60196"/>
                  </a:lnTo>
                  <a:lnTo>
                    <a:pt x="2090" y="49041"/>
                  </a:lnTo>
                  <a:lnTo>
                    <a:pt x="4725" y="37919"/>
                  </a:lnTo>
                  <a:lnTo>
                    <a:pt x="8432" y="26927"/>
                  </a:lnTo>
                  <a:lnTo>
                    <a:pt x="13212" y="16725"/>
                  </a:lnTo>
                  <a:lnTo>
                    <a:pt x="19170" y="8526"/>
                  </a:lnTo>
                  <a:lnTo>
                    <a:pt x="26248" y="2837"/>
                  </a:lnTo>
                  <a:lnTo>
                    <a:pt x="34102" y="0"/>
                  </a:lnTo>
                  <a:lnTo>
                    <a:pt x="42211" y="513"/>
                  </a:lnTo>
                  <a:lnTo>
                    <a:pt x="50251" y="4303"/>
                  </a:lnTo>
                  <a:lnTo>
                    <a:pt x="57935" y="10711"/>
                  </a:lnTo>
                  <a:lnTo>
                    <a:pt x="64942" y="18814"/>
                  </a:lnTo>
                  <a:lnTo>
                    <a:pt x="71172" y="27918"/>
                  </a:lnTo>
                  <a:lnTo>
                    <a:pt x="76693" y="37600"/>
                  </a:lnTo>
                  <a:lnTo>
                    <a:pt x="81643" y="47616"/>
                  </a:lnTo>
                  <a:lnTo>
                    <a:pt x="86158" y="57834"/>
                  </a:lnTo>
                  <a:lnTo>
                    <a:pt x="90193" y="68338"/>
                  </a:lnTo>
                  <a:lnTo>
                    <a:pt x="93531" y="79389"/>
                  </a:lnTo>
                  <a:lnTo>
                    <a:pt x="96116" y="91082"/>
                  </a:lnTo>
                  <a:lnTo>
                    <a:pt x="98225" y="103141"/>
                  </a:lnTo>
                  <a:lnTo>
                    <a:pt x="100696" y="116406"/>
                  </a:lnTo>
                  <a:lnTo>
                    <a:pt x="104865" y="134279"/>
                  </a:lnTo>
                  <a:lnTo>
                    <a:pt x="112894" y="1625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579481" y="736994"/>
            <a:ext cx="623291" cy="42115"/>
          </a:xfrm>
          <a:custGeom>
            <a:avLst/>
            <a:gdLst/>
            <a:ahLst/>
            <a:cxnLst/>
            <a:rect l="0" t="0" r="0" b="0"/>
            <a:pathLst>
              <a:path w="623291" h="42115">
                <a:moveTo>
                  <a:pt x="621182" y="0"/>
                </a:moveTo>
                <a:lnTo>
                  <a:pt x="612179" y="2867"/>
                </a:lnTo>
                <a:lnTo>
                  <a:pt x="601912" y="5009"/>
                </a:lnTo>
                <a:lnTo>
                  <a:pt x="589328" y="6612"/>
                </a:lnTo>
                <a:lnTo>
                  <a:pt x="574801" y="7793"/>
                </a:lnTo>
                <a:lnTo>
                  <a:pt x="559005" y="8641"/>
                </a:lnTo>
                <a:lnTo>
                  <a:pt x="542458" y="9239"/>
                </a:lnTo>
                <a:lnTo>
                  <a:pt x="525153" y="9653"/>
                </a:lnTo>
                <a:lnTo>
                  <a:pt x="506657" y="9937"/>
                </a:lnTo>
                <a:lnTo>
                  <a:pt x="486819" y="10131"/>
                </a:lnTo>
                <a:lnTo>
                  <a:pt x="465923" y="10262"/>
                </a:lnTo>
                <a:lnTo>
                  <a:pt x="444512" y="10350"/>
                </a:lnTo>
                <a:lnTo>
                  <a:pt x="422967" y="10409"/>
                </a:lnTo>
                <a:lnTo>
                  <a:pt x="401786" y="10449"/>
                </a:lnTo>
                <a:lnTo>
                  <a:pt x="381645" y="10475"/>
                </a:lnTo>
                <a:lnTo>
                  <a:pt x="362792" y="10493"/>
                </a:lnTo>
                <a:lnTo>
                  <a:pt x="344658" y="10505"/>
                </a:lnTo>
                <a:lnTo>
                  <a:pt x="326101" y="10513"/>
                </a:lnTo>
                <a:lnTo>
                  <a:pt x="306498" y="10518"/>
                </a:lnTo>
                <a:lnTo>
                  <a:pt x="285903" y="10522"/>
                </a:lnTo>
                <a:lnTo>
                  <a:pt x="264766" y="10524"/>
                </a:lnTo>
                <a:lnTo>
                  <a:pt x="243439" y="10526"/>
                </a:lnTo>
                <a:lnTo>
                  <a:pt x="222423" y="10527"/>
                </a:lnTo>
                <a:lnTo>
                  <a:pt x="202399" y="10528"/>
                </a:lnTo>
                <a:lnTo>
                  <a:pt x="183638" y="10528"/>
                </a:lnTo>
                <a:lnTo>
                  <a:pt x="165907" y="10528"/>
                </a:lnTo>
                <a:lnTo>
                  <a:pt x="148686" y="10529"/>
                </a:lnTo>
                <a:lnTo>
                  <a:pt x="131616" y="10533"/>
                </a:lnTo>
                <a:lnTo>
                  <a:pt x="114691" y="10706"/>
                </a:lnTo>
                <a:lnTo>
                  <a:pt x="98158" y="11354"/>
                </a:lnTo>
                <a:lnTo>
                  <a:pt x="82147" y="12608"/>
                </a:lnTo>
                <a:lnTo>
                  <a:pt x="66800" y="14433"/>
                </a:lnTo>
                <a:lnTo>
                  <a:pt x="52341" y="16730"/>
                </a:lnTo>
                <a:lnTo>
                  <a:pt x="38890" y="19391"/>
                </a:lnTo>
                <a:lnTo>
                  <a:pt x="29443" y="22468"/>
                </a:lnTo>
                <a:lnTo>
                  <a:pt x="27540" y="25547"/>
                </a:lnTo>
                <a:lnTo>
                  <a:pt x="31520" y="27790"/>
                </a:lnTo>
                <a:lnTo>
                  <a:pt x="39264" y="29217"/>
                </a:lnTo>
                <a:lnTo>
                  <a:pt x="49335" y="29926"/>
                </a:lnTo>
                <a:lnTo>
                  <a:pt x="60847" y="29821"/>
                </a:lnTo>
                <a:lnTo>
                  <a:pt x="73271" y="28910"/>
                </a:lnTo>
                <a:lnTo>
                  <a:pt x="86602" y="27470"/>
                </a:lnTo>
                <a:lnTo>
                  <a:pt x="101249" y="25958"/>
                </a:lnTo>
                <a:lnTo>
                  <a:pt x="117343" y="24642"/>
                </a:lnTo>
                <a:lnTo>
                  <a:pt x="134735" y="23606"/>
                </a:lnTo>
                <a:lnTo>
                  <a:pt x="153170" y="22835"/>
                </a:lnTo>
                <a:lnTo>
                  <a:pt x="172394" y="22281"/>
                </a:lnTo>
                <a:lnTo>
                  <a:pt x="192356" y="21892"/>
                </a:lnTo>
                <a:lnTo>
                  <a:pt x="213194" y="21623"/>
                </a:lnTo>
                <a:lnTo>
                  <a:pt x="234910" y="21439"/>
                </a:lnTo>
                <a:lnTo>
                  <a:pt x="257222" y="21314"/>
                </a:lnTo>
                <a:lnTo>
                  <a:pt x="279660" y="21230"/>
                </a:lnTo>
                <a:lnTo>
                  <a:pt x="301930" y="21168"/>
                </a:lnTo>
                <a:lnTo>
                  <a:pt x="323614" y="20957"/>
                </a:lnTo>
                <a:lnTo>
                  <a:pt x="344102" y="20283"/>
                </a:lnTo>
                <a:lnTo>
                  <a:pt x="363172" y="19022"/>
                </a:lnTo>
                <a:lnTo>
                  <a:pt x="380774" y="17531"/>
                </a:lnTo>
                <a:lnTo>
                  <a:pt x="396845" y="16523"/>
                </a:lnTo>
                <a:lnTo>
                  <a:pt x="411526" y="16364"/>
                </a:lnTo>
                <a:lnTo>
                  <a:pt x="425558" y="16920"/>
                </a:lnTo>
                <a:lnTo>
                  <a:pt x="440135" y="17758"/>
                </a:lnTo>
                <a:lnTo>
                  <a:pt x="455877" y="18581"/>
                </a:lnTo>
                <a:lnTo>
                  <a:pt x="472710" y="19268"/>
                </a:lnTo>
                <a:lnTo>
                  <a:pt x="490160" y="19796"/>
                </a:lnTo>
                <a:lnTo>
                  <a:pt x="507859" y="20187"/>
                </a:lnTo>
                <a:lnTo>
                  <a:pt x="525454" y="20635"/>
                </a:lnTo>
                <a:lnTo>
                  <a:pt x="542560" y="21475"/>
                </a:lnTo>
                <a:lnTo>
                  <a:pt x="559021" y="22856"/>
                </a:lnTo>
                <a:lnTo>
                  <a:pt x="574869" y="24598"/>
                </a:lnTo>
                <a:lnTo>
                  <a:pt x="590211" y="26308"/>
                </a:lnTo>
                <a:lnTo>
                  <a:pt x="605103" y="27776"/>
                </a:lnTo>
                <a:lnTo>
                  <a:pt x="617369" y="29769"/>
                </a:lnTo>
                <a:lnTo>
                  <a:pt x="623290" y="32713"/>
                </a:lnTo>
                <a:lnTo>
                  <a:pt x="622367" y="35410"/>
                </a:lnTo>
                <a:lnTo>
                  <a:pt x="616097" y="37466"/>
                </a:lnTo>
                <a:lnTo>
                  <a:pt x="605756" y="38937"/>
                </a:lnTo>
                <a:lnTo>
                  <a:pt x="591946" y="39959"/>
                </a:lnTo>
                <a:lnTo>
                  <a:pt x="575258" y="40660"/>
                </a:lnTo>
                <a:lnTo>
                  <a:pt x="556809" y="41136"/>
                </a:lnTo>
                <a:lnTo>
                  <a:pt x="538100" y="41458"/>
                </a:lnTo>
                <a:lnTo>
                  <a:pt x="519990" y="41675"/>
                </a:lnTo>
                <a:lnTo>
                  <a:pt x="502742" y="41820"/>
                </a:lnTo>
                <a:lnTo>
                  <a:pt x="486314" y="41918"/>
                </a:lnTo>
                <a:lnTo>
                  <a:pt x="470559" y="41983"/>
                </a:lnTo>
                <a:lnTo>
                  <a:pt x="455316" y="42027"/>
                </a:lnTo>
                <a:lnTo>
                  <a:pt x="440444" y="42056"/>
                </a:lnTo>
                <a:lnTo>
                  <a:pt x="425835" y="42075"/>
                </a:lnTo>
                <a:lnTo>
                  <a:pt x="411409" y="42088"/>
                </a:lnTo>
                <a:lnTo>
                  <a:pt x="397109" y="42097"/>
                </a:lnTo>
                <a:lnTo>
                  <a:pt x="382894" y="42098"/>
                </a:lnTo>
                <a:lnTo>
                  <a:pt x="368737" y="41929"/>
                </a:lnTo>
                <a:lnTo>
                  <a:pt x="354620" y="41284"/>
                </a:lnTo>
                <a:lnTo>
                  <a:pt x="340529" y="40037"/>
                </a:lnTo>
                <a:lnTo>
                  <a:pt x="326455" y="38385"/>
                </a:lnTo>
                <a:lnTo>
                  <a:pt x="312393" y="36738"/>
                </a:lnTo>
                <a:lnTo>
                  <a:pt x="298340" y="35335"/>
                </a:lnTo>
                <a:lnTo>
                  <a:pt x="284291" y="34243"/>
                </a:lnTo>
                <a:lnTo>
                  <a:pt x="270246" y="33435"/>
                </a:lnTo>
                <a:lnTo>
                  <a:pt x="256203" y="32857"/>
                </a:lnTo>
                <a:lnTo>
                  <a:pt x="242162" y="32452"/>
                </a:lnTo>
                <a:lnTo>
                  <a:pt x="228122" y="32173"/>
                </a:lnTo>
                <a:lnTo>
                  <a:pt x="214083" y="31982"/>
                </a:lnTo>
                <a:lnTo>
                  <a:pt x="200044" y="31852"/>
                </a:lnTo>
                <a:lnTo>
                  <a:pt x="186005" y="31764"/>
                </a:lnTo>
                <a:lnTo>
                  <a:pt x="171971" y="31710"/>
                </a:lnTo>
                <a:lnTo>
                  <a:pt x="158106" y="31843"/>
                </a:lnTo>
                <a:lnTo>
                  <a:pt x="144716" y="32465"/>
                </a:lnTo>
                <a:lnTo>
                  <a:pt x="131918" y="33696"/>
                </a:lnTo>
                <a:lnTo>
                  <a:pt x="119187" y="35337"/>
                </a:lnTo>
                <a:lnTo>
                  <a:pt x="105500" y="36977"/>
                </a:lnTo>
                <a:lnTo>
                  <a:pt x="90368" y="38375"/>
                </a:lnTo>
                <a:lnTo>
                  <a:pt x="74117" y="39464"/>
                </a:lnTo>
                <a:lnTo>
                  <a:pt x="57590" y="40269"/>
                </a:lnTo>
                <a:lnTo>
                  <a:pt x="41423" y="40847"/>
                </a:lnTo>
                <a:lnTo>
                  <a:pt x="29258" y="41279"/>
                </a:lnTo>
                <a:lnTo>
                  <a:pt x="25572" y="41611"/>
                </a:lnTo>
                <a:lnTo>
                  <a:pt x="29160" y="41820"/>
                </a:lnTo>
                <a:lnTo>
                  <a:pt x="37378" y="41771"/>
                </a:lnTo>
                <a:lnTo>
                  <a:pt x="47844" y="41192"/>
                </a:lnTo>
                <a:lnTo>
                  <a:pt x="59154" y="39983"/>
                </a:lnTo>
                <a:lnTo>
                  <a:pt x="71130" y="38353"/>
                </a:lnTo>
                <a:lnTo>
                  <a:pt x="84432" y="36718"/>
                </a:lnTo>
                <a:lnTo>
                  <a:pt x="99377" y="35323"/>
                </a:lnTo>
                <a:lnTo>
                  <a:pt x="115871" y="34235"/>
                </a:lnTo>
                <a:lnTo>
                  <a:pt x="133640" y="33430"/>
                </a:lnTo>
                <a:lnTo>
                  <a:pt x="152370" y="32849"/>
                </a:lnTo>
                <a:lnTo>
                  <a:pt x="171306" y="32273"/>
                </a:lnTo>
                <a:lnTo>
                  <a:pt x="189319" y="31346"/>
                </a:lnTo>
                <a:lnTo>
                  <a:pt x="205874" y="29907"/>
                </a:lnTo>
                <a:lnTo>
                  <a:pt x="221123" y="28124"/>
                </a:lnTo>
                <a:lnTo>
                  <a:pt x="235598" y="26389"/>
                </a:lnTo>
                <a:lnTo>
                  <a:pt x="249721" y="24927"/>
                </a:lnTo>
                <a:lnTo>
                  <a:pt x="264041" y="23795"/>
                </a:lnTo>
                <a:lnTo>
                  <a:pt x="279275" y="22960"/>
                </a:lnTo>
                <a:lnTo>
                  <a:pt x="295714" y="22365"/>
                </a:lnTo>
                <a:lnTo>
                  <a:pt x="312979" y="21948"/>
                </a:lnTo>
                <a:lnTo>
                  <a:pt x="330254" y="21660"/>
                </a:lnTo>
                <a:lnTo>
                  <a:pt x="347051" y="21459"/>
                </a:lnTo>
                <a:lnTo>
                  <a:pt x="363071" y="21153"/>
                </a:lnTo>
                <a:lnTo>
                  <a:pt x="378056" y="20415"/>
                </a:lnTo>
                <a:lnTo>
                  <a:pt x="391996" y="19106"/>
                </a:lnTo>
                <a:lnTo>
                  <a:pt x="405527" y="17412"/>
                </a:lnTo>
                <a:lnTo>
                  <a:pt x="419765" y="15737"/>
                </a:lnTo>
                <a:lnTo>
                  <a:pt x="435280" y="14316"/>
                </a:lnTo>
                <a:lnTo>
                  <a:pt x="451960" y="13211"/>
                </a:lnTo>
                <a:lnTo>
                  <a:pt x="469308" y="12395"/>
                </a:lnTo>
                <a:lnTo>
                  <a:pt x="486939" y="11811"/>
                </a:lnTo>
                <a:lnTo>
                  <a:pt x="504489" y="11403"/>
                </a:lnTo>
                <a:lnTo>
                  <a:pt x="521564" y="11121"/>
                </a:lnTo>
                <a:lnTo>
                  <a:pt x="537921" y="10950"/>
                </a:lnTo>
                <a:lnTo>
                  <a:pt x="550628" y="11608"/>
                </a:lnTo>
                <a:lnTo>
                  <a:pt x="555415" y="13480"/>
                </a:lnTo>
                <a:lnTo>
                  <a:pt x="552479" y="15460"/>
                </a:lnTo>
                <a:lnTo>
                  <a:pt x="543720" y="17085"/>
                </a:lnTo>
                <a:lnTo>
                  <a:pt x="530915" y="18468"/>
                </a:lnTo>
                <a:lnTo>
                  <a:pt x="515374" y="19983"/>
                </a:lnTo>
                <a:lnTo>
                  <a:pt x="498007" y="21838"/>
                </a:lnTo>
                <a:lnTo>
                  <a:pt x="479752" y="23909"/>
                </a:lnTo>
                <a:lnTo>
                  <a:pt x="461629" y="25842"/>
                </a:lnTo>
                <a:lnTo>
                  <a:pt x="444171" y="27439"/>
                </a:lnTo>
                <a:lnTo>
                  <a:pt x="427493" y="28662"/>
                </a:lnTo>
                <a:lnTo>
                  <a:pt x="411514" y="29558"/>
                </a:lnTo>
                <a:lnTo>
                  <a:pt x="396093" y="30195"/>
                </a:lnTo>
                <a:lnTo>
                  <a:pt x="381089" y="30640"/>
                </a:lnTo>
                <a:lnTo>
                  <a:pt x="366384" y="30946"/>
                </a:lnTo>
                <a:lnTo>
                  <a:pt x="351891" y="31154"/>
                </a:lnTo>
                <a:lnTo>
                  <a:pt x="337545" y="31296"/>
                </a:lnTo>
                <a:lnTo>
                  <a:pt x="323299" y="31391"/>
                </a:lnTo>
                <a:lnTo>
                  <a:pt x="309120" y="31456"/>
                </a:lnTo>
                <a:lnTo>
                  <a:pt x="294988" y="31499"/>
                </a:lnTo>
                <a:lnTo>
                  <a:pt x="280887" y="31528"/>
                </a:lnTo>
                <a:lnTo>
                  <a:pt x="266807" y="31547"/>
                </a:lnTo>
                <a:lnTo>
                  <a:pt x="252741" y="31560"/>
                </a:lnTo>
                <a:lnTo>
                  <a:pt x="238684" y="31569"/>
                </a:lnTo>
                <a:lnTo>
                  <a:pt x="224634" y="31574"/>
                </a:lnTo>
                <a:lnTo>
                  <a:pt x="210587" y="31578"/>
                </a:lnTo>
                <a:lnTo>
                  <a:pt x="196543" y="31581"/>
                </a:lnTo>
                <a:lnTo>
                  <a:pt x="182507" y="31587"/>
                </a:lnTo>
                <a:lnTo>
                  <a:pt x="168639" y="31761"/>
                </a:lnTo>
                <a:lnTo>
                  <a:pt x="155248" y="32410"/>
                </a:lnTo>
                <a:lnTo>
                  <a:pt x="142448" y="33659"/>
                </a:lnTo>
                <a:lnTo>
                  <a:pt x="129716" y="35312"/>
                </a:lnTo>
                <a:lnTo>
                  <a:pt x="116029" y="36961"/>
                </a:lnTo>
                <a:lnTo>
                  <a:pt x="100901" y="38364"/>
                </a:lnTo>
                <a:lnTo>
                  <a:pt x="84673" y="39459"/>
                </a:lnTo>
                <a:lnTo>
                  <a:pt x="66343" y="40387"/>
                </a:lnTo>
                <a:lnTo>
                  <a:pt x="40940" y="41226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7FFFD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2545027" y="633928"/>
            <a:ext cx="676694" cy="785748"/>
            <a:chOff x="2545027" y="633928"/>
            <a:chExt cx="676694" cy="785748"/>
          </a:xfrm>
        </p:grpSpPr>
        <p:sp>
          <p:nvSpPr>
            <p:cNvPr id="55" name="Freeform 54"/>
            <p:cNvSpPr/>
            <p:nvPr/>
          </p:nvSpPr>
          <p:spPr>
            <a:xfrm>
              <a:off x="2866572" y="758051"/>
              <a:ext cx="228807" cy="661625"/>
            </a:xfrm>
            <a:custGeom>
              <a:avLst/>
              <a:gdLst/>
              <a:ahLst/>
              <a:cxnLst/>
              <a:rect l="0" t="0" r="0" b="0"/>
              <a:pathLst>
                <a:path w="228807" h="661625">
                  <a:moveTo>
                    <a:pt x="49821" y="0"/>
                  </a:moveTo>
                  <a:lnTo>
                    <a:pt x="49888" y="11735"/>
                  </a:lnTo>
                  <a:lnTo>
                    <a:pt x="50529" y="22864"/>
                  </a:lnTo>
                  <a:lnTo>
                    <a:pt x="51821" y="34463"/>
                  </a:lnTo>
                  <a:lnTo>
                    <a:pt x="53507" y="46624"/>
                  </a:lnTo>
                  <a:lnTo>
                    <a:pt x="55176" y="59284"/>
                  </a:lnTo>
                  <a:lnTo>
                    <a:pt x="56589" y="72344"/>
                  </a:lnTo>
                  <a:lnTo>
                    <a:pt x="57687" y="85869"/>
                  </a:lnTo>
                  <a:lnTo>
                    <a:pt x="58498" y="100083"/>
                  </a:lnTo>
                  <a:lnTo>
                    <a:pt x="59082" y="115042"/>
                  </a:lnTo>
                  <a:lnTo>
                    <a:pt x="59660" y="130341"/>
                  </a:lnTo>
                  <a:lnTo>
                    <a:pt x="60588" y="145231"/>
                  </a:lnTo>
                  <a:lnTo>
                    <a:pt x="62028" y="159324"/>
                  </a:lnTo>
                  <a:lnTo>
                    <a:pt x="63811" y="172735"/>
                  </a:lnTo>
                  <a:lnTo>
                    <a:pt x="65547" y="185888"/>
                  </a:lnTo>
                  <a:lnTo>
                    <a:pt x="67008" y="199076"/>
                  </a:lnTo>
                  <a:lnTo>
                    <a:pt x="68141" y="212579"/>
                  </a:lnTo>
                  <a:lnTo>
                    <a:pt x="68976" y="226723"/>
                  </a:lnTo>
                  <a:lnTo>
                    <a:pt x="69571" y="241614"/>
                  </a:lnTo>
                  <a:lnTo>
                    <a:pt x="69988" y="257024"/>
                  </a:lnTo>
                  <a:lnTo>
                    <a:pt x="70276" y="272514"/>
                  </a:lnTo>
                  <a:lnTo>
                    <a:pt x="70472" y="287824"/>
                  </a:lnTo>
                  <a:lnTo>
                    <a:pt x="70605" y="303036"/>
                  </a:lnTo>
                  <a:lnTo>
                    <a:pt x="70695" y="318468"/>
                  </a:lnTo>
                  <a:lnTo>
                    <a:pt x="70760" y="334286"/>
                  </a:lnTo>
                  <a:lnTo>
                    <a:pt x="70974" y="350181"/>
                  </a:lnTo>
                  <a:lnTo>
                    <a:pt x="71650" y="365480"/>
                  </a:lnTo>
                  <a:lnTo>
                    <a:pt x="72916" y="379850"/>
                  </a:lnTo>
                  <a:lnTo>
                    <a:pt x="74581" y="393449"/>
                  </a:lnTo>
                  <a:lnTo>
                    <a:pt x="76237" y="406729"/>
                  </a:lnTo>
                  <a:lnTo>
                    <a:pt x="77645" y="419998"/>
                  </a:lnTo>
                  <a:lnTo>
                    <a:pt x="78742" y="433385"/>
                  </a:lnTo>
                  <a:lnTo>
                    <a:pt x="79552" y="446919"/>
                  </a:lnTo>
                  <a:lnTo>
                    <a:pt x="80132" y="460591"/>
                  </a:lnTo>
                  <a:lnTo>
                    <a:pt x="80538" y="474538"/>
                  </a:lnTo>
                  <a:lnTo>
                    <a:pt x="80818" y="489040"/>
                  </a:lnTo>
                  <a:lnTo>
                    <a:pt x="81010" y="504200"/>
                  </a:lnTo>
                  <a:lnTo>
                    <a:pt x="81140" y="519803"/>
                  </a:lnTo>
                  <a:lnTo>
                    <a:pt x="81227" y="535431"/>
                  </a:lnTo>
                  <a:lnTo>
                    <a:pt x="81287" y="550832"/>
                  </a:lnTo>
                  <a:lnTo>
                    <a:pt x="81326" y="565936"/>
                  </a:lnTo>
                  <a:lnTo>
                    <a:pt x="81353" y="580764"/>
                  </a:lnTo>
                  <a:lnTo>
                    <a:pt x="81371" y="595368"/>
                  </a:lnTo>
                  <a:lnTo>
                    <a:pt x="81383" y="609803"/>
                  </a:lnTo>
                  <a:lnTo>
                    <a:pt x="81391" y="624115"/>
                  </a:lnTo>
                  <a:lnTo>
                    <a:pt x="81372" y="638310"/>
                  </a:lnTo>
                  <a:lnTo>
                    <a:pt x="80458" y="651288"/>
                  </a:lnTo>
                  <a:lnTo>
                    <a:pt x="77179" y="659673"/>
                  </a:lnTo>
                  <a:lnTo>
                    <a:pt x="72124" y="661624"/>
                  </a:lnTo>
                  <a:lnTo>
                    <a:pt x="67048" y="659047"/>
                  </a:lnTo>
                  <a:lnTo>
                    <a:pt x="62248" y="653799"/>
                  </a:lnTo>
                  <a:lnTo>
                    <a:pt x="57358" y="647231"/>
                  </a:lnTo>
                  <a:lnTo>
                    <a:pt x="52128" y="640115"/>
                  </a:lnTo>
                  <a:lnTo>
                    <a:pt x="46663" y="632660"/>
                  </a:lnTo>
                  <a:lnTo>
                    <a:pt x="41309" y="624716"/>
                  </a:lnTo>
                  <a:lnTo>
                    <a:pt x="36265" y="616204"/>
                  </a:lnTo>
                  <a:lnTo>
                    <a:pt x="31407" y="607006"/>
                  </a:lnTo>
                  <a:lnTo>
                    <a:pt x="26386" y="596909"/>
                  </a:lnTo>
                  <a:lnTo>
                    <a:pt x="21014" y="585891"/>
                  </a:lnTo>
                  <a:lnTo>
                    <a:pt x="15423" y="574235"/>
                  </a:lnTo>
                  <a:lnTo>
                    <a:pt x="9970" y="562417"/>
                  </a:lnTo>
                  <a:lnTo>
                    <a:pt x="4882" y="550806"/>
                  </a:lnTo>
                  <a:lnTo>
                    <a:pt x="1121" y="542170"/>
                  </a:lnTo>
                  <a:lnTo>
                    <a:pt x="0" y="539944"/>
                  </a:lnTo>
                  <a:lnTo>
                    <a:pt x="1390" y="543201"/>
                  </a:lnTo>
                  <a:lnTo>
                    <a:pt x="4636" y="550055"/>
                  </a:lnTo>
                  <a:lnTo>
                    <a:pt x="9149" y="558887"/>
                  </a:lnTo>
                  <a:lnTo>
                    <a:pt x="14506" y="568694"/>
                  </a:lnTo>
                  <a:lnTo>
                    <a:pt x="20423" y="578784"/>
                  </a:lnTo>
                  <a:lnTo>
                    <a:pt x="26710" y="588595"/>
                  </a:lnTo>
                  <a:lnTo>
                    <a:pt x="33243" y="597877"/>
                  </a:lnTo>
                  <a:lnTo>
                    <a:pt x="39938" y="606611"/>
                  </a:lnTo>
                  <a:lnTo>
                    <a:pt x="46742" y="614876"/>
                  </a:lnTo>
                  <a:lnTo>
                    <a:pt x="53622" y="622764"/>
                  </a:lnTo>
                  <a:lnTo>
                    <a:pt x="60718" y="629878"/>
                  </a:lnTo>
                  <a:lnTo>
                    <a:pt x="68322" y="635373"/>
                  </a:lnTo>
                  <a:lnTo>
                    <a:pt x="76547" y="638915"/>
                  </a:lnTo>
                  <a:lnTo>
                    <a:pt x="85190" y="640479"/>
                  </a:lnTo>
                  <a:lnTo>
                    <a:pt x="93839" y="640091"/>
                  </a:lnTo>
                  <a:lnTo>
                    <a:pt x="102248" y="637977"/>
                  </a:lnTo>
                  <a:lnTo>
                    <a:pt x="110351" y="634474"/>
                  </a:lnTo>
                  <a:lnTo>
                    <a:pt x="118173" y="629923"/>
                  </a:lnTo>
                  <a:lnTo>
                    <a:pt x="125766" y="624606"/>
                  </a:lnTo>
                  <a:lnTo>
                    <a:pt x="133188" y="618582"/>
                  </a:lnTo>
                  <a:lnTo>
                    <a:pt x="140485" y="611707"/>
                  </a:lnTo>
                  <a:lnTo>
                    <a:pt x="147694" y="603976"/>
                  </a:lnTo>
                  <a:lnTo>
                    <a:pt x="154842" y="595665"/>
                  </a:lnTo>
                  <a:lnTo>
                    <a:pt x="161948" y="587240"/>
                  </a:lnTo>
                  <a:lnTo>
                    <a:pt x="169025" y="578981"/>
                  </a:lnTo>
                  <a:lnTo>
                    <a:pt x="176084" y="570978"/>
                  </a:lnTo>
                  <a:lnTo>
                    <a:pt x="183129" y="563224"/>
                  </a:lnTo>
                  <a:lnTo>
                    <a:pt x="190161" y="555684"/>
                  </a:lnTo>
                  <a:lnTo>
                    <a:pt x="197073" y="548614"/>
                  </a:lnTo>
                  <a:lnTo>
                    <a:pt x="204433" y="541865"/>
                  </a:lnTo>
                  <a:lnTo>
                    <a:pt x="214007" y="534844"/>
                  </a:lnTo>
                  <a:lnTo>
                    <a:pt x="228806" y="52642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0663" y="633928"/>
              <a:ext cx="21058" cy="134653"/>
            </a:xfrm>
            <a:custGeom>
              <a:avLst/>
              <a:gdLst/>
              <a:ahLst/>
              <a:cxnLst/>
              <a:rect l="0" t="0" r="0" b="0"/>
              <a:pathLst>
                <a:path w="21058" h="134653">
                  <a:moveTo>
                    <a:pt x="21057" y="134652"/>
                  </a:moveTo>
                  <a:lnTo>
                    <a:pt x="18257" y="125851"/>
                  </a:lnTo>
                  <a:lnTo>
                    <a:pt x="16755" y="117504"/>
                  </a:lnTo>
                  <a:lnTo>
                    <a:pt x="16440" y="108805"/>
                  </a:lnTo>
                  <a:lnTo>
                    <a:pt x="16773" y="99684"/>
                  </a:lnTo>
                  <a:lnTo>
                    <a:pt x="16944" y="90189"/>
                  </a:lnTo>
                  <a:lnTo>
                    <a:pt x="16511" y="80393"/>
                  </a:lnTo>
                  <a:lnTo>
                    <a:pt x="15543" y="70206"/>
                  </a:lnTo>
                  <a:lnTo>
                    <a:pt x="14421" y="59384"/>
                  </a:lnTo>
                  <a:lnTo>
                    <a:pt x="13409" y="47849"/>
                  </a:lnTo>
                  <a:lnTo>
                    <a:pt x="12763" y="35832"/>
                  </a:lnTo>
                  <a:lnTo>
                    <a:pt x="12796" y="23766"/>
                  </a:lnTo>
                  <a:lnTo>
                    <a:pt x="13583" y="11978"/>
                  </a:lnTo>
                  <a:lnTo>
                    <a:pt x="14363" y="2962"/>
                  </a:lnTo>
                  <a:lnTo>
                    <a:pt x="14267" y="0"/>
                  </a:lnTo>
                  <a:lnTo>
                    <a:pt x="13664" y="2527"/>
                  </a:lnTo>
                  <a:lnTo>
                    <a:pt x="12948" y="8966"/>
                  </a:lnTo>
                  <a:lnTo>
                    <a:pt x="12307" y="18012"/>
                  </a:lnTo>
                  <a:lnTo>
                    <a:pt x="11796" y="28767"/>
                  </a:lnTo>
                  <a:lnTo>
                    <a:pt x="11409" y="40636"/>
                  </a:lnTo>
                  <a:lnTo>
                    <a:pt x="10961" y="53071"/>
                  </a:lnTo>
                  <a:lnTo>
                    <a:pt x="10119" y="65513"/>
                  </a:lnTo>
                  <a:lnTo>
                    <a:pt x="8736" y="77656"/>
                  </a:lnTo>
                  <a:lnTo>
                    <a:pt x="6983" y="88971"/>
                  </a:lnTo>
                  <a:lnTo>
                    <a:pt x="5084" y="99721"/>
                  </a:lnTo>
                  <a:lnTo>
                    <a:pt x="2870" y="110843"/>
                  </a:lnTo>
                  <a:lnTo>
                    <a:pt x="0" y="12412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45027" y="642238"/>
              <a:ext cx="66041" cy="136871"/>
            </a:xfrm>
            <a:custGeom>
              <a:avLst/>
              <a:gdLst/>
              <a:ahLst/>
              <a:cxnLst/>
              <a:rect l="0" t="0" r="0" b="0"/>
              <a:pathLst>
                <a:path w="66041" h="136871">
                  <a:moveTo>
                    <a:pt x="66040" y="136870"/>
                  </a:moveTo>
                  <a:lnTo>
                    <a:pt x="60239" y="130936"/>
                  </a:lnTo>
                  <a:lnTo>
                    <a:pt x="55315" y="124731"/>
                  </a:lnTo>
                  <a:lnTo>
                    <a:pt x="50808" y="117635"/>
                  </a:lnTo>
                  <a:lnTo>
                    <a:pt x="46414" y="109695"/>
                  </a:lnTo>
                  <a:lnTo>
                    <a:pt x="41753" y="101049"/>
                  </a:lnTo>
                  <a:lnTo>
                    <a:pt x="36638" y="91854"/>
                  </a:lnTo>
                  <a:lnTo>
                    <a:pt x="31060" y="82254"/>
                  </a:lnTo>
                  <a:lnTo>
                    <a:pt x="25088" y="72365"/>
                  </a:lnTo>
                  <a:lnTo>
                    <a:pt x="18807" y="62316"/>
                  </a:lnTo>
                  <a:lnTo>
                    <a:pt x="12229" y="53756"/>
                  </a:lnTo>
                  <a:lnTo>
                    <a:pt x="6082" y="49465"/>
                  </a:lnTo>
                  <a:lnTo>
                    <a:pt x="1824" y="49752"/>
                  </a:lnTo>
                  <a:lnTo>
                    <a:pt x="0" y="53126"/>
                  </a:lnTo>
                  <a:lnTo>
                    <a:pt x="450" y="58240"/>
                  </a:lnTo>
                  <a:lnTo>
                    <a:pt x="2754" y="64274"/>
                  </a:lnTo>
                  <a:lnTo>
                    <a:pt x="6463" y="70781"/>
                  </a:lnTo>
                  <a:lnTo>
                    <a:pt x="11194" y="77536"/>
                  </a:lnTo>
                  <a:lnTo>
                    <a:pt x="16647" y="84585"/>
                  </a:lnTo>
                  <a:lnTo>
                    <a:pt x="22602" y="92175"/>
                  </a:lnTo>
                  <a:lnTo>
                    <a:pt x="28905" y="100359"/>
                  </a:lnTo>
                  <a:lnTo>
                    <a:pt x="35516" y="107450"/>
                  </a:lnTo>
                  <a:lnTo>
                    <a:pt x="41700" y="110603"/>
                  </a:lnTo>
                  <a:lnTo>
                    <a:pt x="46155" y="109371"/>
                  </a:lnTo>
                  <a:lnTo>
                    <a:pt x="48645" y="104854"/>
                  </a:lnTo>
                  <a:lnTo>
                    <a:pt x="49455" y="98173"/>
                  </a:lnTo>
                  <a:lnTo>
                    <a:pt x="48811" y="90115"/>
                  </a:lnTo>
                  <a:lnTo>
                    <a:pt x="46755" y="81184"/>
                  </a:lnTo>
                  <a:lnTo>
                    <a:pt x="43434" y="71695"/>
                  </a:lnTo>
                  <a:lnTo>
                    <a:pt x="39249" y="61847"/>
                  </a:lnTo>
                  <a:lnTo>
                    <a:pt x="34752" y="51766"/>
                  </a:lnTo>
                  <a:lnTo>
                    <a:pt x="30289" y="41546"/>
                  </a:lnTo>
                  <a:lnTo>
                    <a:pt x="26143" y="31695"/>
                  </a:lnTo>
                  <a:lnTo>
                    <a:pt x="22223" y="22172"/>
                  </a:lnTo>
                  <a:lnTo>
                    <a:pt x="18190" y="12140"/>
                  </a:lnTo>
                  <a:lnTo>
                    <a:pt x="13398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90524" y="1452932"/>
            <a:ext cx="1120710" cy="779110"/>
            <a:chOff x="2290524" y="1452932"/>
            <a:chExt cx="1120710" cy="779110"/>
          </a:xfrm>
        </p:grpSpPr>
        <p:sp>
          <p:nvSpPr>
            <p:cNvPr id="59" name="Freeform 58"/>
            <p:cNvSpPr/>
            <p:nvPr/>
          </p:nvSpPr>
          <p:spPr>
            <a:xfrm>
              <a:off x="2290524" y="1452932"/>
              <a:ext cx="152088" cy="357970"/>
            </a:xfrm>
            <a:custGeom>
              <a:avLst/>
              <a:gdLst/>
              <a:ahLst/>
              <a:cxnLst/>
              <a:rect l="0" t="0" r="0" b="0"/>
              <a:pathLst>
                <a:path w="152088" h="357970">
                  <a:moveTo>
                    <a:pt x="4688" y="0"/>
                  </a:moveTo>
                  <a:lnTo>
                    <a:pt x="4621" y="11668"/>
                  </a:lnTo>
                  <a:lnTo>
                    <a:pt x="3981" y="22157"/>
                  </a:lnTo>
                  <a:lnTo>
                    <a:pt x="2693" y="32463"/>
                  </a:lnTo>
                  <a:lnTo>
                    <a:pt x="1179" y="42938"/>
                  </a:lnTo>
                  <a:lnTo>
                    <a:pt x="160" y="53930"/>
                  </a:lnTo>
                  <a:lnTo>
                    <a:pt x="0" y="65582"/>
                  </a:lnTo>
                  <a:lnTo>
                    <a:pt x="727" y="78181"/>
                  </a:lnTo>
                  <a:lnTo>
                    <a:pt x="2213" y="92232"/>
                  </a:lnTo>
                  <a:lnTo>
                    <a:pt x="4285" y="107865"/>
                  </a:lnTo>
                  <a:lnTo>
                    <a:pt x="6625" y="124584"/>
                  </a:lnTo>
                  <a:lnTo>
                    <a:pt x="8801" y="141491"/>
                  </a:lnTo>
                  <a:lnTo>
                    <a:pt x="10590" y="158044"/>
                  </a:lnTo>
                  <a:lnTo>
                    <a:pt x="11959" y="174071"/>
                  </a:lnTo>
                  <a:lnTo>
                    <a:pt x="12958" y="189592"/>
                  </a:lnTo>
                  <a:lnTo>
                    <a:pt x="13673" y="204697"/>
                  </a:lnTo>
                  <a:lnTo>
                    <a:pt x="14341" y="219486"/>
                  </a:lnTo>
                  <a:lnTo>
                    <a:pt x="15330" y="234043"/>
                  </a:lnTo>
                  <a:lnTo>
                    <a:pt x="16811" y="248437"/>
                  </a:lnTo>
                  <a:lnTo>
                    <a:pt x="18621" y="262716"/>
                  </a:lnTo>
                  <a:lnTo>
                    <a:pt x="20376" y="276917"/>
                  </a:lnTo>
                  <a:lnTo>
                    <a:pt x="21850" y="291065"/>
                  </a:lnTo>
                  <a:lnTo>
                    <a:pt x="22990" y="305177"/>
                  </a:lnTo>
                  <a:lnTo>
                    <a:pt x="23831" y="319265"/>
                  </a:lnTo>
                  <a:lnTo>
                    <a:pt x="24419" y="333306"/>
                  </a:lnTo>
                  <a:lnTo>
                    <a:pt x="24395" y="346166"/>
                  </a:lnTo>
                  <a:lnTo>
                    <a:pt x="23162" y="354126"/>
                  </a:lnTo>
                  <a:lnTo>
                    <a:pt x="21178" y="354727"/>
                  </a:lnTo>
                  <a:lnTo>
                    <a:pt x="19404" y="349611"/>
                  </a:lnTo>
                  <a:lnTo>
                    <a:pt x="18085" y="340692"/>
                  </a:lnTo>
                  <a:lnTo>
                    <a:pt x="17159" y="329520"/>
                  </a:lnTo>
                  <a:lnTo>
                    <a:pt x="16534" y="317094"/>
                  </a:lnTo>
                  <a:lnTo>
                    <a:pt x="16450" y="304144"/>
                  </a:lnTo>
                  <a:lnTo>
                    <a:pt x="17457" y="291285"/>
                  </a:lnTo>
                  <a:lnTo>
                    <a:pt x="19768" y="278819"/>
                  </a:lnTo>
                  <a:lnTo>
                    <a:pt x="23289" y="266970"/>
                  </a:lnTo>
                  <a:lnTo>
                    <a:pt x="27794" y="255995"/>
                  </a:lnTo>
                  <a:lnTo>
                    <a:pt x="33057" y="245948"/>
                  </a:lnTo>
                  <a:lnTo>
                    <a:pt x="39200" y="237047"/>
                  </a:lnTo>
                  <a:lnTo>
                    <a:pt x="46680" y="229736"/>
                  </a:lnTo>
                  <a:lnTo>
                    <a:pt x="55628" y="224128"/>
                  </a:lnTo>
                  <a:lnTo>
                    <a:pt x="65569" y="220514"/>
                  </a:lnTo>
                  <a:lnTo>
                    <a:pt x="75625" y="219511"/>
                  </a:lnTo>
                  <a:lnTo>
                    <a:pt x="85276" y="221204"/>
                  </a:lnTo>
                  <a:lnTo>
                    <a:pt x="94364" y="225087"/>
                  </a:lnTo>
                  <a:lnTo>
                    <a:pt x="102921" y="230357"/>
                  </a:lnTo>
                  <a:lnTo>
                    <a:pt x="111040" y="236422"/>
                  </a:lnTo>
                  <a:lnTo>
                    <a:pt x="118661" y="243253"/>
                  </a:lnTo>
                  <a:lnTo>
                    <a:pt x="125567" y="251267"/>
                  </a:lnTo>
                  <a:lnTo>
                    <a:pt x="131690" y="260619"/>
                  </a:lnTo>
                  <a:lnTo>
                    <a:pt x="136787" y="271186"/>
                  </a:lnTo>
                  <a:lnTo>
                    <a:pt x="140381" y="282737"/>
                  </a:lnTo>
                  <a:lnTo>
                    <a:pt x="142361" y="295017"/>
                  </a:lnTo>
                  <a:lnTo>
                    <a:pt x="143257" y="307406"/>
                  </a:lnTo>
                  <a:lnTo>
                    <a:pt x="144259" y="320249"/>
                  </a:lnTo>
                  <a:lnTo>
                    <a:pt x="146574" y="335789"/>
                  </a:lnTo>
                  <a:lnTo>
                    <a:pt x="152087" y="35796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89266" y="1674513"/>
              <a:ext cx="163916" cy="137532"/>
            </a:xfrm>
            <a:custGeom>
              <a:avLst/>
              <a:gdLst/>
              <a:ahLst/>
              <a:cxnLst/>
              <a:rect l="0" t="0" r="0" b="0"/>
              <a:pathLst>
                <a:path w="163916" h="137532">
                  <a:moveTo>
                    <a:pt x="79687" y="73217"/>
                  </a:moveTo>
                  <a:lnTo>
                    <a:pt x="82554" y="64349"/>
                  </a:lnTo>
                  <a:lnTo>
                    <a:pt x="84696" y="55362"/>
                  </a:lnTo>
                  <a:lnTo>
                    <a:pt x="86285" y="45380"/>
                  </a:lnTo>
                  <a:lnTo>
                    <a:pt x="86947" y="34918"/>
                  </a:lnTo>
                  <a:lnTo>
                    <a:pt x="85851" y="25052"/>
                  </a:lnTo>
                  <a:lnTo>
                    <a:pt x="82689" y="16362"/>
                  </a:lnTo>
                  <a:lnTo>
                    <a:pt x="77626" y="9247"/>
                  </a:lnTo>
                  <a:lnTo>
                    <a:pt x="71021" y="4152"/>
                  </a:lnTo>
                  <a:lnTo>
                    <a:pt x="63251" y="1109"/>
                  </a:lnTo>
                  <a:lnTo>
                    <a:pt x="54800" y="0"/>
                  </a:lnTo>
                  <a:lnTo>
                    <a:pt x="46223" y="753"/>
                  </a:lnTo>
                  <a:lnTo>
                    <a:pt x="37837" y="3145"/>
                  </a:lnTo>
                  <a:lnTo>
                    <a:pt x="29906" y="7019"/>
                  </a:lnTo>
                  <a:lnTo>
                    <a:pt x="22725" y="12358"/>
                  </a:lnTo>
                  <a:lnTo>
                    <a:pt x="16381" y="19026"/>
                  </a:lnTo>
                  <a:lnTo>
                    <a:pt x="10950" y="26942"/>
                  </a:lnTo>
                  <a:lnTo>
                    <a:pt x="6593" y="36157"/>
                  </a:lnTo>
                  <a:lnTo>
                    <a:pt x="3293" y="46575"/>
                  </a:lnTo>
                  <a:lnTo>
                    <a:pt x="1059" y="57825"/>
                  </a:lnTo>
                  <a:lnTo>
                    <a:pt x="0" y="69368"/>
                  </a:lnTo>
                  <a:lnTo>
                    <a:pt x="69" y="80870"/>
                  </a:lnTo>
                  <a:lnTo>
                    <a:pt x="1249" y="92203"/>
                  </a:lnTo>
                  <a:lnTo>
                    <a:pt x="3637" y="103345"/>
                  </a:lnTo>
                  <a:lnTo>
                    <a:pt x="7173" y="114299"/>
                  </a:lnTo>
                  <a:lnTo>
                    <a:pt x="11835" y="124281"/>
                  </a:lnTo>
                  <a:lnTo>
                    <a:pt x="17712" y="131789"/>
                  </a:lnTo>
                  <a:lnTo>
                    <a:pt x="24732" y="136199"/>
                  </a:lnTo>
                  <a:lnTo>
                    <a:pt x="32376" y="137531"/>
                  </a:lnTo>
                  <a:lnTo>
                    <a:pt x="39813" y="135999"/>
                  </a:lnTo>
                  <a:lnTo>
                    <a:pt x="46587" y="132042"/>
                  </a:lnTo>
                  <a:lnTo>
                    <a:pt x="52608" y="126185"/>
                  </a:lnTo>
                  <a:lnTo>
                    <a:pt x="57960" y="118916"/>
                  </a:lnTo>
                  <a:lnTo>
                    <a:pt x="62808" y="110666"/>
                  </a:lnTo>
                  <a:lnTo>
                    <a:pt x="68209" y="102931"/>
                  </a:lnTo>
                  <a:lnTo>
                    <a:pt x="74825" y="98229"/>
                  </a:lnTo>
                  <a:lnTo>
                    <a:pt x="81597" y="97342"/>
                  </a:lnTo>
                  <a:lnTo>
                    <a:pt x="88276" y="99362"/>
                  </a:lnTo>
                  <a:lnTo>
                    <a:pt x="94932" y="103262"/>
                  </a:lnTo>
                  <a:lnTo>
                    <a:pt x="101631" y="108325"/>
                  </a:lnTo>
                  <a:lnTo>
                    <a:pt x="108396" y="114104"/>
                  </a:lnTo>
                  <a:lnTo>
                    <a:pt x="115224" y="120316"/>
                  </a:lnTo>
                  <a:lnTo>
                    <a:pt x="122188" y="126299"/>
                  </a:lnTo>
                  <a:lnTo>
                    <a:pt x="130329" y="131457"/>
                  </a:lnTo>
                  <a:lnTo>
                    <a:pt x="142599" y="135122"/>
                  </a:lnTo>
                  <a:lnTo>
                    <a:pt x="163915" y="13638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53181" y="1642445"/>
              <a:ext cx="115814" cy="154905"/>
            </a:xfrm>
            <a:custGeom>
              <a:avLst/>
              <a:gdLst/>
              <a:ahLst/>
              <a:cxnLst/>
              <a:rect l="0" t="0" r="0" b="0"/>
              <a:pathLst>
                <a:path w="115814" h="154905">
                  <a:moveTo>
                    <a:pt x="0" y="31586"/>
                  </a:moveTo>
                  <a:lnTo>
                    <a:pt x="3001" y="46121"/>
                  </a:lnTo>
                  <a:lnTo>
                    <a:pt x="6423" y="58751"/>
                  </a:lnTo>
                  <a:lnTo>
                    <a:pt x="10615" y="70656"/>
                  </a:lnTo>
                  <a:lnTo>
                    <a:pt x="15342" y="82138"/>
                  </a:lnTo>
                  <a:lnTo>
                    <a:pt x="20175" y="93330"/>
                  </a:lnTo>
                  <a:lnTo>
                    <a:pt x="24857" y="104313"/>
                  </a:lnTo>
                  <a:lnTo>
                    <a:pt x="29466" y="114982"/>
                  </a:lnTo>
                  <a:lnTo>
                    <a:pt x="34316" y="125076"/>
                  </a:lnTo>
                  <a:lnTo>
                    <a:pt x="39582" y="134482"/>
                  </a:lnTo>
                  <a:lnTo>
                    <a:pt x="45441" y="142765"/>
                  </a:lnTo>
                  <a:lnTo>
                    <a:pt x="52138" y="149117"/>
                  </a:lnTo>
                  <a:lnTo>
                    <a:pt x="59709" y="153260"/>
                  </a:lnTo>
                  <a:lnTo>
                    <a:pt x="67557" y="154904"/>
                  </a:lnTo>
                  <a:lnTo>
                    <a:pt x="74599" y="153513"/>
                  </a:lnTo>
                  <a:lnTo>
                    <a:pt x="80296" y="149098"/>
                  </a:lnTo>
                  <a:lnTo>
                    <a:pt x="84777" y="142253"/>
                  </a:lnTo>
                  <a:lnTo>
                    <a:pt x="88557" y="133849"/>
                  </a:lnTo>
                  <a:lnTo>
                    <a:pt x="92023" y="124534"/>
                  </a:lnTo>
                  <a:lnTo>
                    <a:pt x="95216" y="114540"/>
                  </a:lnTo>
                  <a:lnTo>
                    <a:pt x="97923" y="103782"/>
                  </a:lnTo>
                  <a:lnTo>
                    <a:pt x="100052" y="92257"/>
                  </a:lnTo>
                  <a:lnTo>
                    <a:pt x="101806" y="80230"/>
                  </a:lnTo>
                  <a:lnTo>
                    <a:pt x="103592" y="68150"/>
                  </a:lnTo>
                  <a:lnTo>
                    <a:pt x="105640" y="56289"/>
                  </a:lnTo>
                  <a:lnTo>
                    <a:pt x="107856" y="44985"/>
                  </a:lnTo>
                  <a:lnTo>
                    <a:pt x="110122" y="33510"/>
                  </a:lnTo>
                  <a:lnTo>
                    <a:pt x="112643" y="1974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26210" y="1654700"/>
              <a:ext cx="132298" cy="160278"/>
            </a:xfrm>
            <a:custGeom>
              <a:avLst/>
              <a:gdLst/>
              <a:ahLst/>
              <a:cxnLst/>
              <a:rect l="0" t="0" r="0" b="0"/>
              <a:pathLst>
                <a:path w="132298" h="160278">
                  <a:moveTo>
                    <a:pt x="5955" y="40388"/>
                  </a:moveTo>
                  <a:lnTo>
                    <a:pt x="9023" y="49055"/>
                  </a:lnTo>
                  <a:lnTo>
                    <a:pt x="13086" y="56121"/>
                  </a:lnTo>
                  <a:lnTo>
                    <a:pt x="18583" y="62222"/>
                  </a:lnTo>
                  <a:lnTo>
                    <a:pt x="25516" y="67451"/>
                  </a:lnTo>
                  <a:lnTo>
                    <a:pt x="33962" y="71665"/>
                  </a:lnTo>
                  <a:lnTo>
                    <a:pt x="43803" y="74861"/>
                  </a:lnTo>
                  <a:lnTo>
                    <a:pt x="54468" y="76857"/>
                  </a:lnTo>
                  <a:lnTo>
                    <a:pt x="65074" y="77223"/>
                  </a:lnTo>
                  <a:lnTo>
                    <a:pt x="75114" y="75867"/>
                  </a:lnTo>
                  <a:lnTo>
                    <a:pt x="84138" y="72669"/>
                  </a:lnTo>
                  <a:lnTo>
                    <a:pt x="91594" y="67323"/>
                  </a:lnTo>
                  <a:lnTo>
                    <a:pt x="97336" y="59883"/>
                  </a:lnTo>
                  <a:lnTo>
                    <a:pt x="101225" y="50990"/>
                  </a:lnTo>
                  <a:lnTo>
                    <a:pt x="102952" y="41652"/>
                  </a:lnTo>
                  <a:lnTo>
                    <a:pt x="102556" y="32495"/>
                  </a:lnTo>
                  <a:lnTo>
                    <a:pt x="100192" y="23911"/>
                  </a:lnTo>
                  <a:lnTo>
                    <a:pt x="95948" y="16226"/>
                  </a:lnTo>
                  <a:lnTo>
                    <a:pt x="90059" y="9520"/>
                  </a:lnTo>
                  <a:lnTo>
                    <a:pt x="82854" y="4171"/>
                  </a:lnTo>
                  <a:lnTo>
                    <a:pt x="74656" y="925"/>
                  </a:lnTo>
                  <a:lnTo>
                    <a:pt x="65743" y="0"/>
                  </a:lnTo>
                  <a:lnTo>
                    <a:pt x="56490" y="1157"/>
                  </a:lnTo>
                  <a:lnTo>
                    <a:pt x="47358" y="3984"/>
                  </a:lnTo>
                  <a:lnTo>
                    <a:pt x="38593" y="8076"/>
                  </a:lnTo>
                  <a:lnTo>
                    <a:pt x="30403" y="13414"/>
                  </a:lnTo>
                  <a:lnTo>
                    <a:pt x="23049" y="20344"/>
                  </a:lnTo>
                  <a:lnTo>
                    <a:pt x="16587" y="28928"/>
                  </a:lnTo>
                  <a:lnTo>
                    <a:pt x="11078" y="38963"/>
                  </a:lnTo>
                  <a:lnTo>
                    <a:pt x="6667" y="50147"/>
                  </a:lnTo>
                  <a:lnTo>
                    <a:pt x="3332" y="62187"/>
                  </a:lnTo>
                  <a:lnTo>
                    <a:pt x="1075" y="74677"/>
                  </a:lnTo>
                  <a:lnTo>
                    <a:pt x="0" y="87128"/>
                  </a:lnTo>
                  <a:lnTo>
                    <a:pt x="63" y="99271"/>
                  </a:lnTo>
                  <a:lnTo>
                    <a:pt x="1409" y="110881"/>
                  </a:lnTo>
                  <a:lnTo>
                    <a:pt x="4440" y="121685"/>
                  </a:lnTo>
                  <a:lnTo>
                    <a:pt x="9226" y="131610"/>
                  </a:lnTo>
                  <a:lnTo>
                    <a:pt x="15711" y="140429"/>
                  </a:lnTo>
                  <a:lnTo>
                    <a:pt x="23884" y="147682"/>
                  </a:lnTo>
                  <a:lnTo>
                    <a:pt x="33563" y="153261"/>
                  </a:lnTo>
                  <a:lnTo>
                    <a:pt x="44298" y="157194"/>
                  </a:lnTo>
                  <a:lnTo>
                    <a:pt x="55487" y="159476"/>
                  </a:lnTo>
                  <a:lnTo>
                    <a:pt x="66745" y="160277"/>
                  </a:lnTo>
                  <a:lnTo>
                    <a:pt x="77837" y="160032"/>
                  </a:lnTo>
                  <a:lnTo>
                    <a:pt x="89889" y="159326"/>
                  </a:lnTo>
                  <a:lnTo>
                    <a:pt x="106188" y="158103"/>
                  </a:lnTo>
                  <a:lnTo>
                    <a:pt x="132297" y="15620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21932" y="1694072"/>
              <a:ext cx="104454" cy="136564"/>
            </a:xfrm>
            <a:custGeom>
              <a:avLst/>
              <a:gdLst/>
              <a:ahLst/>
              <a:cxnLst/>
              <a:rect l="0" t="0" r="0" b="0"/>
              <a:pathLst>
                <a:path w="104454" h="136564">
                  <a:moveTo>
                    <a:pt x="89259" y="11544"/>
                  </a:moveTo>
                  <a:lnTo>
                    <a:pt x="83258" y="5878"/>
                  </a:lnTo>
                  <a:lnTo>
                    <a:pt x="76413" y="2234"/>
                  </a:lnTo>
                  <a:lnTo>
                    <a:pt x="68030" y="329"/>
                  </a:lnTo>
                  <a:lnTo>
                    <a:pt x="58575" y="0"/>
                  </a:lnTo>
                  <a:lnTo>
                    <a:pt x="48909" y="1268"/>
                  </a:lnTo>
                  <a:lnTo>
                    <a:pt x="39559" y="3997"/>
                  </a:lnTo>
                  <a:lnTo>
                    <a:pt x="30860" y="8091"/>
                  </a:lnTo>
                  <a:lnTo>
                    <a:pt x="23104" y="13574"/>
                  </a:lnTo>
                  <a:lnTo>
                    <a:pt x="16346" y="20337"/>
                  </a:lnTo>
                  <a:lnTo>
                    <a:pt x="10623" y="28316"/>
                  </a:lnTo>
                  <a:lnTo>
                    <a:pt x="6063" y="37573"/>
                  </a:lnTo>
                  <a:lnTo>
                    <a:pt x="2630" y="48014"/>
                  </a:lnTo>
                  <a:lnTo>
                    <a:pt x="474" y="59109"/>
                  </a:lnTo>
                  <a:lnTo>
                    <a:pt x="0" y="70016"/>
                  </a:lnTo>
                  <a:lnTo>
                    <a:pt x="1274" y="80273"/>
                  </a:lnTo>
                  <a:lnTo>
                    <a:pt x="4079" y="89786"/>
                  </a:lnTo>
                  <a:lnTo>
                    <a:pt x="8095" y="98635"/>
                  </a:lnTo>
                  <a:lnTo>
                    <a:pt x="13021" y="106954"/>
                  </a:lnTo>
                  <a:lnTo>
                    <a:pt x="18767" y="114710"/>
                  </a:lnTo>
                  <a:lnTo>
                    <a:pt x="25447" y="121708"/>
                  </a:lnTo>
                  <a:lnTo>
                    <a:pt x="33045" y="127889"/>
                  </a:lnTo>
                  <a:lnTo>
                    <a:pt x="41265" y="132854"/>
                  </a:lnTo>
                  <a:lnTo>
                    <a:pt x="49628" y="135828"/>
                  </a:lnTo>
                  <a:lnTo>
                    <a:pt x="57845" y="136563"/>
                  </a:lnTo>
                  <a:lnTo>
                    <a:pt x="65820" y="135276"/>
                  </a:lnTo>
                  <a:lnTo>
                    <a:pt x="73556" y="132360"/>
                  </a:lnTo>
                  <a:lnTo>
                    <a:pt x="81082" y="128207"/>
                  </a:lnTo>
                  <a:lnTo>
                    <a:pt x="88120" y="122829"/>
                  </a:lnTo>
                  <a:lnTo>
                    <a:pt x="94095" y="115872"/>
                  </a:lnTo>
                  <a:lnTo>
                    <a:pt x="98775" y="107273"/>
                  </a:lnTo>
                  <a:lnTo>
                    <a:pt x="102088" y="97399"/>
                  </a:lnTo>
                  <a:lnTo>
                    <a:pt x="103945" y="86855"/>
                  </a:lnTo>
                  <a:lnTo>
                    <a:pt x="104453" y="76063"/>
                  </a:lnTo>
                  <a:lnTo>
                    <a:pt x="103810" y="65299"/>
                  </a:lnTo>
                  <a:lnTo>
                    <a:pt x="102050" y="53510"/>
                  </a:lnTo>
                  <a:lnTo>
                    <a:pt x="97903" y="3743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63834" y="1663502"/>
              <a:ext cx="147400" cy="128324"/>
            </a:xfrm>
            <a:custGeom>
              <a:avLst/>
              <a:gdLst/>
              <a:ahLst/>
              <a:cxnLst/>
              <a:rect l="0" t="0" r="0" b="0"/>
              <a:pathLst>
                <a:path w="147400" h="128324">
                  <a:moveTo>
                    <a:pt x="0" y="63171"/>
                  </a:moveTo>
                  <a:lnTo>
                    <a:pt x="3001" y="72039"/>
                  </a:lnTo>
                  <a:lnTo>
                    <a:pt x="6423" y="81026"/>
                  </a:lnTo>
                  <a:lnTo>
                    <a:pt x="10619" y="91013"/>
                  </a:lnTo>
                  <a:lnTo>
                    <a:pt x="15519" y="101648"/>
                  </a:lnTo>
                  <a:lnTo>
                    <a:pt x="21001" y="112162"/>
                  </a:lnTo>
                  <a:lnTo>
                    <a:pt x="26885" y="122033"/>
                  </a:lnTo>
                  <a:lnTo>
                    <a:pt x="31445" y="128323"/>
                  </a:lnTo>
                  <a:lnTo>
                    <a:pt x="32819" y="128004"/>
                  </a:lnTo>
                  <a:lnTo>
                    <a:pt x="31957" y="122902"/>
                  </a:lnTo>
                  <a:lnTo>
                    <a:pt x="29860" y="114912"/>
                  </a:lnTo>
                  <a:lnTo>
                    <a:pt x="27109" y="105411"/>
                  </a:lnTo>
                  <a:lnTo>
                    <a:pt x="24026" y="95212"/>
                  </a:lnTo>
                  <a:lnTo>
                    <a:pt x="21265" y="84889"/>
                  </a:lnTo>
                  <a:lnTo>
                    <a:pt x="19830" y="74938"/>
                  </a:lnTo>
                  <a:lnTo>
                    <a:pt x="20160" y="65570"/>
                  </a:lnTo>
                  <a:lnTo>
                    <a:pt x="22345" y="56782"/>
                  </a:lnTo>
                  <a:lnTo>
                    <a:pt x="26401" y="48483"/>
                  </a:lnTo>
                  <a:lnTo>
                    <a:pt x="32134" y="40569"/>
                  </a:lnTo>
                  <a:lnTo>
                    <a:pt x="39388" y="33268"/>
                  </a:lnTo>
                  <a:lnTo>
                    <a:pt x="48144" y="27115"/>
                  </a:lnTo>
                  <a:lnTo>
                    <a:pt x="58246" y="22305"/>
                  </a:lnTo>
                  <a:lnTo>
                    <a:pt x="69280" y="18565"/>
                  </a:lnTo>
                  <a:lnTo>
                    <a:pt x="80677" y="15358"/>
                  </a:lnTo>
                  <a:lnTo>
                    <a:pt x="92072" y="12312"/>
                  </a:lnTo>
                  <a:lnTo>
                    <a:pt x="103060" y="9406"/>
                  </a:lnTo>
                  <a:lnTo>
                    <a:pt x="114287" y="6592"/>
                  </a:lnTo>
                  <a:lnTo>
                    <a:pt x="127851" y="361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68994" y="1926715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72"/>
                  </a:lnTo>
                  <a:lnTo>
                    <a:pt x="11593" y="77826"/>
                  </a:lnTo>
                  <a:lnTo>
                    <a:pt x="14052" y="90580"/>
                  </a:lnTo>
                  <a:lnTo>
                    <a:pt x="16039" y="103716"/>
                  </a:lnTo>
                  <a:lnTo>
                    <a:pt x="17710" y="117129"/>
                  </a:lnTo>
                  <a:lnTo>
                    <a:pt x="19446" y="130740"/>
                  </a:lnTo>
                  <a:lnTo>
                    <a:pt x="21464" y="144487"/>
                  </a:lnTo>
                  <a:lnTo>
                    <a:pt x="23651" y="158328"/>
                  </a:lnTo>
                  <a:lnTo>
                    <a:pt x="25667" y="172234"/>
                  </a:lnTo>
                  <a:lnTo>
                    <a:pt x="27320" y="186183"/>
                  </a:lnTo>
                  <a:lnTo>
                    <a:pt x="28582" y="200161"/>
                  </a:lnTo>
                  <a:lnTo>
                    <a:pt x="29504" y="214159"/>
                  </a:lnTo>
                  <a:lnTo>
                    <a:pt x="30159" y="228171"/>
                  </a:lnTo>
                  <a:lnTo>
                    <a:pt x="30615" y="242191"/>
                  </a:lnTo>
                  <a:lnTo>
                    <a:pt x="30930" y="256217"/>
                  </a:lnTo>
                  <a:lnTo>
                    <a:pt x="31119" y="270216"/>
                  </a:lnTo>
                  <a:lnTo>
                    <a:pt x="30356" y="283053"/>
                  </a:lnTo>
                  <a:lnTo>
                    <a:pt x="27355" y="291166"/>
                  </a:lnTo>
                  <a:lnTo>
                    <a:pt x="23020" y="292402"/>
                  </a:lnTo>
                  <a:lnTo>
                    <a:pt x="19250" y="288526"/>
                  </a:lnTo>
                  <a:lnTo>
                    <a:pt x="16647" y="281255"/>
                  </a:lnTo>
                  <a:lnTo>
                    <a:pt x="15365" y="271728"/>
                  </a:lnTo>
                  <a:lnTo>
                    <a:pt x="15303" y="260703"/>
                  </a:lnTo>
                  <a:lnTo>
                    <a:pt x="16240" y="248845"/>
                  </a:lnTo>
                  <a:lnTo>
                    <a:pt x="17939" y="236793"/>
                  </a:lnTo>
                  <a:lnTo>
                    <a:pt x="20198" y="224906"/>
                  </a:lnTo>
                  <a:lnTo>
                    <a:pt x="23021" y="213461"/>
                  </a:lnTo>
                  <a:lnTo>
                    <a:pt x="26595" y="202765"/>
                  </a:lnTo>
                  <a:lnTo>
                    <a:pt x="30971" y="192914"/>
                  </a:lnTo>
                  <a:lnTo>
                    <a:pt x="36386" y="184315"/>
                  </a:lnTo>
                  <a:lnTo>
                    <a:pt x="43310" y="177740"/>
                  </a:lnTo>
                  <a:lnTo>
                    <a:pt x="51857" y="173435"/>
                  </a:lnTo>
                  <a:lnTo>
                    <a:pt x="61683" y="171340"/>
                  </a:lnTo>
                  <a:lnTo>
                    <a:pt x="72188" y="171364"/>
                  </a:lnTo>
                  <a:lnTo>
                    <a:pt x="82950" y="173234"/>
                  </a:lnTo>
                  <a:lnTo>
                    <a:pt x="93597" y="176741"/>
                  </a:lnTo>
                  <a:lnTo>
                    <a:pt x="103739" y="181828"/>
                  </a:lnTo>
                  <a:lnTo>
                    <a:pt x="113217" y="188317"/>
                  </a:lnTo>
                  <a:lnTo>
                    <a:pt x="121902" y="195943"/>
                  </a:lnTo>
                  <a:lnTo>
                    <a:pt x="129597" y="204431"/>
                  </a:lnTo>
                  <a:lnTo>
                    <a:pt x="136290" y="213552"/>
                  </a:lnTo>
                  <a:lnTo>
                    <a:pt x="141957" y="223286"/>
                  </a:lnTo>
                  <a:lnTo>
                    <a:pt x="146473" y="233805"/>
                  </a:lnTo>
                  <a:lnTo>
                    <a:pt x="149883" y="245128"/>
                  </a:lnTo>
                  <a:lnTo>
                    <a:pt x="152367" y="256737"/>
                  </a:lnTo>
                  <a:lnTo>
                    <a:pt x="154394" y="268906"/>
                  </a:lnTo>
                  <a:lnTo>
                    <a:pt x="156146" y="283821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73540" y="2075986"/>
              <a:ext cx="153424" cy="135892"/>
            </a:xfrm>
            <a:custGeom>
              <a:avLst/>
              <a:gdLst/>
              <a:ahLst/>
              <a:cxnLst/>
              <a:rect l="0" t="0" r="0" b="0"/>
              <a:pathLst>
                <a:path w="153424" h="135892">
                  <a:moveTo>
                    <a:pt x="79724" y="92884"/>
                  </a:moveTo>
                  <a:lnTo>
                    <a:pt x="82524" y="84016"/>
                  </a:lnTo>
                  <a:lnTo>
                    <a:pt x="84026" y="75029"/>
                  </a:lnTo>
                  <a:lnTo>
                    <a:pt x="84328" y="65043"/>
                  </a:lnTo>
                  <a:lnTo>
                    <a:pt x="83475" y="54408"/>
                  </a:lnTo>
                  <a:lnTo>
                    <a:pt x="81359" y="43893"/>
                  </a:lnTo>
                  <a:lnTo>
                    <a:pt x="78033" y="33945"/>
                  </a:lnTo>
                  <a:lnTo>
                    <a:pt x="73525" y="24832"/>
                  </a:lnTo>
                  <a:lnTo>
                    <a:pt x="67757" y="16792"/>
                  </a:lnTo>
                  <a:lnTo>
                    <a:pt x="60810" y="9849"/>
                  </a:lnTo>
                  <a:lnTo>
                    <a:pt x="53046" y="4342"/>
                  </a:lnTo>
                  <a:lnTo>
                    <a:pt x="44997" y="990"/>
                  </a:lnTo>
                  <a:lnTo>
                    <a:pt x="36999" y="0"/>
                  </a:lnTo>
                  <a:lnTo>
                    <a:pt x="29342" y="1282"/>
                  </a:lnTo>
                  <a:lnTo>
                    <a:pt x="22354" y="4726"/>
                  </a:lnTo>
                  <a:lnTo>
                    <a:pt x="16142" y="10051"/>
                  </a:lnTo>
                  <a:lnTo>
                    <a:pt x="10801" y="17200"/>
                  </a:lnTo>
                  <a:lnTo>
                    <a:pt x="6505" y="26417"/>
                  </a:lnTo>
                  <a:lnTo>
                    <a:pt x="3247" y="37643"/>
                  </a:lnTo>
                  <a:lnTo>
                    <a:pt x="1040" y="50246"/>
                  </a:lnTo>
                  <a:lnTo>
                    <a:pt x="0" y="63235"/>
                  </a:lnTo>
                  <a:lnTo>
                    <a:pt x="81" y="76005"/>
                  </a:lnTo>
                  <a:lnTo>
                    <a:pt x="1270" y="88339"/>
                  </a:lnTo>
                  <a:lnTo>
                    <a:pt x="3662" y="100229"/>
                  </a:lnTo>
                  <a:lnTo>
                    <a:pt x="7202" y="111719"/>
                  </a:lnTo>
                  <a:lnTo>
                    <a:pt x="11867" y="122079"/>
                  </a:lnTo>
                  <a:lnTo>
                    <a:pt x="17746" y="129849"/>
                  </a:lnTo>
                  <a:lnTo>
                    <a:pt x="24767" y="134438"/>
                  </a:lnTo>
                  <a:lnTo>
                    <a:pt x="32412" y="135891"/>
                  </a:lnTo>
                  <a:lnTo>
                    <a:pt x="39849" y="134441"/>
                  </a:lnTo>
                  <a:lnTo>
                    <a:pt x="46623" y="130539"/>
                  </a:lnTo>
                  <a:lnTo>
                    <a:pt x="52644" y="124719"/>
                  </a:lnTo>
                  <a:lnTo>
                    <a:pt x="57996" y="117476"/>
                  </a:lnTo>
                  <a:lnTo>
                    <a:pt x="62818" y="109209"/>
                  </a:lnTo>
                  <a:lnTo>
                    <a:pt x="67243" y="100223"/>
                  </a:lnTo>
                  <a:lnTo>
                    <a:pt x="71384" y="90741"/>
                  </a:lnTo>
                  <a:lnTo>
                    <a:pt x="75330" y="80990"/>
                  </a:lnTo>
                  <a:lnTo>
                    <a:pt x="79342" y="73584"/>
                  </a:lnTo>
                  <a:lnTo>
                    <a:pt x="83284" y="71725"/>
                  </a:lnTo>
                  <a:lnTo>
                    <a:pt x="86620" y="74450"/>
                  </a:lnTo>
                  <a:lnTo>
                    <a:pt x="89576" y="80144"/>
                  </a:lnTo>
                  <a:lnTo>
                    <a:pt x="92612" y="87497"/>
                  </a:lnTo>
                  <a:lnTo>
                    <a:pt x="96193" y="95489"/>
                  </a:lnTo>
                  <a:lnTo>
                    <a:pt x="100500" y="103554"/>
                  </a:lnTo>
                  <a:lnTo>
                    <a:pt x="105770" y="111167"/>
                  </a:lnTo>
                  <a:lnTo>
                    <a:pt x="113239" y="118430"/>
                  </a:lnTo>
                  <a:lnTo>
                    <a:pt x="126921" y="125973"/>
                  </a:lnTo>
                  <a:lnTo>
                    <a:pt x="153423" y="13499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48020" y="2048453"/>
              <a:ext cx="103175" cy="183589"/>
            </a:xfrm>
            <a:custGeom>
              <a:avLst/>
              <a:gdLst/>
              <a:ahLst/>
              <a:cxnLst/>
              <a:rect l="0" t="0" r="0" b="0"/>
              <a:pathLst>
                <a:path w="103175" h="183589">
                  <a:moveTo>
                    <a:pt x="94757" y="4604"/>
                  </a:moveTo>
                  <a:lnTo>
                    <a:pt x="85956" y="1804"/>
                  </a:lnTo>
                  <a:lnTo>
                    <a:pt x="77609" y="302"/>
                  </a:lnTo>
                  <a:lnTo>
                    <a:pt x="68910" y="0"/>
                  </a:lnTo>
                  <a:lnTo>
                    <a:pt x="59789" y="852"/>
                  </a:lnTo>
                  <a:lnTo>
                    <a:pt x="50295" y="2968"/>
                  </a:lnTo>
                  <a:lnTo>
                    <a:pt x="40511" y="6295"/>
                  </a:lnTo>
                  <a:lnTo>
                    <a:pt x="30843" y="10803"/>
                  </a:lnTo>
                  <a:lnTo>
                    <a:pt x="21966" y="16571"/>
                  </a:lnTo>
                  <a:lnTo>
                    <a:pt x="14209" y="23513"/>
                  </a:lnTo>
                  <a:lnTo>
                    <a:pt x="8360" y="31104"/>
                  </a:lnTo>
                  <a:lnTo>
                    <a:pt x="5777" y="38504"/>
                  </a:lnTo>
                  <a:lnTo>
                    <a:pt x="6901" y="45250"/>
                  </a:lnTo>
                  <a:lnTo>
                    <a:pt x="11387" y="51081"/>
                  </a:lnTo>
                  <a:lnTo>
                    <a:pt x="18584" y="55773"/>
                  </a:lnTo>
                  <a:lnTo>
                    <a:pt x="27817" y="59343"/>
                  </a:lnTo>
                  <a:lnTo>
                    <a:pt x="38196" y="62283"/>
                  </a:lnTo>
                  <a:lnTo>
                    <a:pt x="48671" y="65420"/>
                  </a:lnTo>
                  <a:lnTo>
                    <a:pt x="58664" y="69208"/>
                  </a:lnTo>
                  <a:lnTo>
                    <a:pt x="68011" y="73741"/>
                  </a:lnTo>
                  <a:lnTo>
                    <a:pt x="76756" y="78935"/>
                  </a:lnTo>
                  <a:lnTo>
                    <a:pt x="84998" y="84664"/>
                  </a:lnTo>
                  <a:lnTo>
                    <a:pt x="92366" y="91121"/>
                  </a:lnTo>
                  <a:lnTo>
                    <a:pt x="98039" y="98811"/>
                  </a:lnTo>
                  <a:lnTo>
                    <a:pt x="101699" y="107896"/>
                  </a:lnTo>
                  <a:lnTo>
                    <a:pt x="103174" y="117759"/>
                  </a:lnTo>
                  <a:lnTo>
                    <a:pt x="102195" y="127230"/>
                  </a:lnTo>
                  <a:lnTo>
                    <a:pt x="98866" y="135670"/>
                  </a:lnTo>
                  <a:lnTo>
                    <a:pt x="93564" y="142961"/>
                  </a:lnTo>
                  <a:lnTo>
                    <a:pt x="86733" y="149240"/>
                  </a:lnTo>
                  <a:lnTo>
                    <a:pt x="78776" y="154720"/>
                  </a:lnTo>
                  <a:lnTo>
                    <a:pt x="70015" y="159604"/>
                  </a:lnTo>
                  <a:lnTo>
                    <a:pt x="60690" y="164060"/>
                  </a:lnTo>
                  <a:lnTo>
                    <a:pt x="50985" y="168211"/>
                  </a:lnTo>
                  <a:lnTo>
                    <a:pt x="41287" y="171998"/>
                  </a:lnTo>
                  <a:lnTo>
                    <a:pt x="31141" y="175567"/>
                  </a:lnTo>
                  <a:lnTo>
                    <a:pt x="18540" y="179232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151656" y="1242362"/>
            <a:ext cx="1196822" cy="766995"/>
            <a:chOff x="4151656" y="1242362"/>
            <a:chExt cx="1196822" cy="766995"/>
          </a:xfrm>
        </p:grpSpPr>
        <p:sp>
          <p:nvSpPr>
            <p:cNvPr id="69" name="Freeform 68"/>
            <p:cNvSpPr/>
            <p:nvPr/>
          </p:nvSpPr>
          <p:spPr>
            <a:xfrm>
              <a:off x="4214731" y="1364997"/>
              <a:ext cx="103018" cy="312104"/>
            </a:xfrm>
            <a:custGeom>
              <a:avLst/>
              <a:gdLst/>
              <a:ahLst/>
              <a:cxnLst/>
              <a:rect l="0" t="0" r="0" b="0"/>
              <a:pathLst>
                <a:path w="103018" h="312104">
                  <a:moveTo>
                    <a:pt x="7196" y="66878"/>
                  </a:moveTo>
                  <a:lnTo>
                    <a:pt x="10063" y="78613"/>
                  </a:lnTo>
                  <a:lnTo>
                    <a:pt x="12205" y="89742"/>
                  </a:lnTo>
                  <a:lnTo>
                    <a:pt x="13813" y="101341"/>
                  </a:lnTo>
                  <a:lnTo>
                    <a:pt x="15166" y="113502"/>
                  </a:lnTo>
                  <a:lnTo>
                    <a:pt x="16663" y="126162"/>
                  </a:lnTo>
                  <a:lnTo>
                    <a:pt x="18513" y="139213"/>
                  </a:lnTo>
                  <a:lnTo>
                    <a:pt x="20753" y="152392"/>
                  </a:lnTo>
                  <a:lnTo>
                    <a:pt x="23334" y="165309"/>
                  </a:lnTo>
                  <a:lnTo>
                    <a:pt x="26179" y="177776"/>
                  </a:lnTo>
                  <a:lnTo>
                    <a:pt x="29055" y="189942"/>
                  </a:lnTo>
                  <a:lnTo>
                    <a:pt x="31600" y="202184"/>
                  </a:lnTo>
                  <a:lnTo>
                    <a:pt x="33640" y="214724"/>
                  </a:lnTo>
                  <a:lnTo>
                    <a:pt x="35177" y="227776"/>
                  </a:lnTo>
                  <a:lnTo>
                    <a:pt x="36292" y="241609"/>
                  </a:lnTo>
                  <a:lnTo>
                    <a:pt x="37074" y="256283"/>
                  </a:lnTo>
                  <a:lnTo>
                    <a:pt x="37448" y="271376"/>
                  </a:lnTo>
                  <a:lnTo>
                    <a:pt x="37175" y="286121"/>
                  </a:lnTo>
                  <a:lnTo>
                    <a:pt x="36152" y="300021"/>
                  </a:lnTo>
                  <a:lnTo>
                    <a:pt x="33630" y="309939"/>
                  </a:lnTo>
                  <a:lnTo>
                    <a:pt x="29661" y="312103"/>
                  </a:lnTo>
                  <a:lnTo>
                    <a:pt x="26096" y="307779"/>
                  </a:lnTo>
                  <a:lnTo>
                    <a:pt x="23442" y="298977"/>
                  </a:lnTo>
                  <a:lnTo>
                    <a:pt x="21417" y="287369"/>
                  </a:lnTo>
                  <a:lnTo>
                    <a:pt x="19502" y="274279"/>
                  </a:lnTo>
                  <a:lnTo>
                    <a:pt x="17392" y="260500"/>
                  </a:lnTo>
                  <a:lnTo>
                    <a:pt x="14989" y="246276"/>
                  </a:lnTo>
                  <a:lnTo>
                    <a:pt x="12305" y="231486"/>
                  </a:lnTo>
                  <a:lnTo>
                    <a:pt x="9395" y="216083"/>
                  </a:lnTo>
                  <a:lnTo>
                    <a:pt x="6476" y="200291"/>
                  </a:lnTo>
                  <a:lnTo>
                    <a:pt x="3903" y="184526"/>
                  </a:lnTo>
                  <a:lnTo>
                    <a:pt x="1849" y="169032"/>
                  </a:lnTo>
                  <a:lnTo>
                    <a:pt x="473" y="154032"/>
                  </a:lnTo>
                  <a:lnTo>
                    <a:pt x="0" y="139806"/>
                  </a:lnTo>
                  <a:lnTo>
                    <a:pt x="460" y="126418"/>
                  </a:lnTo>
                  <a:lnTo>
                    <a:pt x="1736" y="113614"/>
                  </a:lnTo>
                  <a:lnTo>
                    <a:pt x="3655" y="100936"/>
                  </a:lnTo>
                  <a:lnTo>
                    <a:pt x="6054" y="88108"/>
                  </a:lnTo>
                  <a:lnTo>
                    <a:pt x="8798" y="75201"/>
                  </a:lnTo>
                  <a:lnTo>
                    <a:pt x="11786" y="62529"/>
                  </a:lnTo>
                  <a:lnTo>
                    <a:pt x="14946" y="50266"/>
                  </a:lnTo>
                  <a:lnTo>
                    <a:pt x="18389" y="38590"/>
                  </a:lnTo>
                  <a:lnTo>
                    <a:pt x="22385" y="27749"/>
                  </a:lnTo>
                  <a:lnTo>
                    <a:pt x="27045" y="17812"/>
                  </a:lnTo>
                  <a:lnTo>
                    <a:pt x="32481" y="9326"/>
                  </a:lnTo>
                  <a:lnTo>
                    <a:pt x="38887" y="3362"/>
                  </a:lnTo>
                  <a:lnTo>
                    <a:pt x="46268" y="285"/>
                  </a:lnTo>
                  <a:lnTo>
                    <a:pt x="54327" y="0"/>
                  </a:lnTo>
                  <a:lnTo>
                    <a:pt x="62575" y="2309"/>
                  </a:lnTo>
                  <a:lnTo>
                    <a:pt x="70707" y="6828"/>
                  </a:lnTo>
                  <a:lnTo>
                    <a:pt x="78454" y="13249"/>
                  </a:lnTo>
                  <a:lnTo>
                    <a:pt x="85502" y="21436"/>
                  </a:lnTo>
                  <a:lnTo>
                    <a:pt x="91750" y="31154"/>
                  </a:lnTo>
                  <a:lnTo>
                    <a:pt x="96944" y="41929"/>
                  </a:lnTo>
                  <a:lnTo>
                    <a:pt x="100611" y="53152"/>
                  </a:lnTo>
                  <a:lnTo>
                    <a:pt x="102628" y="64439"/>
                  </a:lnTo>
                  <a:lnTo>
                    <a:pt x="103017" y="75627"/>
                  </a:lnTo>
                  <a:lnTo>
                    <a:pt x="101766" y="86673"/>
                  </a:lnTo>
                  <a:lnTo>
                    <a:pt x="99028" y="97571"/>
                  </a:lnTo>
                  <a:lnTo>
                    <a:pt x="94750" y="107855"/>
                  </a:lnTo>
                  <a:lnTo>
                    <a:pt x="88606" y="116631"/>
                  </a:lnTo>
                  <a:lnTo>
                    <a:pt x="80603" y="123533"/>
                  </a:lnTo>
                  <a:lnTo>
                    <a:pt x="71615" y="128687"/>
                  </a:lnTo>
                  <a:lnTo>
                    <a:pt x="62326" y="132953"/>
                  </a:lnTo>
                  <a:lnTo>
                    <a:pt x="51921" y="136702"/>
                  </a:lnTo>
                  <a:lnTo>
                    <a:pt x="38782" y="14057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74069" y="1375748"/>
              <a:ext cx="153185" cy="116041"/>
            </a:xfrm>
            <a:custGeom>
              <a:avLst/>
              <a:gdLst/>
              <a:ahLst/>
              <a:cxnLst/>
              <a:rect l="0" t="0" r="0" b="0"/>
              <a:pathLst>
                <a:path w="153185" h="116041">
                  <a:moveTo>
                    <a:pt x="68957" y="77184"/>
                  </a:moveTo>
                  <a:lnTo>
                    <a:pt x="71757" y="68316"/>
                  </a:lnTo>
                  <a:lnTo>
                    <a:pt x="73258" y="59329"/>
                  </a:lnTo>
                  <a:lnTo>
                    <a:pt x="73560" y="49343"/>
                  </a:lnTo>
                  <a:lnTo>
                    <a:pt x="72708" y="38708"/>
                  </a:lnTo>
                  <a:lnTo>
                    <a:pt x="70592" y="28193"/>
                  </a:lnTo>
                  <a:lnTo>
                    <a:pt x="67265" y="18259"/>
                  </a:lnTo>
                  <a:lnTo>
                    <a:pt x="62757" y="9664"/>
                  </a:lnTo>
                  <a:lnTo>
                    <a:pt x="56989" y="3569"/>
                  </a:lnTo>
                  <a:lnTo>
                    <a:pt x="50047" y="377"/>
                  </a:lnTo>
                  <a:lnTo>
                    <a:pt x="42456" y="0"/>
                  </a:lnTo>
                  <a:lnTo>
                    <a:pt x="35055" y="2242"/>
                  </a:lnTo>
                  <a:lnTo>
                    <a:pt x="28306" y="6708"/>
                  </a:lnTo>
                  <a:lnTo>
                    <a:pt x="22302" y="12922"/>
                  </a:lnTo>
                  <a:lnTo>
                    <a:pt x="16962" y="20438"/>
                  </a:lnTo>
                  <a:lnTo>
                    <a:pt x="12153" y="28895"/>
                  </a:lnTo>
                  <a:lnTo>
                    <a:pt x="7905" y="38179"/>
                  </a:lnTo>
                  <a:lnTo>
                    <a:pt x="4416" y="48394"/>
                  </a:lnTo>
                  <a:lnTo>
                    <a:pt x="1741" y="59518"/>
                  </a:lnTo>
                  <a:lnTo>
                    <a:pt x="112" y="71090"/>
                  </a:lnTo>
                  <a:lnTo>
                    <a:pt x="0" y="82325"/>
                  </a:lnTo>
                  <a:lnTo>
                    <a:pt x="1525" y="92794"/>
                  </a:lnTo>
                  <a:lnTo>
                    <a:pt x="4669" y="101940"/>
                  </a:lnTo>
                  <a:lnTo>
                    <a:pt x="9446" y="108947"/>
                  </a:lnTo>
                  <a:lnTo>
                    <a:pt x="15692" y="113574"/>
                  </a:lnTo>
                  <a:lnTo>
                    <a:pt x="22968" y="115901"/>
                  </a:lnTo>
                  <a:lnTo>
                    <a:pt x="30682" y="116040"/>
                  </a:lnTo>
                  <a:lnTo>
                    <a:pt x="38453" y="114283"/>
                  </a:lnTo>
                  <a:lnTo>
                    <a:pt x="45955" y="110853"/>
                  </a:lnTo>
                  <a:lnTo>
                    <a:pt x="52839" y="105819"/>
                  </a:lnTo>
                  <a:lnTo>
                    <a:pt x="58981" y="99360"/>
                  </a:lnTo>
                  <a:lnTo>
                    <a:pt x="64274" y="91585"/>
                  </a:lnTo>
                  <a:lnTo>
                    <a:pt x="68540" y="82465"/>
                  </a:lnTo>
                  <a:lnTo>
                    <a:pt x="71796" y="72139"/>
                  </a:lnTo>
                  <a:lnTo>
                    <a:pt x="74715" y="62043"/>
                  </a:lnTo>
                  <a:lnTo>
                    <a:pt x="78496" y="55677"/>
                  </a:lnTo>
                  <a:lnTo>
                    <a:pt x="83308" y="54599"/>
                  </a:lnTo>
                  <a:lnTo>
                    <a:pt x="88542" y="56874"/>
                  </a:lnTo>
                  <a:lnTo>
                    <a:pt x="94082" y="61033"/>
                  </a:lnTo>
                  <a:lnTo>
                    <a:pt x="99937" y="66286"/>
                  </a:lnTo>
                  <a:lnTo>
                    <a:pt x="106085" y="72186"/>
                  </a:lnTo>
                  <a:lnTo>
                    <a:pt x="112556" y="78175"/>
                  </a:lnTo>
                  <a:lnTo>
                    <a:pt x="120295" y="84091"/>
                  </a:lnTo>
                  <a:lnTo>
                    <a:pt x="132219" y="90446"/>
                  </a:lnTo>
                  <a:lnTo>
                    <a:pt x="153184" y="9824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30533" y="1337119"/>
              <a:ext cx="130583" cy="136871"/>
            </a:xfrm>
            <a:custGeom>
              <a:avLst/>
              <a:gdLst/>
              <a:ahLst/>
              <a:cxnLst/>
              <a:rect l="0" t="0" r="0" b="0"/>
              <a:pathLst>
                <a:path w="130583" h="136871">
                  <a:moveTo>
                    <a:pt x="91477" y="0"/>
                  </a:moveTo>
                  <a:lnTo>
                    <a:pt x="79809" y="67"/>
                  </a:lnTo>
                  <a:lnTo>
                    <a:pt x="69321" y="707"/>
                  </a:lnTo>
                  <a:lnTo>
                    <a:pt x="59023" y="2008"/>
                  </a:lnTo>
                  <a:lnTo>
                    <a:pt x="48895" y="4041"/>
                  </a:lnTo>
                  <a:lnTo>
                    <a:pt x="39199" y="7005"/>
                  </a:lnTo>
                  <a:lnTo>
                    <a:pt x="30068" y="10930"/>
                  </a:lnTo>
                  <a:lnTo>
                    <a:pt x="21637" y="15852"/>
                  </a:lnTo>
                  <a:lnTo>
                    <a:pt x="14124" y="21904"/>
                  </a:lnTo>
                  <a:lnTo>
                    <a:pt x="7572" y="29039"/>
                  </a:lnTo>
                  <a:lnTo>
                    <a:pt x="2512" y="36761"/>
                  </a:lnTo>
                  <a:lnTo>
                    <a:pt x="0" y="44250"/>
                  </a:lnTo>
                  <a:lnTo>
                    <a:pt x="390" y="51050"/>
                  </a:lnTo>
                  <a:lnTo>
                    <a:pt x="3416" y="56748"/>
                  </a:lnTo>
                  <a:lnTo>
                    <a:pt x="8570" y="60818"/>
                  </a:lnTo>
                  <a:lnTo>
                    <a:pt x="15333" y="63148"/>
                  </a:lnTo>
                  <a:lnTo>
                    <a:pt x="23430" y="64102"/>
                  </a:lnTo>
                  <a:lnTo>
                    <a:pt x="32825" y="64302"/>
                  </a:lnTo>
                  <a:lnTo>
                    <a:pt x="43393" y="64191"/>
                  </a:lnTo>
                  <a:lnTo>
                    <a:pt x="54756" y="64156"/>
                  </a:lnTo>
                  <a:lnTo>
                    <a:pt x="66383" y="64600"/>
                  </a:lnTo>
                  <a:lnTo>
                    <a:pt x="77940" y="65689"/>
                  </a:lnTo>
                  <a:lnTo>
                    <a:pt x="89141" y="67558"/>
                  </a:lnTo>
                  <a:lnTo>
                    <a:pt x="99663" y="70409"/>
                  </a:lnTo>
                  <a:lnTo>
                    <a:pt x="109392" y="74256"/>
                  </a:lnTo>
                  <a:lnTo>
                    <a:pt x="117908" y="79126"/>
                  </a:lnTo>
                  <a:lnTo>
                    <a:pt x="124425" y="85144"/>
                  </a:lnTo>
                  <a:lnTo>
                    <a:pt x="128687" y="92256"/>
                  </a:lnTo>
                  <a:lnTo>
                    <a:pt x="130582" y="99963"/>
                  </a:lnTo>
                  <a:lnTo>
                    <a:pt x="129893" y="107441"/>
                  </a:lnTo>
                  <a:lnTo>
                    <a:pt x="126758" y="114239"/>
                  </a:lnTo>
                  <a:lnTo>
                    <a:pt x="121417" y="120105"/>
                  </a:lnTo>
                  <a:lnTo>
                    <a:pt x="114029" y="124821"/>
                  </a:lnTo>
                  <a:lnTo>
                    <a:pt x="104898" y="128397"/>
                  </a:lnTo>
                  <a:lnTo>
                    <a:pt x="95001" y="131008"/>
                  </a:lnTo>
                  <a:lnTo>
                    <a:pt x="84929" y="133142"/>
                  </a:lnTo>
                  <a:lnTo>
                    <a:pt x="73805" y="134989"/>
                  </a:lnTo>
                  <a:lnTo>
                    <a:pt x="59892" y="13687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79938" y="1242362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0" y="83653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4" y="129880"/>
                  </a:lnTo>
                  <a:lnTo>
                    <a:pt x="177" y="144923"/>
                  </a:lnTo>
                  <a:lnTo>
                    <a:pt x="825" y="159709"/>
                  </a:lnTo>
                  <a:lnTo>
                    <a:pt x="2074" y="174271"/>
                  </a:lnTo>
                  <a:lnTo>
                    <a:pt x="3735" y="188247"/>
                  </a:lnTo>
                  <a:lnTo>
                    <a:pt x="5562" y="202351"/>
                  </a:lnTo>
                  <a:lnTo>
                    <a:pt x="7716" y="218942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95709" y="132659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3921" y="67"/>
                  </a:lnTo>
                  <a:lnTo>
                    <a:pt x="141291" y="707"/>
                  </a:lnTo>
                  <a:lnTo>
                    <a:pt x="129386" y="1995"/>
                  </a:lnTo>
                  <a:lnTo>
                    <a:pt x="117904" y="3509"/>
                  </a:lnTo>
                  <a:lnTo>
                    <a:pt x="106712" y="4529"/>
                  </a:lnTo>
                  <a:lnTo>
                    <a:pt x="95725" y="4698"/>
                  </a:lnTo>
                  <a:lnTo>
                    <a:pt x="84882" y="4316"/>
                  </a:lnTo>
                  <a:lnTo>
                    <a:pt x="74140" y="4127"/>
                  </a:lnTo>
                  <a:lnTo>
                    <a:pt x="63471" y="4552"/>
                  </a:lnTo>
                  <a:lnTo>
                    <a:pt x="52924" y="5525"/>
                  </a:lnTo>
                  <a:lnTo>
                    <a:pt x="41370" y="6748"/>
                  </a:lnTo>
                  <a:lnTo>
                    <a:pt x="25558" y="8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1656" y="1772859"/>
              <a:ext cx="117559" cy="236498"/>
            </a:xfrm>
            <a:custGeom>
              <a:avLst/>
              <a:gdLst/>
              <a:ahLst/>
              <a:cxnLst/>
              <a:rect l="0" t="0" r="0" b="0"/>
              <a:pathLst>
                <a:path w="117559" h="236498">
                  <a:moveTo>
                    <a:pt x="28157" y="59099"/>
                  </a:moveTo>
                  <a:lnTo>
                    <a:pt x="25290" y="68035"/>
                  </a:lnTo>
                  <a:lnTo>
                    <a:pt x="23148" y="77661"/>
                  </a:lnTo>
                  <a:lnTo>
                    <a:pt x="21545" y="88953"/>
                  </a:lnTo>
                  <a:lnTo>
                    <a:pt x="20365" y="101794"/>
                  </a:lnTo>
                  <a:lnTo>
                    <a:pt x="19516" y="115922"/>
                  </a:lnTo>
                  <a:lnTo>
                    <a:pt x="18923" y="131042"/>
                  </a:lnTo>
                  <a:lnTo>
                    <a:pt x="18682" y="146731"/>
                  </a:lnTo>
                  <a:lnTo>
                    <a:pt x="19046" y="162470"/>
                  </a:lnTo>
                  <a:lnTo>
                    <a:pt x="20100" y="177975"/>
                  </a:lnTo>
                  <a:lnTo>
                    <a:pt x="21623" y="193161"/>
                  </a:lnTo>
                  <a:lnTo>
                    <a:pt x="23182" y="208051"/>
                  </a:lnTo>
                  <a:lnTo>
                    <a:pt x="24496" y="222602"/>
                  </a:lnTo>
                  <a:lnTo>
                    <a:pt x="24444" y="233454"/>
                  </a:lnTo>
                  <a:lnTo>
                    <a:pt x="22347" y="236497"/>
                  </a:lnTo>
                  <a:lnTo>
                    <a:pt x="19501" y="233289"/>
                  </a:lnTo>
                  <a:lnTo>
                    <a:pt x="16438" y="226208"/>
                  </a:lnTo>
                  <a:lnTo>
                    <a:pt x="13264" y="217095"/>
                  </a:lnTo>
                  <a:lnTo>
                    <a:pt x="10012" y="207022"/>
                  </a:lnTo>
                  <a:lnTo>
                    <a:pt x="6859" y="196213"/>
                  </a:lnTo>
                  <a:lnTo>
                    <a:pt x="4129" y="184309"/>
                  </a:lnTo>
                  <a:lnTo>
                    <a:pt x="1969" y="171164"/>
                  </a:lnTo>
                  <a:lnTo>
                    <a:pt x="521" y="157052"/>
                  </a:lnTo>
                  <a:lnTo>
                    <a:pt x="0" y="142493"/>
                  </a:lnTo>
                  <a:lnTo>
                    <a:pt x="429" y="127846"/>
                  </a:lnTo>
                  <a:lnTo>
                    <a:pt x="1683" y="113433"/>
                  </a:lnTo>
                  <a:lnTo>
                    <a:pt x="3587" y="99608"/>
                  </a:lnTo>
                  <a:lnTo>
                    <a:pt x="5982" y="86502"/>
                  </a:lnTo>
                  <a:lnTo>
                    <a:pt x="8893" y="74228"/>
                  </a:lnTo>
                  <a:lnTo>
                    <a:pt x="12524" y="62970"/>
                  </a:lnTo>
                  <a:lnTo>
                    <a:pt x="16930" y="52723"/>
                  </a:lnTo>
                  <a:lnTo>
                    <a:pt x="22024" y="43178"/>
                  </a:lnTo>
                  <a:lnTo>
                    <a:pt x="27668" y="33840"/>
                  </a:lnTo>
                  <a:lnTo>
                    <a:pt x="33729" y="24421"/>
                  </a:lnTo>
                  <a:lnTo>
                    <a:pt x="40257" y="15466"/>
                  </a:lnTo>
                  <a:lnTo>
                    <a:pt x="47470" y="8197"/>
                  </a:lnTo>
                  <a:lnTo>
                    <a:pt x="55430" y="3169"/>
                  </a:lnTo>
                  <a:lnTo>
                    <a:pt x="63894" y="457"/>
                  </a:lnTo>
                  <a:lnTo>
                    <a:pt x="72421" y="0"/>
                  </a:lnTo>
                  <a:lnTo>
                    <a:pt x="80744" y="1515"/>
                  </a:lnTo>
                  <a:lnTo>
                    <a:pt x="88620" y="4769"/>
                  </a:lnTo>
                  <a:lnTo>
                    <a:pt x="95756" y="9678"/>
                  </a:lnTo>
                  <a:lnTo>
                    <a:pt x="102068" y="16050"/>
                  </a:lnTo>
                  <a:lnTo>
                    <a:pt x="107475" y="23766"/>
                  </a:lnTo>
                  <a:lnTo>
                    <a:pt x="111816" y="32846"/>
                  </a:lnTo>
                  <a:lnTo>
                    <a:pt x="115099" y="43172"/>
                  </a:lnTo>
                  <a:lnTo>
                    <a:pt x="117153" y="54360"/>
                  </a:lnTo>
                  <a:lnTo>
                    <a:pt x="117558" y="65862"/>
                  </a:lnTo>
                  <a:lnTo>
                    <a:pt x="116232" y="77327"/>
                  </a:lnTo>
                  <a:lnTo>
                    <a:pt x="113223" y="88296"/>
                  </a:lnTo>
                  <a:lnTo>
                    <a:pt x="108538" y="98129"/>
                  </a:lnTo>
                  <a:lnTo>
                    <a:pt x="102350" y="106591"/>
                  </a:lnTo>
                  <a:lnTo>
                    <a:pt x="94942" y="113781"/>
                  </a:lnTo>
                  <a:lnTo>
                    <a:pt x="86607" y="119934"/>
                  </a:lnTo>
                  <a:lnTo>
                    <a:pt x="77607" y="125295"/>
                  </a:lnTo>
                  <a:lnTo>
                    <a:pt x="68401" y="129931"/>
                  </a:lnTo>
                  <a:lnTo>
                    <a:pt x="58646" y="134177"/>
                  </a:lnTo>
                  <a:lnTo>
                    <a:pt x="46374" y="138410"/>
                  </a:lnTo>
                  <a:lnTo>
                    <a:pt x="28157" y="14332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10578" y="1793514"/>
              <a:ext cx="153505" cy="125449"/>
            </a:xfrm>
            <a:custGeom>
              <a:avLst/>
              <a:gdLst/>
              <a:ahLst/>
              <a:cxnLst/>
              <a:rect l="0" t="0" r="0" b="0"/>
              <a:pathLst>
                <a:path w="153505" h="125449">
                  <a:moveTo>
                    <a:pt x="58748" y="70030"/>
                  </a:moveTo>
                  <a:lnTo>
                    <a:pt x="61548" y="61161"/>
                  </a:lnTo>
                  <a:lnTo>
                    <a:pt x="63050" y="52174"/>
                  </a:lnTo>
                  <a:lnTo>
                    <a:pt x="63347" y="42193"/>
                  </a:lnTo>
                  <a:lnTo>
                    <a:pt x="62323" y="31730"/>
                  </a:lnTo>
                  <a:lnTo>
                    <a:pt x="59558" y="21864"/>
                  </a:lnTo>
                  <a:lnTo>
                    <a:pt x="54987" y="13179"/>
                  </a:lnTo>
                  <a:lnTo>
                    <a:pt x="48999" y="6236"/>
                  </a:lnTo>
                  <a:lnTo>
                    <a:pt x="42232" y="1790"/>
                  </a:lnTo>
                  <a:lnTo>
                    <a:pt x="35136" y="0"/>
                  </a:lnTo>
                  <a:lnTo>
                    <a:pt x="28104" y="717"/>
                  </a:lnTo>
                  <a:lnTo>
                    <a:pt x="21544" y="3766"/>
                  </a:lnTo>
                  <a:lnTo>
                    <a:pt x="15623" y="8815"/>
                  </a:lnTo>
                  <a:lnTo>
                    <a:pt x="10480" y="15607"/>
                  </a:lnTo>
                  <a:lnTo>
                    <a:pt x="6316" y="24050"/>
                  </a:lnTo>
                  <a:lnTo>
                    <a:pt x="3147" y="33947"/>
                  </a:lnTo>
                  <a:lnTo>
                    <a:pt x="1000" y="45014"/>
                  </a:lnTo>
                  <a:lnTo>
                    <a:pt x="0" y="56965"/>
                  </a:lnTo>
                  <a:lnTo>
                    <a:pt x="108" y="69551"/>
                  </a:lnTo>
                  <a:lnTo>
                    <a:pt x="1315" y="82255"/>
                  </a:lnTo>
                  <a:lnTo>
                    <a:pt x="3720" y="94325"/>
                  </a:lnTo>
                  <a:lnTo>
                    <a:pt x="7268" y="105384"/>
                  </a:lnTo>
                  <a:lnTo>
                    <a:pt x="11937" y="114774"/>
                  </a:lnTo>
                  <a:lnTo>
                    <a:pt x="17820" y="121420"/>
                  </a:lnTo>
                  <a:lnTo>
                    <a:pt x="24843" y="124986"/>
                  </a:lnTo>
                  <a:lnTo>
                    <a:pt x="32490" y="125448"/>
                  </a:lnTo>
                  <a:lnTo>
                    <a:pt x="39929" y="122732"/>
                  </a:lnTo>
                  <a:lnTo>
                    <a:pt x="46699" y="117131"/>
                  </a:lnTo>
                  <a:lnTo>
                    <a:pt x="52547" y="109171"/>
                  </a:lnTo>
                  <a:lnTo>
                    <a:pt x="57251" y="99411"/>
                  </a:lnTo>
                  <a:lnTo>
                    <a:pt x="60835" y="88370"/>
                  </a:lnTo>
                  <a:lnTo>
                    <a:pt x="63996" y="77621"/>
                  </a:lnTo>
                  <a:lnTo>
                    <a:pt x="67961" y="70862"/>
                  </a:lnTo>
                  <a:lnTo>
                    <a:pt x="72900" y="70015"/>
                  </a:lnTo>
                  <a:lnTo>
                    <a:pt x="78219" y="73271"/>
                  </a:lnTo>
                  <a:lnTo>
                    <a:pt x="83978" y="78920"/>
                  </a:lnTo>
                  <a:lnTo>
                    <a:pt x="90510" y="85724"/>
                  </a:lnTo>
                  <a:lnTo>
                    <a:pt x="97923" y="92962"/>
                  </a:lnTo>
                  <a:lnTo>
                    <a:pt x="106065" y="99808"/>
                  </a:lnTo>
                  <a:lnTo>
                    <a:pt x="115639" y="105724"/>
                  </a:lnTo>
                  <a:lnTo>
                    <a:pt x="129722" y="110099"/>
                  </a:lnTo>
                  <a:lnTo>
                    <a:pt x="153504" y="11214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43026" y="1758259"/>
              <a:ext cx="115814" cy="115664"/>
            </a:xfrm>
            <a:custGeom>
              <a:avLst/>
              <a:gdLst/>
              <a:ahLst/>
              <a:cxnLst/>
              <a:rect l="0" t="0" r="0" b="0"/>
              <a:pathLst>
                <a:path w="115814" h="115664">
                  <a:moveTo>
                    <a:pt x="0" y="52642"/>
                  </a:moveTo>
                  <a:lnTo>
                    <a:pt x="3001" y="61444"/>
                  </a:lnTo>
                  <a:lnTo>
                    <a:pt x="6423" y="69790"/>
                  </a:lnTo>
                  <a:lnTo>
                    <a:pt x="10619" y="78489"/>
                  </a:lnTo>
                  <a:lnTo>
                    <a:pt x="15519" y="87610"/>
                  </a:lnTo>
                  <a:lnTo>
                    <a:pt x="21000" y="97105"/>
                  </a:lnTo>
                  <a:lnTo>
                    <a:pt x="26885" y="106822"/>
                  </a:lnTo>
                  <a:lnTo>
                    <a:pt x="31445" y="114067"/>
                  </a:lnTo>
                  <a:lnTo>
                    <a:pt x="32819" y="115663"/>
                  </a:lnTo>
                  <a:lnTo>
                    <a:pt x="31961" y="112809"/>
                  </a:lnTo>
                  <a:lnTo>
                    <a:pt x="30037" y="106940"/>
                  </a:lnTo>
                  <a:lnTo>
                    <a:pt x="27934" y="98826"/>
                  </a:lnTo>
                  <a:lnTo>
                    <a:pt x="26100" y="89013"/>
                  </a:lnTo>
                  <a:lnTo>
                    <a:pt x="24991" y="78269"/>
                  </a:lnTo>
                  <a:lnTo>
                    <a:pt x="25205" y="67564"/>
                  </a:lnTo>
                  <a:lnTo>
                    <a:pt x="26939" y="57429"/>
                  </a:lnTo>
                  <a:lnTo>
                    <a:pt x="30216" y="48160"/>
                  </a:lnTo>
                  <a:lnTo>
                    <a:pt x="35080" y="40002"/>
                  </a:lnTo>
                  <a:lnTo>
                    <a:pt x="41391" y="32959"/>
                  </a:lnTo>
                  <a:lnTo>
                    <a:pt x="49050" y="26871"/>
                  </a:lnTo>
                  <a:lnTo>
                    <a:pt x="58086" y="21532"/>
                  </a:lnTo>
                  <a:lnTo>
                    <a:pt x="68364" y="16753"/>
                  </a:lnTo>
                  <a:lnTo>
                    <a:pt x="79053" y="12525"/>
                  </a:lnTo>
                  <a:lnTo>
                    <a:pt x="89751" y="8606"/>
                  </a:lnTo>
                  <a:lnTo>
                    <a:pt x="101393" y="464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11482" y="1621388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71"/>
                  </a:lnTo>
                  <a:lnTo>
                    <a:pt x="3726" y="99483"/>
                  </a:lnTo>
                  <a:lnTo>
                    <a:pt x="5375" y="112495"/>
                  </a:lnTo>
                  <a:lnTo>
                    <a:pt x="6778" y="125580"/>
                  </a:lnTo>
                  <a:lnTo>
                    <a:pt x="7870" y="138842"/>
                  </a:lnTo>
                  <a:lnTo>
                    <a:pt x="8679" y="152293"/>
                  </a:lnTo>
                  <a:lnTo>
                    <a:pt x="9261" y="165899"/>
                  </a:lnTo>
                  <a:lnTo>
                    <a:pt x="9839" y="179462"/>
                  </a:lnTo>
                  <a:lnTo>
                    <a:pt x="10767" y="192642"/>
                  </a:lnTo>
                  <a:lnTo>
                    <a:pt x="12211" y="205273"/>
                  </a:lnTo>
                  <a:lnTo>
                    <a:pt x="14204" y="217111"/>
                  </a:lnTo>
                  <a:lnTo>
                    <a:pt x="17034" y="229008"/>
                  </a:lnTo>
                  <a:lnTo>
                    <a:pt x="22070" y="243126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27253" y="170561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90" y="2004"/>
                  </a:lnTo>
                  <a:lnTo>
                    <a:pt x="121655" y="3864"/>
                  </a:lnTo>
                  <a:lnTo>
                    <a:pt x="108347" y="6180"/>
                  </a:lnTo>
                  <a:lnTo>
                    <a:pt x="94047" y="8847"/>
                  </a:lnTo>
                  <a:lnTo>
                    <a:pt x="79215" y="11770"/>
                  </a:lnTo>
                  <a:lnTo>
                    <a:pt x="64650" y="14877"/>
                  </a:lnTo>
                  <a:lnTo>
                    <a:pt x="50799" y="18108"/>
                  </a:lnTo>
                  <a:lnTo>
                    <a:pt x="38189" y="21271"/>
                  </a:lnTo>
                  <a:lnTo>
                    <a:pt x="26360" y="24350"/>
                  </a:lnTo>
                  <a:lnTo>
                    <a:pt x="14279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16767" y="180037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3"/>
                  </a:lnTo>
                  <a:lnTo>
                    <a:pt x="205" y="46371"/>
                  </a:lnTo>
                  <a:lnTo>
                    <a:pt x="1108" y="59489"/>
                  </a:lnTo>
                  <a:lnTo>
                    <a:pt x="3906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16767" y="1737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85256" y="1757421"/>
              <a:ext cx="78910" cy="137709"/>
            </a:xfrm>
            <a:custGeom>
              <a:avLst/>
              <a:gdLst/>
              <a:ahLst/>
              <a:cxnLst/>
              <a:rect l="0" t="0" r="0" b="0"/>
              <a:pathLst>
                <a:path w="78910" h="137709">
                  <a:moveTo>
                    <a:pt x="78909" y="11366"/>
                  </a:moveTo>
                  <a:lnTo>
                    <a:pt x="72974" y="5700"/>
                  </a:lnTo>
                  <a:lnTo>
                    <a:pt x="66770" y="2056"/>
                  </a:lnTo>
                  <a:lnTo>
                    <a:pt x="59679" y="156"/>
                  </a:lnTo>
                  <a:lnTo>
                    <a:pt x="51911" y="0"/>
                  </a:lnTo>
                  <a:lnTo>
                    <a:pt x="43913" y="1915"/>
                  </a:lnTo>
                  <a:lnTo>
                    <a:pt x="35977" y="5898"/>
                  </a:lnTo>
                  <a:lnTo>
                    <a:pt x="28375" y="11817"/>
                  </a:lnTo>
                  <a:lnTo>
                    <a:pt x="21431" y="19597"/>
                  </a:lnTo>
                  <a:lnTo>
                    <a:pt x="15252" y="29011"/>
                  </a:lnTo>
                  <a:lnTo>
                    <a:pt x="9935" y="39735"/>
                  </a:lnTo>
                  <a:lnTo>
                    <a:pt x="5655" y="51449"/>
                  </a:lnTo>
                  <a:lnTo>
                    <a:pt x="2412" y="63871"/>
                  </a:lnTo>
                  <a:lnTo>
                    <a:pt x="386" y="76464"/>
                  </a:lnTo>
                  <a:lnTo>
                    <a:pt x="0" y="88458"/>
                  </a:lnTo>
                  <a:lnTo>
                    <a:pt x="1342" y="99475"/>
                  </a:lnTo>
                  <a:lnTo>
                    <a:pt x="4532" y="109177"/>
                  </a:lnTo>
                  <a:lnTo>
                    <a:pt x="9871" y="117097"/>
                  </a:lnTo>
                  <a:lnTo>
                    <a:pt x="17307" y="123164"/>
                  </a:lnTo>
                  <a:lnTo>
                    <a:pt x="26295" y="127620"/>
                  </a:lnTo>
                  <a:lnTo>
                    <a:pt x="37065" y="131277"/>
                  </a:lnTo>
                  <a:lnTo>
                    <a:pt x="52795" y="134456"/>
                  </a:lnTo>
                  <a:lnTo>
                    <a:pt x="78909" y="13770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37865" y="1831958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5"/>
                  </a:lnTo>
                  <a:lnTo>
                    <a:pt x="3695" y="42264"/>
                  </a:lnTo>
                  <a:lnTo>
                    <a:pt x="5545" y="51728"/>
                  </a:lnTo>
                  <a:lnTo>
                    <a:pt x="7713" y="61676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27336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15563" y="1757963"/>
              <a:ext cx="88941" cy="227731"/>
            </a:xfrm>
            <a:custGeom>
              <a:avLst/>
              <a:gdLst/>
              <a:ahLst/>
              <a:cxnLst/>
              <a:rect l="0" t="0" r="0" b="0"/>
              <a:pathLst>
                <a:path w="88941" h="227731">
                  <a:moveTo>
                    <a:pt x="6530" y="73995"/>
                  </a:moveTo>
                  <a:lnTo>
                    <a:pt x="9464" y="82796"/>
                  </a:lnTo>
                  <a:lnTo>
                    <a:pt x="12246" y="91143"/>
                  </a:lnTo>
                  <a:lnTo>
                    <a:pt x="15145" y="99847"/>
                  </a:lnTo>
                  <a:lnTo>
                    <a:pt x="18185" y="109140"/>
                  </a:lnTo>
                  <a:lnTo>
                    <a:pt x="21350" y="119284"/>
                  </a:lnTo>
                  <a:lnTo>
                    <a:pt x="24610" y="130334"/>
                  </a:lnTo>
                  <a:lnTo>
                    <a:pt x="27776" y="142346"/>
                  </a:lnTo>
                  <a:lnTo>
                    <a:pt x="30518" y="155464"/>
                  </a:lnTo>
                  <a:lnTo>
                    <a:pt x="32699" y="169651"/>
                  </a:lnTo>
                  <a:lnTo>
                    <a:pt x="34500" y="184413"/>
                  </a:lnTo>
                  <a:lnTo>
                    <a:pt x="36325" y="198935"/>
                  </a:lnTo>
                  <a:lnTo>
                    <a:pt x="38367" y="212707"/>
                  </a:lnTo>
                  <a:lnTo>
                    <a:pt x="39285" y="223324"/>
                  </a:lnTo>
                  <a:lnTo>
                    <a:pt x="37747" y="227730"/>
                  </a:lnTo>
                  <a:lnTo>
                    <a:pt x="34907" y="226698"/>
                  </a:lnTo>
                  <a:lnTo>
                    <a:pt x="31557" y="222023"/>
                  </a:lnTo>
                  <a:lnTo>
                    <a:pt x="28191" y="214936"/>
                  </a:lnTo>
                  <a:lnTo>
                    <a:pt x="25248" y="206012"/>
                  </a:lnTo>
                  <a:lnTo>
                    <a:pt x="22901" y="195652"/>
                  </a:lnTo>
                  <a:lnTo>
                    <a:pt x="20972" y="184206"/>
                  </a:lnTo>
                  <a:lnTo>
                    <a:pt x="19056" y="171966"/>
                  </a:lnTo>
                  <a:lnTo>
                    <a:pt x="16908" y="159162"/>
                  </a:lnTo>
                  <a:lnTo>
                    <a:pt x="14464" y="145964"/>
                  </a:lnTo>
                  <a:lnTo>
                    <a:pt x="11742" y="132495"/>
                  </a:lnTo>
                  <a:lnTo>
                    <a:pt x="8802" y="118840"/>
                  </a:lnTo>
                  <a:lnTo>
                    <a:pt x="5860" y="105059"/>
                  </a:lnTo>
                  <a:lnTo>
                    <a:pt x="3272" y="91194"/>
                  </a:lnTo>
                  <a:lnTo>
                    <a:pt x="1211" y="77276"/>
                  </a:lnTo>
                  <a:lnTo>
                    <a:pt x="0" y="63489"/>
                  </a:lnTo>
                  <a:lnTo>
                    <a:pt x="170" y="50151"/>
                  </a:lnTo>
                  <a:lnTo>
                    <a:pt x="1890" y="37414"/>
                  </a:lnTo>
                  <a:lnTo>
                    <a:pt x="5334" y="25743"/>
                  </a:lnTo>
                  <a:lnTo>
                    <a:pt x="10844" y="15962"/>
                  </a:lnTo>
                  <a:lnTo>
                    <a:pt x="18396" y="8359"/>
                  </a:lnTo>
                  <a:lnTo>
                    <a:pt x="27363" y="3069"/>
                  </a:lnTo>
                  <a:lnTo>
                    <a:pt x="36751" y="326"/>
                  </a:lnTo>
                  <a:lnTo>
                    <a:pt x="45946" y="0"/>
                  </a:lnTo>
                  <a:lnTo>
                    <a:pt x="54724" y="1693"/>
                  </a:lnTo>
                  <a:lnTo>
                    <a:pt x="63073" y="4947"/>
                  </a:lnTo>
                  <a:lnTo>
                    <a:pt x="71042" y="9358"/>
                  </a:lnTo>
                  <a:lnTo>
                    <a:pt x="78224" y="14926"/>
                  </a:lnTo>
                  <a:lnTo>
                    <a:pt x="83771" y="22018"/>
                  </a:lnTo>
                  <a:lnTo>
                    <a:pt x="87350" y="30705"/>
                  </a:lnTo>
                  <a:lnTo>
                    <a:pt x="88940" y="40471"/>
                  </a:lnTo>
                  <a:lnTo>
                    <a:pt x="88571" y="50411"/>
                  </a:lnTo>
                  <a:lnTo>
                    <a:pt x="86461" y="59974"/>
                  </a:lnTo>
                  <a:lnTo>
                    <a:pt x="82621" y="68665"/>
                  </a:lnTo>
                  <a:lnTo>
                    <a:pt x="76779" y="75890"/>
                  </a:lnTo>
                  <a:lnTo>
                    <a:pt x="68982" y="81488"/>
                  </a:lnTo>
                  <a:lnTo>
                    <a:pt x="60134" y="85826"/>
                  </a:lnTo>
                  <a:lnTo>
                    <a:pt x="50954" y="90133"/>
                  </a:lnTo>
                  <a:lnTo>
                    <a:pt x="40640" y="95904"/>
                  </a:lnTo>
                  <a:lnTo>
                    <a:pt x="27587" y="10558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27378" y="1558217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50"/>
                  </a:lnTo>
                  <a:lnTo>
                    <a:pt x="8043" y="103387"/>
                  </a:lnTo>
                  <a:lnTo>
                    <a:pt x="9502" y="118696"/>
                  </a:lnTo>
                  <a:lnTo>
                    <a:pt x="11334" y="134432"/>
                  </a:lnTo>
                  <a:lnTo>
                    <a:pt x="13566" y="150441"/>
                  </a:lnTo>
                  <a:lnTo>
                    <a:pt x="16142" y="166347"/>
                  </a:lnTo>
                  <a:lnTo>
                    <a:pt x="18989" y="181934"/>
                  </a:lnTo>
                  <a:lnTo>
                    <a:pt x="22037" y="196995"/>
                  </a:lnTo>
                  <a:lnTo>
                    <a:pt x="25230" y="211262"/>
                  </a:lnTo>
                  <a:lnTo>
                    <a:pt x="28523" y="224667"/>
                  </a:lnTo>
                  <a:lnTo>
                    <a:pt x="31927" y="237242"/>
                  </a:lnTo>
                  <a:lnTo>
                    <a:pt x="35938" y="250467"/>
                  </a:lnTo>
                  <a:lnTo>
                    <a:pt x="42027" y="267739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05112" y="1702664"/>
              <a:ext cx="143366" cy="192466"/>
            </a:xfrm>
            <a:custGeom>
              <a:avLst/>
              <a:gdLst/>
              <a:ahLst/>
              <a:cxnLst/>
              <a:rect l="0" t="0" r="0" b="0"/>
              <a:pathLst>
                <a:path w="143366" h="192466">
                  <a:moveTo>
                    <a:pt x="38079" y="87180"/>
                  </a:moveTo>
                  <a:lnTo>
                    <a:pt x="46881" y="81313"/>
                  </a:lnTo>
                  <a:lnTo>
                    <a:pt x="55228" y="75748"/>
                  </a:lnTo>
                  <a:lnTo>
                    <a:pt x="63917" y="69944"/>
                  </a:lnTo>
                  <a:lnTo>
                    <a:pt x="72692" y="63691"/>
                  </a:lnTo>
                  <a:lnTo>
                    <a:pt x="80890" y="56713"/>
                  </a:lnTo>
                  <a:lnTo>
                    <a:pt x="88162" y="48936"/>
                  </a:lnTo>
                  <a:lnTo>
                    <a:pt x="94007" y="40607"/>
                  </a:lnTo>
                  <a:lnTo>
                    <a:pt x="97643" y="32177"/>
                  </a:lnTo>
                  <a:lnTo>
                    <a:pt x="98849" y="23925"/>
                  </a:lnTo>
                  <a:lnTo>
                    <a:pt x="97554" y="16269"/>
                  </a:lnTo>
                  <a:lnTo>
                    <a:pt x="93576" y="9812"/>
                  </a:lnTo>
                  <a:lnTo>
                    <a:pt x="87092" y="4781"/>
                  </a:lnTo>
                  <a:lnTo>
                    <a:pt x="78691" y="1387"/>
                  </a:lnTo>
                  <a:lnTo>
                    <a:pt x="69159" y="0"/>
                  </a:lnTo>
                  <a:lnTo>
                    <a:pt x="59063" y="628"/>
                  </a:lnTo>
                  <a:lnTo>
                    <a:pt x="49035" y="3150"/>
                  </a:lnTo>
                  <a:lnTo>
                    <a:pt x="39843" y="7500"/>
                  </a:lnTo>
                  <a:lnTo>
                    <a:pt x="31814" y="13460"/>
                  </a:lnTo>
                  <a:lnTo>
                    <a:pt x="24917" y="20713"/>
                  </a:lnTo>
                  <a:lnTo>
                    <a:pt x="18961" y="28943"/>
                  </a:lnTo>
                  <a:lnTo>
                    <a:pt x="13731" y="37887"/>
                  </a:lnTo>
                  <a:lnTo>
                    <a:pt x="9198" y="47501"/>
                  </a:lnTo>
                  <a:lnTo>
                    <a:pt x="5516" y="57938"/>
                  </a:lnTo>
                  <a:lnTo>
                    <a:pt x="2707" y="69216"/>
                  </a:lnTo>
                  <a:lnTo>
                    <a:pt x="819" y="81061"/>
                  </a:lnTo>
                  <a:lnTo>
                    <a:pt x="0" y="93012"/>
                  </a:lnTo>
                  <a:lnTo>
                    <a:pt x="233" y="104792"/>
                  </a:lnTo>
                  <a:lnTo>
                    <a:pt x="1525" y="116312"/>
                  </a:lnTo>
                  <a:lnTo>
                    <a:pt x="3989" y="127580"/>
                  </a:lnTo>
                  <a:lnTo>
                    <a:pt x="7576" y="138632"/>
                  </a:lnTo>
                  <a:lnTo>
                    <a:pt x="12272" y="149190"/>
                  </a:lnTo>
                  <a:lnTo>
                    <a:pt x="18173" y="158681"/>
                  </a:lnTo>
                  <a:lnTo>
                    <a:pt x="25221" y="166876"/>
                  </a:lnTo>
                  <a:lnTo>
                    <a:pt x="33394" y="173702"/>
                  </a:lnTo>
                  <a:lnTo>
                    <a:pt x="42783" y="179071"/>
                  </a:lnTo>
                  <a:lnTo>
                    <a:pt x="53322" y="183089"/>
                  </a:lnTo>
                  <a:lnTo>
                    <a:pt x="64822" y="185992"/>
                  </a:lnTo>
                  <a:lnTo>
                    <a:pt x="77065" y="188040"/>
                  </a:lnTo>
                  <a:lnTo>
                    <a:pt x="89838" y="189461"/>
                  </a:lnTo>
                  <a:lnTo>
                    <a:pt x="102375" y="190437"/>
                  </a:lnTo>
                  <a:lnTo>
                    <a:pt x="114597" y="191208"/>
                  </a:lnTo>
                  <a:lnTo>
                    <a:pt x="127573" y="191845"/>
                  </a:lnTo>
                  <a:lnTo>
                    <a:pt x="143365" y="19246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28345" y="2204767"/>
            <a:ext cx="8687163" cy="1262797"/>
            <a:chOff x="428345" y="2204767"/>
            <a:chExt cx="8687163" cy="1262797"/>
          </a:xfrm>
        </p:grpSpPr>
        <p:grpSp>
          <p:nvGrpSpPr>
            <p:cNvPr id="118" name="Group 117"/>
            <p:cNvGrpSpPr/>
            <p:nvPr/>
          </p:nvGrpSpPr>
          <p:grpSpPr>
            <a:xfrm>
              <a:off x="428345" y="2750438"/>
              <a:ext cx="5518085" cy="717126"/>
              <a:chOff x="428345" y="2750438"/>
              <a:chExt cx="5518085" cy="717126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428345" y="3079178"/>
                <a:ext cx="277198" cy="388386"/>
              </a:xfrm>
              <a:custGeom>
                <a:avLst/>
                <a:gdLst/>
                <a:ahLst/>
                <a:cxnLst/>
                <a:rect l="0" t="0" r="0" b="0"/>
                <a:pathLst>
                  <a:path w="277198" h="388386">
                    <a:moveTo>
                      <a:pt x="222250" y="29229"/>
                    </a:moveTo>
                    <a:lnTo>
                      <a:pt x="213448" y="26228"/>
                    </a:lnTo>
                    <a:lnTo>
                      <a:pt x="205102" y="22806"/>
                    </a:lnTo>
                    <a:lnTo>
                      <a:pt x="196398" y="18618"/>
                    </a:lnTo>
                    <a:lnTo>
                      <a:pt x="187105" y="14064"/>
                    </a:lnTo>
                    <a:lnTo>
                      <a:pt x="176961" y="9879"/>
                    </a:lnTo>
                    <a:lnTo>
                      <a:pt x="165916" y="6456"/>
                    </a:lnTo>
                    <a:lnTo>
                      <a:pt x="154077" y="3845"/>
                    </a:lnTo>
                    <a:lnTo>
                      <a:pt x="141606" y="1939"/>
                    </a:lnTo>
                    <a:lnTo>
                      <a:pt x="128668" y="597"/>
                    </a:lnTo>
                    <a:lnTo>
                      <a:pt x="115559" y="0"/>
                    </a:lnTo>
                    <a:lnTo>
                      <a:pt x="102685" y="649"/>
                    </a:lnTo>
                    <a:lnTo>
                      <a:pt x="90255" y="2713"/>
                    </a:lnTo>
                    <a:lnTo>
                      <a:pt x="78451" y="6065"/>
                    </a:lnTo>
                    <a:lnTo>
                      <a:pt x="67517" y="10456"/>
                    </a:lnTo>
                    <a:lnTo>
                      <a:pt x="57495" y="15632"/>
                    </a:lnTo>
                    <a:lnTo>
                      <a:pt x="48273" y="21378"/>
                    </a:lnTo>
                    <a:lnTo>
                      <a:pt x="39683" y="27526"/>
                    </a:lnTo>
                    <a:lnTo>
                      <a:pt x="31572" y="33958"/>
                    </a:lnTo>
                    <a:lnTo>
                      <a:pt x="23970" y="40750"/>
                    </a:lnTo>
                    <a:lnTo>
                      <a:pt x="17083" y="48148"/>
                    </a:lnTo>
                    <a:lnTo>
                      <a:pt x="10976" y="56244"/>
                    </a:lnTo>
                    <a:lnTo>
                      <a:pt x="5892" y="65141"/>
                    </a:lnTo>
                    <a:lnTo>
                      <a:pt x="2307" y="75023"/>
                    </a:lnTo>
                    <a:lnTo>
                      <a:pt x="348" y="85888"/>
                    </a:lnTo>
                    <a:lnTo>
                      <a:pt x="0" y="97269"/>
                    </a:lnTo>
                    <a:lnTo>
                      <a:pt x="1279" y="108368"/>
                    </a:lnTo>
                    <a:lnTo>
                      <a:pt x="4032" y="118750"/>
                    </a:lnTo>
                    <a:lnTo>
                      <a:pt x="8150" y="128176"/>
                    </a:lnTo>
                    <a:lnTo>
                      <a:pt x="13655" y="136435"/>
                    </a:lnTo>
                    <a:lnTo>
                      <a:pt x="20429" y="143534"/>
                    </a:lnTo>
                    <a:lnTo>
                      <a:pt x="28247" y="149318"/>
                    </a:lnTo>
                    <a:lnTo>
                      <a:pt x="36864" y="153389"/>
                    </a:lnTo>
                    <a:lnTo>
                      <a:pt x="46072" y="155685"/>
                    </a:lnTo>
                    <a:lnTo>
                      <a:pt x="55864" y="156433"/>
                    </a:lnTo>
                    <a:lnTo>
                      <a:pt x="66422" y="155956"/>
                    </a:lnTo>
                    <a:lnTo>
                      <a:pt x="77780" y="154573"/>
                    </a:lnTo>
                    <a:lnTo>
                      <a:pt x="89680" y="152868"/>
                    </a:lnTo>
                    <a:lnTo>
                      <a:pt x="101667" y="151652"/>
                    </a:lnTo>
                    <a:lnTo>
                      <a:pt x="113471" y="151325"/>
                    </a:lnTo>
                    <a:lnTo>
                      <a:pt x="125007" y="151923"/>
                    </a:lnTo>
                    <a:lnTo>
                      <a:pt x="136286" y="153313"/>
                    </a:lnTo>
                    <a:lnTo>
                      <a:pt x="147355" y="155321"/>
                    </a:lnTo>
                    <a:lnTo>
                      <a:pt x="158263" y="157786"/>
                    </a:lnTo>
                    <a:lnTo>
                      <a:pt x="169054" y="160578"/>
                    </a:lnTo>
                    <a:lnTo>
                      <a:pt x="179758" y="163603"/>
                    </a:lnTo>
                    <a:lnTo>
                      <a:pt x="190236" y="166954"/>
                    </a:lnTo>
                    <a:lnTo>
                      <a:pt x="200199" y="170889"/>
                    </a:lnTo>
                    <a:lnTo>
                      <a:pt x="209529" y="175506"/>
                    </a:lnTo>
                    <a:lnTo>
                      <a:pt x="218270" y="180913"/>
                    </a:lnTo>
                    <a:lnTo>
                      <a:pt x="226527" y="187300"/>
                    </a:lnTo>
                    <a:lnTo>
                      <a:pt x="234412" y="194674"/>
                    </a:lnTo>
                    <a:lnTo>
                      <a:pt x="241860" y="202897"/>
                    </a:lnTo>
                    <a:lnTo>
                      <a:pt x="248643" y="211787"/>
                    </a:lnTo>
                    <a:lnTo>
                      <a:pt x="254689" y="221173"/>
                    </a:lnTo>
                    <a:lnTo>
                      <a:pt x="260072" y="230916"/>
                    </a:lnTo>
                    <a:lnTo>
                      <a:pt x="264923" y="240908"/>
                    </a:lnTo>
                    <a:lnTo>
                      <a:pt x="269362" y="251072"/>
                    </a:lnTo>
                    <a:lnTo>
                      <a:pt x="273175" y="261356"/>
                    </a:lnTo>
                    <a:lnTo>
                      <a:pt x="275831" y="271719"/>
                    </a:lnTo>
                    <a:lnTo>
                      <a:pt x="277135" y="282141"/>
                    </a:lnTo>
                    <a:lnTo>
                      <a:pt x="277197" y="292768"/>
                    </a:lnTo>
                    <a:lnTo>
                      <a:pt x="276251" y="303896"/>
                    </a:lnTo>
                    <a:lnTo>
                      <a:pt x="274535" y="315635"/>
                    </a:lnTo>
                    <a:lnTo>
                      <a:pt x="272097" y="327621"/>
                    </a:lnTo>
                    <a:lnTo>
                      <a:pt x="268791" y="339135"/>
                    </a:lnTo>
                    <a:lnTo>
                      <a:pt x="264602" y="349798"/>
                    </a:lnTo>
                    <a:lnTo>
                      <a:pt x="259485" y="359415"/>
                    </a:lnTo>
                    <a:lnTo>
                      <a:pt x="253294" y="367802"/>
                    </a:lnTo>
                    <a:lnTo>
                      <a:pt x="246042" y="374987"/>
                    </a:lnTo>
                    <a:lnTo>
                      <a:pt x="237562" y="380829"/>
                    </a:lnTo>
                    <a:lnTo>
                      <a:pt x="227434" y="384938"/>
                    </a:lnTo>
                    <a:lnTo>
                      <a:pt x="215586" y="387265"/>
                    </a:lnTo>
                    <a:lnTo>
                      <a:pt x="202392" y="388202"/>
                    </a:lnTo>
                    <a:lnTo>
                      <a:pt x="188473" y="388385"/>
                    </a:lnTo>
                    <a:lnTo>
                      <a:pt x="174270" y="388245"/>
                    </a:lnTo>
                    <a:lnTo>
                      <a:pt x="160329" y="387680"/>
                    </a:lnTo>
                    <a:lnTo>
                      <a:pt x="147355" y="386170"/>
                    </a:lnTo>
                    <a:lnTo>
                      <a:pt x="135644" y="383498"/>
                    </a:lnTo>
                    <a:lnTo>
                      <a:pt x="125429" y="380041"/>
                    </a:lnTo>
                    <a:lnTo>
                      <a:pt x="116065" y="376276"/>
                    </a:lnTo>
                    <a:lnTo>
                      <a:pt x="106731" y="371868"/>
                    </a:lnTo>
                    <a:lnTo>
                      <a:pt x="95908" y="36614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754677" y="3308448"/>
                <a:ext cx="130232" cy="135274"/>
              </a:xfrm>
              <a:custGeom>
                <a:avLst/>
                <a:gdLst/>
                <a:ahLst/>
                <a:cxnLst/>
                <a:rect l="0" t="0" r="0" b="0"/>
                <a:pathLst>
                  <a:path w="130232" h="135274">
                    <a:moveTo>
                      <a:pt x="85431" y="0"/>
                    </a:moveTo>
                    <a:lnTo>
                      <a:pt x="73830" y="135"/>
                    </a:lnTo>
                    <a:lnTo>
                      <a:pt x="63981" y="1415"/>
                    </a:lnTo>
                    <a:lnTo>
                      <a:pt x="54976" y="4012"/>
                    </a:lnTo>
                    <a:lnTo>
                      <a:pt x="46534" y="7905"/>
                    </a:lnTo>
                    <a:lnTo>
                      <a:pt x="38507" y="13186"/>
                    </a:lnTo>
                    <a:lnTo>
                      <a:pt x="30789" y="19772"/>
                    </a:lnTo>
                    <a:lnTo>
                      <a:pt x="23457" y="27445"/>
                    </a:lnTo>
                    <a:lnTo>
                      <a:pt x="16754" y="35956"/>
                    </a:lnTo>
                    <a:lnTo>
                      <a:pt x="10772" y="45082"/>
                    </a:lnTo>
                    <a:lnTo>
                      <a:pt x="5772" y="54649"/>
                    </a:lnTo>
                    <a:lnTo>
                      <a:pt x="2244" y="64522"/>
                    </a:lnTo>
                    <a:lnTo>
                      <a:pt x="323" y="74602"/>
                    </a:lnTo>
                    <a:lnTo>
                      <a:pt x="0" y="84658"/>
                    </a:lnTo>
                    <a:lnTo>
                      <a:pt x="1296" y="94338"/>
                    </a:lnTo>
                    <a:lnTo>
                      <a:pt x="4061" y="103474"/>
                    </a:lnTo>
                    <a:lnTo>
                      <a:pt x="8186" y="111914"/>
                    </a:lnTo>
                    <a:lnTo>
                      <a:pt x="13696" y="119437"/>
                    </a:lnTo>
                    <a:lnTo>
                      <a:pt x="20473" y="126002"/>
                    </a:lnTo>
                    <a:lnTo>
                      <a:pt x="28294" y="131241"/>
                    </a:lnTo>
                    <a:lnTo>
                      <a:pt x="36913" y="134406"/>
                    </a:lnTo>
                    <a:lnTo>
                      <a:pt x="46116" y="135273"/>
                    </a:lnTo>
                    <a:lnTo>
                      <a:pt x="55736" y="134075"/>
                    </a:lnTo>
                    <a:lnTo>
                      <a:pt x="65647" y="131220"/>
                    </a:lnTo>
                    <a:lnTo>
                      <a:pt x="75752" y="127113"/>
                    </a:lnTo>
                    <a:lnTo>
                      <a:pt x="85826" y="121935"/>
                    </a:lnTo>
                    <a:lnTo>
                      <a:pt x="95517" y="115644"/>
                    </a:lnTo>
                    <a:lnTo>
                      <a:pt x="104656" y="108302"/>
                    </a:lnTo>
                    <a:lnTo>
                      <a:pt x="112928" y="99916"/>
                    </a:lnTo>
                    <a:lnTo>
                      <a:pt x="119807" y="90377"/>
                    </a:lnTo>
                    <a:lnTo>
                      <a:pt x="125125" y="79744"/>
                    </a:lnTo>
                    <a:lnTo>
                      <a:pt x="128714" y="68517"/>
                    </a:lnTo>
                    <a:lnTo>
                      <a:pt x="130231" y="57522"/>
                    </a:lnTo>
                    <a:lnTo>
                      <a:pt x="129687" y="47215"/>
                    </a:lnTo>
                    <a:lnTo>
                      <a:pt x="127051" y="38008"/>
                    </a:lnTo>
                    <a:lnTo>
                      <a:pt x="122091" y="30428"/>
                    </a:lnTo>
                    <a:lnTo>
                      <a:pt x="114923" y="24594"/>
                    </a:lnTo>
                    <a:lnTo>
                      <a:pt x="106515" y="20294"/>
                    </a:lnTo>
                    <a:lnTo>
                      <a:pt x="97686" y="16761"/>
                    </a:lnTo>
                    <a:lnTo>
                      <a:pt x="87665" y="13684"/>
                    </a:lnTo>
                    <a:lnTo>
                      <a:pt x="74902" y="1052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945393" y="3233859"/>
                <a:ext cx="368498" cy="152394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152394">
                    <a:moveTo>
                      <a:pt x="0" y="106175"/>
                    </a:moveTo>
                    <a:lnTo>
                      <a:pt x="5800" y="115043"/>
                    </a:lnTo>
                    <a:lnTo>
                      <a:pt x="10725" y="124030"/>
                    </a:lnTo>
                    <a:lnTo>
                      <a:pt x="15194" y="133923"/>
                    </a:lnTo>
                    <a:lnTo>
                      <a:pt x="18201" y="141131"/>
                    </a:lnTo>
                    <a:lnTo>
                      <a:pt x="18659" y="141676"/>
                    </a:lnTo>
                    <a:lnTo>
                      <a:pt x="17786" y="137671"/>
                    </a:lnTo>
                    <a:lnTo>
                      <a:pt x="16933" y="131072"/>
                    </a:lnTo>
                    <a:lnTo>
                      <a:pt x="16759" y="122961"/>
                    </a:lnTo>
                    <a:lnTo>
                      <a:pt x="17415" y="113949"/>
                    </a:lnTo>
                    <a:lnTo>
                      <a:pt x="18824" y="104383"/>
                    </a:lnTo>
                    <a:lnTo>
                      <a:pt x="20843" y="94484"/>
                    </a:lnTo>
                    <a:lnTo>
                      <a:pt x="23650" y="84702"/>
                    </a:lnTo>
                    <a:lnTo>
                      <a:pt x="27733" y="75733"/>
                    </a:lnTo>
                    <a:lnTo>
                      <a:pt x="33255" y="67896"/>
                    </a:lnTo>
                    <a:lnTo>
                      <a:pt x="40081" y="61651"/>
                    </a:lnTo>
                    <a:lnTo>
                      <a:pt x="47957" y="57735"/>
                    </a:lnTo>
                    <a:lnTo>
                      <a:pt x="56622" y="56337"/>
                    </a:lnTo>
                    <a:lnTo>
                      <a:pt x="65693" y="57500"/>
                    </a:lnTo>
                    <a:lnTo>
                      <a:pt x="74695" y="61389"/>
                    </a:lnTo>
                    <a:lnTo>
                      <a:pt x="83369" y="67813"/>
                    </a:lnTo>
                    <a:lnTo>
                      <a:pt x="91496" y="76174"/>
                    </a:lnTo>
                    <a:lnTo>
                      <a:pt x="98809" y="85678"/>
                    </a:lnTo>
                    <a:lnTo>
                      <a:pt x="105255" y="95695"/>
                    </a:lnTo>
                    <a:lnTo>
                      <a:pt x="111242" y="103438"/>
                    </a:lnTo>
                    <a:lnTo>
                      <a:pt x="116573" y="105459"/>
                    </a:lnTo>
                    <a:lnTo>
                      <a:pt x="120297" y="102327"/>
                    </a:lnTo>
                    <a:lnTo>
                      <a:pt x="122627" y="95531"/>
                    </a:lnTo>
                    <a:lnTo>
                      <a:pt x="124211" y="86446"/>
                    </a:lnTo>
                    <a:lnTo>
                      <a:pt x="125718" y="76214"/>
                    </a:lnTo>
                    <a:lnTo>
                      <a:pt x="127513" y="65533"/>
                    </a:lnTo>
                    <a:lnTo>
                      <a:pt x="130186" y="55223"/>
                    </a:lnTo>
                    <a:lnTo>
                      <a:pt x="134636" y="46346"/>
                    </a:lnTo>
                    <a:lnTo>
                      <a:pt x="141176" y="39344"/>
                    </a:lnTo>
                    <a:lnTo>
                      <a:pt x="149311" y="34452"/>
                    </a:lnTo>
                    <a:lnTo>
                      <a:pt x="158065" y="31975"/>
                    </a:lnTo>
                    <a:lnTo>
                      <a:pt x="166793" y="31830"/>
                    </a:lnTo>
                    <a:lnTo>
                      <a:pt x="175071" y="33814"/>
                    </a:lnTo>
                    <a:lnTo>
                      <a:pt x="182543" y="37795"/>
                    </a:lnTo>
                    <a:lnTo>
                      <a:pt x="189116" y="43503"/>
                    </a:lnTo>
                    <a:lnTo>
                      <a:pt x="194884" y="50585"/>
                    </a:lnTo>
                    <a:lnTo>
                      <a:pt x="200007" y="58700"/>
                    </a:lnTo>
                    <a:lnTo>
                      <a:pt x="204645" y="67567"/>
                    </a:lnTo>
                    <a:lnTo>
                      <a:pt x="208934" y="77128"/>
                    </a:lnTo>
                    <a:lnTo>
                      <a:pt x="212976" y="87532"/>
                    </a:lnTo>
                    <a:lnTo>
                      <a:pt x="216853" y="98722"/>
                    </a:lnTo>
                    <a:lnTo>
                      <a:pt x="220819" y="108171"/>
                    </a:lnTo>
                    <a:lnTo>
                      <a:pt x="224896" y="112425"/>
                    </a:lnTo>
                    <a:lnTo>
                      <a:pt x="228857" y="112014"/>
                    </a:lnTo>
                    <a:lnTo>
                      <a:pt x="233055" y="108655"/>
                    </a:lnTo>
                    <a:lnTo>
                      <a:pt x="238082" y="103970"/>
                    </a:lnTo>
                    <a:lnTo>
                      <a:pt x="244602" y="99339"/>
                    </a:lnTo>
                    <a:lnTo>
                      <a:pt x="252806" y="95430"/>
                    </a:lnTo>
                    <a:lnTo>
                      <a:pt x="262365" y="92234"/>
                    </a:lnTo>
                    <a:lnTo>
                      <a:pt x="272674" y="89360"/>
                    </a:lnTo>
                    <a:lnTo>
                      <a:pt x="283297" y="86515"/>
                    </a:lnTo>
                    <a:lnTo>
                      <a:pt x="293846" y="83406"/>
                    </a:lnTo>
                    <a:lnTo>
                      <a:pt x="303920" y="79696"/>
                    </a:lnTo>
                    <a:lnTo>
                      <a:pt x="313353" y="75259"/>
                    </a:lnTo>
                    <a:lnTo>
                      <a:pt x="322007" y="69988"/>
                    </a:lnTo>
                    <a:lnTo>
                      <a:pt x="329681" y="63699"/>
                    </a:lnTo>
                    <a:lnTo>
                      <a:pt x="336351" y="56399"/>
                    </a:lnTo>
                    <a:lnTo>
                      <a:pt x="341662" y="48397"/>
                    </a:lnTo>
                    <a:lnTo>
                      <a:pt x="344875" y="40188"/>
                    </a:lnTo>
                    <a:lnTo>
                      <a:pt x="345770" y="32081"/>
                    </a:lnTo>
                    <a:lnTo>
                      <a:pt x="344422" y="24352"/>
                    </a:lnTo>
                    <a:lnTo>
                      <a:pt x="340934" y="17316"/>
                    </a:lnTo>
                    <a:lnTo>
                      <a:pt x="335588" y="11076"/>
                    </a:lnTo>
                    <a:lnTo>
                      <a:pt x="328764" y="5887"/>
                    </a:lnTo>
                    <a:lnTo>
                      <a:pt x="320830" y="2224"/>
                    </a:lnTo>
                    <a:lnTo>
                      <a:pt x="312097" y="214"/>
                    </a:lnTo>
                    <a:lnTo>
                      <a:pt x="302966" y="0"/>
                    </a:lnTo>
                    <a:lnTo>
                      <a:pt x="293917" y="1900"/>
                    </a:lnTo>
                    <a:lnTo>
                      <a:pt x="285208" y="5883"/>
                    </a:lnTo>
                    <a:lnTo>
                      <a:pt x="277056" y="11641"/>
                    </a:lnTo>
                    <a:lnTo>
                      <a:pt x="269726" y="18785"/>
                    </a:lnTo>
                    <a:lnTo>
                      <a:pt x="263286" y="26961"/>
                    </a:lnTo>
                    <a:lnTo>
                      <a:pt x="257961" y="36041"/>
                    </a:lnTo>
                    <a:lnTo>
                      <a:pt x="254206" y="46112"/>
                    </a:lnTo>
                    <a:lnTo>
                      <a:pt x="252130" y="57140"/>
                    </a:lnTo>
                    <a:lnTo>
                      <a:pt x="251700" y="68816"/>
                    </a:lnTo>
                    <a:lnTo>
                      <a:pt x="252925" y="80653"/>
                    </a:lnTo>
                    <a:lnTo>
                      <a:pt x="255636" y="92351"/>
                    </a:lnTo>
                    <a:lnTo>
                      <a:pt x="259556" y="103647"/>
                    </a:lnTo>
                    <a:lnTo>
                      <a:pt x="264395" y="114233"/>
                    </a:lnTo>
                    <a:lnTo>
                      <a:pt x="269914" y="124009"/>
                    </a:lnTo>
                    <a:lnTo>
                      <a:pt x="276245" y="132726"/>
                    </a:lnTo>
                    <a:lnTo>
                      <a:pt x="283857" y="139911"/>
                    </a:lnTo>
                    <a:lnTo>
                      <a:pt x="292903" y="145442"/>
                    </a:lnTo>
                    <a:lnTo>
                      <a:pt x="303080" y="149345"/>
                    </a:lnTo>
                    <a:lnTo>
                      <a:pt x="313828" y="151606"/>
                    </a:lnTo>
                    <a:lnTo>
                      <a:pt x="324748" y="152393"/>
                    </a:lnTo>
                    <a:lnTo>
                      <a:pt x="335201" y="152138"/>
                    </a:lnTo>
                    <a:lnTo>
                      <a:pt x="345258" y="151425"/>
                    </a:lnTo>
                    <a:lnTo>
                      <a:pt x="355797" y="150196"/>
                    </a:lnTo>
                    <a:lnTo>
                      <a:pt x="368497" y="14828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1631296" y="3169474"/>
                <a:ext cx="161008" cy="170966"/>
              </a:xfrm>
              <a:custGeom>
                <a:avLst/>
                <a:gdLst/>
                <a:ahLst/>
                <a:cxnLst/>
                <a:rect l="0" t="0" r="0" b="0"/>
                <a:pathLst>
                  <a:path w="161008" h="170966">
                    <a:moveTo>
                      <a:pt x="103734" y="23161"/>
                    </a:moveTo>
                    <a:lnTo>
                      <a:pt x="97800" y="17360"/>
                    </a:lnTo>
                    <a:lnTo>
                      <a:pt x="91595" y="12436"/>
                    </a:lnTo>
                    <a:lnTo>
                      <a:pt x="84499" y="7942"/>
                    </a:lnTo>
                    <a:lnTo>
                      <a:pt x="76559" y="4067"/>
                    </a:lnTo>
                    <a:lnTo>
                      <a:pt x="67912" y="1350"/>
                    </a:lnTo>
                    <a:lnTo>
                      <a:pt x="58723" y="0"/>
                    </a:lnTo>
                    <a:lnTo>
                      <a:pt x="49296" y="71"/>
                    </a:lnTo>
                    <a:lnTo>
                      <a:pt x="40054" y="1637"/>
                    </a:lnTo>
                    <a:lnTo>
                      <a:pt x="31219" y="4585"/>
                    </a:lnTo>
                    <a:lnTo>
                      <a:pt x="22984" y="8834"/>
                    </a:lnTo>
                    <a:lnTo>
                      <a:pt x="15599" y="14427"/>
                    </a:lnTo>
                    <a:lnTo>
                      <a:pt x="9128" y="21261"/>
                    </a:lnTo>
                    <a:lnTo>
                      <a:pt x="3951" y="29119"/>
                    </a:lnTo>
                    <a:lnTo>
                      <a:pt x="829" y="37763"/>
                    </a:lnTo>
                    <a:lnTo>
                      <a:pt x="0" y="46970"/>
                    </a:lnTo>
                    <a:lnTo>
                      <a:pt x="1562" y="56083"/>
                    </a:lnTo>
                    <a:lnTo>
                      <a:pt x="5726" y="64056"/>
                    </a:lnTo>
                    <a:lnTo>
                      <a:pt x="12343" y="70411"/>
                    </a:lnTo>
                    <a:lnTo>
                      <a:pt x="21005" y="75185"/>
                    </a:lnTo>
                    <a:lnTo>
                      <a:pt x="31244" y="78636"/>
                    </a:lnTo>
                    <a:lnTo>
                      <a:pt x="42643" y="81071"/>
                    </a:lnTo>
                    <a:lnTo>
                      <a:pt x="54869" y="82760"/>
                    </a:lnTo>
                    <a:lnTo>
                      <a:pt x="67673" y="83919"/>
                    </a:lnTo>
                    <a:lnTo>
                      <a:pt x="80866" y="84718"/>
                    </a:lnTo>
                    <a:lnTo>
                      <a:pt x="93996" y="85597"/>
                    </a:lnTo>
                    <a:lnTo>
                      <a:pt x="106358" y="87253"/>
                    </a:lnTo>
                    <a:lnTo>
                      <a:pt x="117636" y="90006"/>
                    </a:lnTo>
                    <a:lnTo>
                      <a:pt x="127853" y="93991"/>
                    </a:lnTo>
                    <a:lnTo>
                      <a:pt x="137184" y="99341"/>
                    </a:lnTo>
                    <a:lnTo>
                      <a:pt x="145816" y="105979"/>
                    </a:lnTo>
                    <a:lnTo>
                      <a:pt x="153275" y="113689"/>
                    </a:lnTo>
                    <a:lnTo>
                      <a:pt x="158477" y="122228"/>
                    </a:lnTo>
                    <a:lnTo>
                      <a:pt x="161007" y="131364"/>
                    </a:lnTo>
                    <a:lnTo>
                      <a:pt x="160908" y="140598"/>
                    </a:lnTo>
                    <a:lnTo>
                      <a:pt x="158333" y="149183"/>
                    </a:lnTo>
                    <a:lnTo>
                      <a:pt x="153633" y="156759"/>
                    </a:lnTo>
                    <a:lnTo>
                      <a:pt x="147089" y="162996"/>
                    </a:lnTo>
                    <a:lnTo>
                      <a:pt x="138818" y="167437"/>
                    </a:lnTo>
                    <a:lnTo>
                      <a:pt x="129044" y="170014"/>
                    </a:lnTo>
                    <a:lnTo>
                      <a:pt x="118231" y="170965"/>
                    </a:lnTo>
                    <a:lnTo>
                      <a:pt x="106983" y="170632"/>
                    </a:lnTo>
                    <a:lnTo>
                      <a:pt x="95679" y="169340"/>
                    </a:lnTo>
                    <a:lnTo>
                      <a:pt x="84479" y="167359"/>
                    </a:lnTo>
                    <a:lnTo>
                      <a:pt x="73426" y="164893"/>
                    </a:lnTo>
                    <a:lnTo>
                      <a:pt x="62523" y="162095"/>
                    </a:lnTo>
                    <a:lnTo>
                      <a:pt x="52198" y="159225"/>
                    </a:lnTo>
                    <a:lnTo>
                      <a:pt x="42298" y="156374"/>
                    </a:lnTo>
                    <a:lnTo>
                      <a:pt x="31953" y="153295"/>
                    </a:lnTo>
                    <a:lnTo>
                      <a:pt x="19506" y="14950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1808730" y="2961008"/>
                <a:ext cx="5264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336913">
                    <a:moveTo>
                      <a:pt x="0" y="0"/>
                    </a:moveTo>
                    <a:lnTo>
                      <a:pt x="66" y="14669"/>
                    </a:lnTo>
                    <a:lnTo>
                      <a:pt x="707" y="28580"/>
                    </a:lnTo>
                    <a:lnTo>
                      <a:pt x="1999" y="43078"/>
                    </a:lnTo>
                    <a:lnTo>
                      <a:pt x="3686" y="58279"/>
                    </a:lnTo>
                    <a:lnTo>
                      <a:pt x="5354" y="74104"/>
                    </a:lnTo>
                    <a:lnTo>
                      <a:pt x="6772" y="90415"/>
                    </a:lnTo>
                    <a:lnTo>
                      <a:pt x="8043" y="106759"/>
                    </a:lnTo>
                    <a:lnTo>
                      <a:pt x="9502" y="122419"/>
                    </a:lnTo>
                    <a:lnTo>
                      <a:pt x="11334" y="137062"/>
                    </a:lnTo>
                    <a:lnTo>
                      <a:pt x="13565" y="150857"/>
                    </a:lnTo>
                    <a:lnTo>
                      <a:pt x="16142" y="164275"/>
                    </a:lnTo>
                    <a:lnTo>
                      <a:pt x="18984" y="177639"/>
                    </a:lnTo>
                    <a:lnTo>
                      <a:pt x="21860" y="191092"/>
                    </a:lnTo>
                    <a:lnTo>
                      <a:pt x="24404" y="204672"/>
                    </a:lnTo>
                    <a:lnTo>
                      <a:pt x="26448" y="218365"/>
                    </a:lnTo>
                    <a:lnTo>
                      <a:pt x="28158" y="231986"/>
                    </a:lnTo>
                    <a:lnTo>
                      <a:pt x="29920" y="245205"/>
                    </a:lnTo>
                    <a:lnTo>
                      <a:pt x="31961" y="257872"/>
                    </a:lnTo>
                    <a:lnTo>
                      <a:pt x="34333" y="270004"/>
                    </a:lnTo>
                    <a:lnTo>
                      <a:pt x="37005" y="281690"/>
                    </a:lnTo>
                    <a:lnTo>
                      <a:pt x="39911" y="293022"/>
                    </a:lnTo>
                    <a:lnTo>
                      <a:pt x="42841" y="303636"/>
                    </a:lnTo>
                    <a:lnTo>
                      <a:pt x="45731" y="313761"/>
                    </a:lnTo>
                    <a:lnTo>
                      <a:pt x="48835" y="324289"/>
                    </a:lnTo>
                    <a:lnTo>
                      <a:pt x="52642" y="33691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1703445" y="3066293"/>
                <a:ext cx="210571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42115">
                    <a:moveTo>
                      <a:pt x="210570" y="0"/>
                    </a:moveTo>
                    <a:lnTo>
                      <a:pt x="201768" y="2934"/>
                    </a:lnTo>
                    <a:lnTo>
                      <a:pt x="193422" y="5716"/>
                    </a:lnTo>
                    <a:lnTo>
                      <a:pt x="184714" y="8611"/>
                    </a:lnTo>
                    <a:lnTo>
                      <a:pt x="175247" y="11479"/>
                    </a:lnTo>
                    <a:lnTo>
                      <a:pt x="164455" y="13995"/>
                    </a:lnTo>
                    <a:lnTo>
                      <a:pt x="152161" y="16010"/>
                    </a:lnTo>
                    <a:lnTo>
                      <a:pt x="138669" y="17696"/>
                    </a:lnTo>
                    <a:lnTo>
                      <a:pt x="124551" y="19439"/>
                    </a:lnTo>
                    <a:lnTo>
                      <a:pt x="110210" y="21465"/>
                    </a:lnTo>
                    <a:lnTo>
                      <a:pt x="96008" y="23827"/>
                    </a:lnTo>
                    <a:lnTo>
                      <a:pt x="82326" y="26491"/>
                    </a:lnTo>
                    <a:lnTo>
                      <a:pt x="69318" y="29393"/>
                    </a:lnTo>
                    <a:lnTo>
                      <a:pt x="57011" y="32320"/>
                    </a:lnTo>
                    <a:lnTo>
                      <a:pt x="43996" y="35207"/>
                    </a:lnTo>
                    <a:lnTo>
                      <a:pt x="26895" y="38309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1912616" y="3150521"/>
                <a:ext cx="98378" cy="133575"/>
              </a:xfrm>
              <a:custGeom>
                <a:avLst/>
                <a:gdLst/>
                <a:ahLst/>
                <a:cxnLst/>
                <a:rect l="0" t="0" r="0" b="0"/>
                <a:pathLst>
                  <a:path w="98378" h="133575">
                    <a:moveTo>
                      <a:pt x="11927" y="10528"/>
                    </a:moveTo>
                    <a:lnTo>
                      <a:pt x="6261" y="22196"/>
                    </a:lnTo>
                    <a:lnTo>
                      <a:pt x="2617" y="32685"/>
                    </a:lnTo>
                    <a:lnTo>
                      <a:pt x="703" y="42992"/>
                    </a:lnTo>
                    <a:lnTo>
                      <a:pt x="29" y="53466"/>
                    </a:lnTo>
                    <a:lnTo>
                      <a:pt x="0" y="64458"/>
                    </a:lnTo>
                    <a:lnTo>
                      <a:pt x="231" y="76091"/>
                    </a:lnTo>
                    <a:lnTo>
                      <a:pt x="1019" y="88000"/>
                    </a:lnTo>
                    <a:lnTo>
                      <a:pt x="3207" y="99457"/>
                    </a:lnTo>
                    <a:lnTo>
                      <a:pt x="7159" y="110073"/>
                    </a:lnTo>
                    <a:lnTo>
                      <a:pt x="12780" y="119317"/>
                    </a:lnTo>
                    <a:lnTo>
                      <a:pt x="19773" y="126389"/>
                    </a:lnTo>
                    <a:lnTo>
                      <a:pt x="27809" y="131060"/>
                    </a:lnTo>
                    <a:lnTo>
                      <a:pt x="36441" y="133415"/>
                    </a:lnTo>
                    <a:lnTo>
                      <a:pt x="45141" y="133574"/>
                    </a:lnTo>
                    <a:lnTo>
                      <a:pt x="53609" y="131829"/>
                    </a:lnTo>
                    <a:lnTo>
                      <a:pt x="61596" y="128408"/>
                    </a:lnTo>
                    <a:lnTo>
                      <a:pt x="68814" y="123379"/>
                    </a:lnTo>
                    <a:lnTo>
                      <a:pt x="75188" y="116929"/>
                    </a:lnTo>
                    <a:lnTo>
                      <a:pt x="80808" y="109330"/>
                    </a:lnTo>
                    <a:lnTo>
                      <a:pt x="85825" y="100859"/>
                    </a:lnTo>
                    <a:lnTo>
                      <a:pt x="90380" y="91755"/>
                    </a:lnTo>
                    <a:lnTo>
                      <a:pt x="94272" y="82202"/>
                    </a:lnTo>
                    <a:lnTo>
                      <a:pt x="96983" y="72336"/>
                    </a:lnTo>
                    <a:lnTo>
                      <a:pt x="98324" y="62260"/>
                    </a:lnTo>
                    <a:lnTo>
                      <a:pt x="98377" y="52113"/>
                    </a:lnTo>
                    <a:lnTo>
                      <a:pt x="97225" y="40871"/>
                    </a:lnTo>
                    <a:lnTo>
                      <a:pt x="93648" y="25314"/>
                    </a:lnTo>
                    <a:lnTo>
                      <a:pt x="85627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049798" y="2885117"/>
                <a:ext cx="222187" cy="388939"/>
              </a:xfrm>
              <a:custGeom>
                <a:avLst/>
                <a:gdLst/>
                <a:ahLst/>
                <a:cxnLst/>
                <a:rect l="0" t="0" r="0" b="0"/>
                <a:pathLst>
                  <a:path w="222187" h="388939">
                    <a:moveTo>
                      <a:pt x="74787" y="307518"/>
                    </a:moveTo>
                    <a:lnTo>
                      <a:pt x="71652" y="298918"/>
                    </a:lnTo>
                    <a:lnTo>
                      <a:pt x="66949" y="292491"/>
                    </a:lnTo>
                    <a:lnTo>
                      <a:pt x="60169" y="287692"/>
                    </a:lnTo>
                    <a:lnTo>
                      <a:pt x="51895" y="284495"/>
                    </a:lnTo>
                    <a:lnTo>
                      <a:pt x="43078" y="283246"/>
                    </a:lnTo>
                    <a:lnTo>
                      <a:pt x="34325" y="283965"/>
                    </a:lnTo>
                    <a:lnTo>
                      <a:pt x="26040" y="286546"/>
                    </a:lnTo>
                    <a:lnTo>
                      <a:pt x="18569" y="290935"/>
                    </a:lnTo>
                    <a:lnTo>
                      <a:pt x="12008" y="296920"/>
                    </a:lnTo>
                    <a:lnTo>
                      <a:pt x="6590" y="304189"/>
                    </a:lnTo>
                    <a:lnTo>
                      <a:pt x="2766" y="312430"/>
                    </a:lnTo>
                    <a:lnTo>
                      <a:pt x="636" y="321377"/>
                    </a:lnTo>
                    <a:lnTo>
                      <a:pt x="0" y="330822"/>
                    </a:lnTo>
                    <a:lnTo>
                      <a:pt x="552" y="340615"/>
                    </a:lnTo>
                    <a:lnTo>
                      <a:pt x="2003" y="350637"/>
                    </a:lnTo>
                    <a:lnTo>
                      <a:pt x="4432" y="360485"/>
                    </a:lnTo>
                    <a:lnTo>
                      <a:pt x="8264" y="369492"/>
                    </a:lnTo>
                    <a:lnTo>
                      <a:pt x="13620" y="377349"/>
                    </a:lnTo>
                    <a:lnTo>
                      <a:pt x="20334" y="383608"/>
                    </a:lnTo>
                    <a:lnTo>
                      <a:pt x="28136" y="387531"/>
                    </a:lnTo>
                    <a:lnTo>
                      <a:pt x="36747" y="388938"/>
                    </a:lnTo>
                    <a:lnTo>
                      <a:pt x="45612" y="387950"/>
                    </a:lnTo>
                    <a:lnTo>
                      <a:pt x="53944" y="384712"/>
                    </a:lnTo>
                    <a:lnTo>
                      <a:pt x="61355" y="379537"/>
                    </a:lnTo>
                    <a:lnTo>
                      <a:pt x="67819" y="372830"/>
                    </a:lnTo>
                    <a:lnTo>
                      <a:pt x="73477" y="364975"/>
                    </a:lnTo>
                    <a:lnTo>
                      <a:pt x="78502" y="356286"/>
                    </a:lnTo>
                    <a:lnTo>
                      <a:pt x="82896" y="346845"/>
                    </a:lnTo>
                    <a:lnTo>
                      <a:pt x="86484" y="336523"/>
                    </a:lnTo>
                    <a:lnTo>
                      <a:pt x="89235" y="325310"/>
                    </a:lnTo>
                    <a:lnTo>
                      <a:pt x="91254" y="312999"/>
                    </a:lnTo>
                    <a:lnTo>
                      <a:pt x="92693" y="299138"/>
                    </a:lnTo>
                    <a:lnTo>
                      <a:pt x="93698" y="283622"/>
                    </a:lnTo>
                    <a:lnTo>
                      <a:pt x="94391" y="266641"/>
                    </a:lnTo>
                    <a:lnTo>
                      <a:pt x="94865" y="248493"/>
                    </a:lnTo>
                    <a:lnTo>
                      <a:pt x="95181" y="229471"/>
                    </a:lnTo>
                    <a:lnTo>
                      <a:pt x="95225" y="209817"/>
                    </a:lnTo>
                    <a:lnTo>
                      <a:pt x="94723" y="189719"/>
                    </a:lnTo>
                    <a:lnTo>
                      <a:pt x="93581" y="169317"/>
                    </a:lnTo>
                    <a:lnTo>
                      <a:pt x="92339" y="148873"/>
                    </a:lnTo>
                    <a:lnTo>
                      <a:pt x="92032" y="128760"/>
                    </a:lnTo>
                    <a:lnTo>
                      <a:pt x="93151" y="109159"/>
                    </a:lnTo>
                    <a:lnTo>
                      <a:pt x="95211" y="90233"/>
                    </a:lnTo>
                    <a:lnTo>
                      <a:pt x="97064" y="72210"/>
                    </a:lnTo>
                    <a:lnTo>
                      <a:pt x="98042" y="55131"/>
                    </a:lnTo>
                    <a:lnTo>
                      <a:pt x="97830" y="39203"/>
                    </a:lnTo>
                    <a:lnTo>
                      <a:pt x="96226" y="24871"/>
                    </a:lnTo>
                    <a:lnTo>
                      <a:pt x="93272" y="12282"/>
                    </a:lnTo>
                    <a:lnTo>
                      <a:pt x="88776" y="3135"/>
                    </a:lnTo>
                    <a:lnTo>
                      <a:pt x="83187" y="0"/>
                    </a:lnTo>
                    <a:lnTo>
                      <a:pt x="77577" y="2681"/>
                    </a:lnTo>
                    <a:lnTo>
                      <a:pt x="71600" y="9890"/>
                    </a:lnTo>
                    <a:lnTo>
                      <a:pt x="64869" y="20358"/>
                    </a:lnTo>
                    <a:lnTo>
                      <a:pt x="57946" y="33100"/>
                    </a:lnTo>
                    <a:lnTo>
                      <a:pt x="52154" y="47403"/>
                    </a:lnTo>
                    <a:lnTo>
                      <a:pt x="48167" y="62771"/>
                    </a:lnTo>
                    <a:lnTo>
                      <a:pt x="46009" y="79027"/>
                    </a:lnTo>
                    <a:lnTo>
                      <a:pt x="45404" y="96241"/>
                    </a:lnTo>
                    <a:lnTo>
                      <a:pt x="45998" y="114381"/>
                    </a:lnTo>
                    <a:lnTo>
                      <a:pt x="47311" y="133142"/>
                    </a:lnTo>
                    <a:lnTo>
                      <a:pt x="48783" y="152045"/>
                    </a:lnTo>
                    <a:lnTo>
                      <a:pt x="50097" y="170794"/>
                    </a:lnTo>
                    <a:lnTo>
                      <a:pt x="51313" y="189131"/>
                    </a:lnTo>
                    <a:lnTo>
                      <a:pt x="52743" y="206751"/>
                    </a:lnTo>
                    <a:lnTo>
                      <a:pt x="54559" y="223565"/>
                    </a:lnTo>
                    <a:lnTo>
                      <a:pt x="56781" y="239653"/>
                    </a:lnTo>
                    <a:lnTo>
                      <a:pt x="59352" y="255158"/>
                    </a:lnTo>
                    <a:lnTo>
                      <a:pt x="62205" y="270209"/>
                    </a:lnTo>
                    <a:lnTo>
                      <a:pt x="65597" y="284438"/>
                    </a:lnTo>
                    <a:lnTo>
                      <a:pt x="70084" y="297017"/>
                    </a:lnTo>
                    <a:lnTo>
                      <a:pt x="75874" y="307606"/>
                    </a:lnTo>
                    <a:lnTo>
                      <a:pt x="82542" y="315699"/>
                    </a:lnTo>
                    <a:lnTo>
                      <a:pt x="89249" y="320404"/>
                    </a:lnTo>
                    <a:lnTo>
                      <a:pt x="95502" y="321566"/>
                    </a:lnTo>
                    <a:lnTo>
                      <a:pt x="101325" y="319787"/>
                    </a:lnTo>
                    <a:lnTo>
                      <a:pt x="107069" y="316019"/>
                    </a:lnTo>
                    <a:lnTo>
                      <a:pt x="112972" y="311018"/>
                    </a:lnTo>
                    <a:lnTo>
                      <a:pt x="119277" y="305431"/>
                    </a:lnTo>
                    <a:lnTo>
                      <a:pt x="126281" y="299858"/>
                    </a:lnTo>
                    <a:lnTo>
                      <a:pt x="134080" y="294602"/>
                    </a:lnTo>
                    <a:lnTo>
                      <a:pt x="142762" y="289737"/>
                    </a:lnTo>
                    <a:lnTo>
                      <a:pt x="152494" y="285229"/>
                    </a:lnTo>
                    <a:lnTo>
                      <a:pt x="163253" y="281002"/>
                    </a:lnTo>
                    <a:lnTo>
                      <a:pt x="174562" y="276821"/>
                    </a:lnTo>
                    <a:lnTo>
                      <a:pt x="185613" y="272319"/>
                    </a:lnTo>
                    <a:lnTo>
                      <a:pt x="195948" y="267317"/>
                    </a:lnTo>
                    <a:lnTo>
                      <a:pt x="204833" y="261649"/>
                    </a:lnTo>
                    <a:lnTo>
                      <a:pt x="211132" y="255087"/>
                    </a:lnTo>
                    <a:lnTo>
                      <a:pt x="214470" y="247600"/>
                    </a:lnTo>
                    <a:lnTo>
                      <a:pt x="215117" y="239471"/>
                    </a:lnTo>
                    <a:lnTo>
                      <a:pt x="213590" y="231176"/>
                    </a:lnTo>
                    <a:lnTo>
                      <a:pt x="210417" y="223022"/>
                    </a:lnTo>
                    <a:lnTo>
                      <a:pt x="205886" y="215600"/>
                    </a:lnTo>
                    <a:lnTo>
                      <a:pt x="200039" y="209834"/>
                    </a:lnTo>
                    <a:lnTo>
                      <a:pt x="192998" y="206074"/>
                    </a:lnTo>
                    <a:lnTo>
                      <a:pt x="184816" y="204179"/>
                    </a:lnTo>
                    <a:lnTo>
                      <a:pt x="175414" y="203805"/>
                    </a:lnTo>
                    <a:lnTo>
                      <a:pt x="164877" y="204595"/>
                    </a:lnTo>
                    <a:lnTo>
                      <a:pt x="153886" y="206563"/>
                    </a:lnTo>
                    <a:lnTo>
                      <a:pt x="143580" y="210077"/>
                    </a:lnTo>
                    <a:lnTo>
                      <a:pt x="134548" y="215219"/>
                    </a:lnTo>
                    <a:lnTo>
                      <a:pt x="127013" y="221959"/>
                    </a:lnTo>
                    <a:lnTo>
                      <a:pt x="121094" y="230310"/>
                    </a:lnTo>
                    <a:lnTo>
                      <a:pt x="116675" y="240116"/>
                    </a:lnTo>
                    <a:lnTo>
                      <a:pt x="113656" y="251108"/>
                    </a:lnTo>
                    <a:lnTo>
                      <a:pt x="112054" y="263003"/>
                    </a:lnTo>
                    <a:lnTo>
                      <a:pt x="111752" y="275547"/>
                    </a:lnTo>
                    <a:lnTo>
                      <a:pt x="112680" y="288221"/>
                    </a:lnTo>
                    <a:lnTo>
                      <a:pt x="114897" y="300271"/>
                    </a:lnTo>
                    <a:lnTo>
                      <a:pt x="118319" y="311330"/>
                    </a:lnTo>
                    <a:lnTo>
                      <a:pt x="122904" y="321229"/>
                    </a:lnTo>
                    <a:lnTo>
                      <a:pt x="128730" y="329813"/>
                    </a:lnTo>
                    <a:lnTo>
                      <a:pt x="135729" y="337135"/>
                    </a:lnTo>
                    <a:lnTo>
                      <a:pt x="143868" y="343070"/>
                    </a:lnTo>
                    <a:lnTo>
                      <a:pt x="153235" y="347243"/>
                    </a:lnTo>
                    <a:lnTo>
                      <a:pt x="163745" y="349608"/>
                    </a:lnTo>
                    <a:lnTo>
                      <a:pt x="174789" y="350369"/>
                    </a:lnTo>
                    <a:lnTo>
                      <a:pt x="186509" y="349779"/>
                    </a:lnTo>
                    <a:lnTo>
                      <a:pt x="201049" y="346668"/>
                    </a:lnTo>
                    <a:lnTo>
                      <a:pt x="222186" y="33910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296731" y="3113102"/>
                <a:ext cx="133181" cy="153233"/>
              </a:xfrm>
              <a:custGeom>
                <a:avLst/>
                <a:gdLst/>
                <a:ahLst/>
                <a:cxnLst/>
                <a:rect l="0" t="0" r="0" b="0"/>
                <a:pathLst>
                  <a:path w="133181" h="153233">
                    <a:moveTo>
                      <a:pt x="17367" y="47947"/>
                    </a:moveTo>
                    <a:lnTo>
                      <a:pt x="14567" y="56749"/>
                    </a:lnTo>
                    <a:lnTo>
                      <a:pt x="13065" y="65096"/>
                    </a:lnTo>
                    <a:lnTo>
                      <a:pt x="12758" y="73794"/>
                    </a:lnTo>
                    <a:lnTo>
                      <a:pt x="13438" y="82915"/>
                    </a:lnTo>
                    <a:lnTo>
                      <a:pt x="14906" y="92410"/>
                    </a:lnTo>
                    <a:lnTo>
                      <a:pt x="16935" y="102174"/>
                    </a:lnTo>
                    <a:lnTo>
                      <a:pt x="17970" y="111101"/>
                    </a:lnTo>
                    <a:lnTo>
                      <a:pt x="16077" y="115911"/>
                    </a:lnTo>
                    <a:lnTo>
                      <a:pt x="12224" y="114976"/>
                    </a:lnTo>
                    <a:lnTo>
                      <a:pt x="8241" y="110234"/>
                    </a:lnTo>
                    <a:lnTo>
                      <a:pt x="4906" y="102886"/>
                    </a:lnTo>
                    <a:lnTo>
                      <a:pt x="2359" y="93612"/>
                    </a:lnTo>
                    <a:lnTo>
                      <a:pt x="671" y="83080"/>
                    </a:lnTo>
                    <a:lnTo>
                      <a:pt x="0" y="71995"/>
                    </a:lnTo>
                    <a:lnTo>
                      <a:pt x="340" y="60788"/>
                    </a:lnTo>
                    <a:lnTo>
                      <a:pt x="1707" y="49648"/>
                    </a:lnTo>
                    <a:lnTo>
                      <a:pt x="4223" y="38631"/>
                    </a:lnTo>
                    <a:lnTo>
                      <a:pt x="7846" y="27756"/>
                    </a:lnTo>
                    <a:lnTo>
                      <a:pt x="12566" y="17655"/>
                    </a:lnTo>
                    <a:lnTo>
                      <a:pt x="18483" y="9535"/>
                    </a:lnTo>
                    <a:lnTo>
                      <a:pt x="25534" y="3896"/>
                    </a:lnTo>
                    <a:lnTo>
                      <a:pt x="33369" y="754"/>
                    </a:lnTo>
                    <a:lnTo>
                      <a:pt x="41466" y="0"/>
                    </a:lnTo>
                    <a:lnTo>
                      <a:pt x="49501" y="1309"/>
                    </a:lnTo>
                    <a:lnTo>
                      <a:pt x="57353" y="4252"/>
                    </a:lnTo>
                    <a:lnTo>
                      <a:pt x="65004" y="8420"/>
                    </a:lnTo>
                    <a:lnTo>
                      <a:pt x="72479" y="13476"/>
                    </a:lnTo>
                    <a:lnTo>
                      <a:pt x="79652" y="19323"/>
                    </a:lnTo>
                    <a:lnTo>
                      <a:pt x="86249" y="26078"/>
                    </a:lnTo>
                    <a:lnTo>
                      <a:pt x="92176" y="33734"/>
                    </a:lnTo>
                    <a:lnTo>
                      <a:pt x="97648" y="42164"/>
                    </a:lnTo>
                    <a:lnTo>
                      <a:pt x="103091" y="51201"/>
                    </a:lnTo>
                    <a:lnTo>
                      <a:pt x="108746" y="60694"/>
                    </a:lnTo>
                    <a:lnTo>
                      <a:pt x="114360" y="70680"/>
                    </a:lnTo>
                    <a:lnTo>
                      <a:pt x="119296" y="81368"/>
                    </a:lnTo>
                    <a:lnTo>
                      <a:pt x="123245" y="92805"/>
                    </a:lnTo>
                    <a:lnTo>
                      <a:pt x="126224" y="104491"/>
                    </a:lnTo>
                    <a:lnTo>
                      <a:pt x="128704" y="116719"/>
                    </a:lnTo>
                    <a:lnTo>
                      <a:pt x="130898" y="131682"/>
                    </a:lnTo>
                    <a:lnTo>
                      <a:pt x="133180" y="15323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2440545" y="2887308"/>
                <a:ext cx="42010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2010" h="379027">
                    <a:moveTo>
                      <a:pt x="20952" y="0"/>
                    </a:moveTo>
                    <a:lnTo>
                      <a:pt x="16631" y="7241"/>
                    </a:lnTo>
                    <a:lnTo>
                      <a:pt x="11062" y="18021"/>
                    </a:lnTo>
                    <a:lnTo>
                      <a:pt x="6242" y="31673"/>
                    </a:lnTo>
                    <a:lnTo>
                      <a:pt x="2992" y="47930"/>
                    </a:lnTo>
                    <a:lnTo>
                      <a:pt x="1216" y="65904"/>
                    </a:lnTo>
                    <a:lnTo>
                      <a:pt x="365" y="84201"/>
                    </a:lnTo>
                    <a:lnTo>
                      <a:pt x="0" y="101982"/>
                    </a:lnTo>
                    <a:lnTo>
                      <a:pt x="32" y="118816"/>
                    </a:lnTo>
                    <a:lnTo>
                      <a:pt x="641" y="134422"/>
                    </a:lnTo>
                    <a:lnTo>
                      <a:pt x="1890" y="148807"/>
                    </a:lnTo>
                    <a:lnTo>
                      <a:pt x="3556" y="162315"/>
                    </a:lnTo>
                    <a:lnTo>
                      <a:pt x="5220" y="175481"/>
                    </a:lnTo>
                    <a:lnTo>
                      <a:pt x="6641" y="188644"/>
                    </a:lnTo>
                    <a:lnTo>
                      <a:pt x="7917" y="201778"/>
                    </a:lnTo>
                    <a:lnTo>
                      <a:pt x="9381" y="214605"/>
                    </a:lnTo>
                    <a:lnTo>
                      <a:pt x="11218" y="226985"/>
                    </a:lnTo>
                    <a:lnTo>
                      <a:pt x="13452" y="239249"/>
                    </a:lnTo>
                    <a:lnTo>
                      <a:pt x="16031" y="252082"/>
                    </a:lnTo>
                    <a:lnTo>
                      <a:pt x="18876" y="265824"/>
                    </a:lnTo>
                    <a:lnTo>
                      <a:pt x="21752" y="280326"/>
                    </a:lnTo>
                    <a:lnTo>
                      <a:pt x="24297" y="295139"/>
                    </a:lnTo>
                    <a:lnTo>
                      <a:pt x="26342" y="309943"/>
                    </a:lnTo>
                    <a:lnTo>
                      <a:pt x="28085" y="324201"/>
                    </a:lnTo>
                    <a:lnTo>
                      <a:pt x="30270" y="338582"/>
                    </a:lnTo>
                    <a:lnTo>
                      <a:pt x="34204" y="355465"/>
                    </a:lnTo>
                    <a:lnTo>
                      <a:pt x="42009" y="37902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2324626" y="3024179"/>
                <a:ext cx="1789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1586">
                    <a:moveTo>
                      <a:pt x="178985" y="0"/>
                    </a:moveTo>
                    <a:lnTo>
                      <a:pt x="167317" y="67"/>
                    </a:lnTo>
                    <a:lnTo>
                      <a:pt x="156828" y="707"/>
                    </a:lnTo>
                    <a:lnTo>
                      <a:pt x="146522" y="2003"/>
                    </a:lnTo>
                    <a:lnTo>
                      <a:pt x="136047" y="3863"/>
                    </a:lnTo>
                    <a:lnTo>
                      <a:pt x="125056" y="6180"/>
                    </a:lnTo>
                    <a:lnTo>
                      <a:pt x="113413" y="8846"/>
                    </a:lnTo>
                    <a:lnTo>
                      <a:pt x="101159" y="11770"/>
                    </a:lnTo>
                    <a:lnTo>
                      <a:pt x="88404" y="14877"/>
                    </a:lnTo>
                    <a:lnTo>
                      <a:pt x="75278" y="18108"/>
                    </a:lnTo>
                    <a:lnTo>
                      <a:pt x="62104" y="21271"/>
                    </a:lnTo>
                    <a:lnTo>
                      <a:pt x="47898" y="24350"/>
                    </a:lnTo>
                    <a:lnTo>
                      <a:pt x="29178" y="27615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2536902" y="3058478"/>
                <a:ext cx="163517" cy="186800"/>
              </a:xfrm>
              <a:custGeom>
                <a:avLst/>
                <a:gdLst/>
                <a:ahLst/>
                <a:cxnLst/>
                <a:rect l="0" t="0" r="0" b="0"/>
                <a:pathLst>
                  <a:path w="163517" h="186800">
                    <a:moveTo>
                      <a:pt x="124636" y="7815"/>
                    </a:moveTo>
                    <a:lnTo>
                      <a:pt x="115768" y="4948"/>
                    </a:lnTo>
                    <a:lnTo>
                      <a:pt x="106781" y="2806"/>
                    </a:lnTo>
                    <a:lnTo>
                      <a:pt x="96790" y="1208"/>
                    </a:lnTo>
                    <a:lnTo>
                      <a:pt x="85983" y="200"/>
                    </a:lnTo>
                    <a:lnTo>
                      <a:pt x="74820" y="0"/>
                    </a:lnTo>
                    <a:lnTo>
                      <a:pt x="63619" y="660"/>
                    </a:lnTo>
                    <a:lnTo>
                      <a:pt x="52679" y="2244"/>
                    </a:lnTo>
                    <a:lnTo>
                      <a:pt x="42343" y="4905"/>
                    </a:lnTo>
                    <a:lnTo>
                      <a:pt x="32735" y="8625"/>
                    </a:lnTo>
                    <a:lnTo>
                      <a:pt x="23964" y="13411"/>
                    </a:lnTo>
                    <a:lnTo>
                      <a:pt x="16211" y="19372"/>
                    </a:lnTo>
                    <a:lnTo>
                      <a:pt x="9489" y="26451"/>
                    </a:lnTo>
                    <a:lnTo>
                      <a:pt x="4143" y="34306"/>
                    </a:lnTo>
                    <a:lnTo>
                      <a:pt x="906" y="42416"/>
                    </a:lnTo>
                    <a:lnTo>
                      <a:pt x="0" y="50451"/>
                    </a:lnTo>
                    <a:lnTo>
                      <a:pt x="1511" y="57963"/>
                    </a:lnTo>
                    <a:lnTo>
                      <a:pt x="5641" y="64322"/>
                    </a:lnTo>
                    <a:lnTo>
                      <a:pt x="12230" y="69293"/>
                    </a:lnTo>
                    <a:lnTo>
                      <a:pt x="20704" y="72816"/>
                    </a:lnTo>
                    <a:lnTo>
                      <a:pt x="30284" y="74822"/>
                    </a:lnTo>
                    <a:lnTo>
                      <a:pt x="40427" y="75437"/>
                    </a:lnTo>
                    <a:lnTo>
                      <a:pt x="50996" y="75073"/>
                    </a:lnTo>
                    <a:lnTo>
                      <a:pt x="62149" y="74308"/>
                    </a:lnTo>
                    <a:lnTo>
                      <a:pt x="73942" y="73513"/>
                    </a:lnTo>
                    <a:lnTo>
                      <a:pt x="86150" y="73171"/>
                    </a:lnTo>
                    <a:lnTo>
                      <a:pt x="98352" y="73933"/>
                    </a:lnTo>
                    <a:lnTo>
                      <a:pt x="110300" y="76049"/>
                    </a:lnTo>
                    <a:lnTo>
                      <a:pt x="121764" y="79591"/>
                    </a:lnTo>
                    <a:lnTo>
                      <a:pt x="132463" y="84635"/>
                    </a:lnTo>
                    <a:lnTo>
                      <a:pt x="142311" y="91064"/>
                    </a:lnTo>
                    <a:lnTo>
                      <a:pt x="150907" y="98634"/>
                    </a:lnTo>
                    <a:lnTo>
                      <a:pt x="157477" y="107076"/>
                    </a:lnTo>
                    <a:lnTo>
                      <a:pt x="161770" y="116148"/>
                    </a:lnTo>
                    <a:lnTo>
                      <a:pt x="163516" y="125339"/>
                    </a:lnTo>
                    <a:lnTo>
                      <a:pt x="162195" y="133896"/>
                    </a:lnTo>
                    <a:lnTo>
                      <a:pt x="157826" y="141461"/>
                    </a:lnTo>
                    <a:lnTo>
                      <a:pt x="151012" y="148030"/>
                    </a:lnTo>
                    <a:lnTo>
                      <a:pt x="142629" y="153759"/>
                    </a:lnTo>
                    <a:lnTo>
                      <a:pt x="133333" y="158836"/>
                    </a:lnTo>
                    <a:lnTo>
                      <a:pt x="123522" y="163435"/>
                    </a:lnTo>
                    <a:lnTo>
                      <a:pt x="113418" y="167693"/>
                    </a:lnTo>
                    <a:lnTo>
                      <a:pt x="103159" y="171707"/>
                    </a:lnTo>
                    <a:lnTo>
                      <a:pt x="93270" y="175401"/>
                    </a:lnTo>
                    <a:lnTo>
                      <a:pt x="83711" y="178897"/>
                    </a:lnTo>
                    <a:lnTo>
                      <a:pt x="73645" y="182502"/>
                    </a:lnTo>
                    <a:lnTo>
                      <a:pt x="61465" y="18679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2996229" y="2824137"/>
                <a:ext cx="128564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28564" h="368499">
                    <a:moveTo>
                      <a:pt x="2221" y="0"/>
                    </a:moveTo>
                    <a:lnTo>
                      <a:pt x="2288" y="11669"/>
                    </a:lnTo>
                    <a:lnTo>
                      <a:pt x="2928" y="22157"/>
                    </a:lnTo>
                    <a:lnTo>
                      <a:pt x="4211" y="32464"/>
                    </a:lnTo>
                    <a:lnTo>
                      <a:pt x="5552" y="42938"/>
                    </a:lnTo>
                    <a:lnTo>
                      <a:pt x="5924" y="53930"/>
                    </a:lnTo>
                    <a:lnTo>
                      <a:pt x="4844" y="65577"/>
                    </a:lnTo>
                    <a:lnTo>
                      <a:pt x="2810" y="78004"/>
                    </a:lnTo>
                    <a:lnTo>
                      <a:pt x="972" y="91407"/>
                    </a:lnTo>
                    <a:lnTo>
                      <a:pt x="0" y="105791"/>
                    </a:lnTo>
                    <a:lnTo>
                      <a:pt x="45" y="120858"/>
                    </a:lnTo>
                    <a:lnTo>
                      <a:pt x="1006" y="136116"/>
                    </a:lnTo>
                    <a:lnTo>
                      <a:pt x="2692" y="151271"/>
                    </a:lnTo>
                    <a:lnTo>
                      <a:pt x="4758" y="166378"/>
                    </a:lnTo>
                    <a:lnTo>
                      <a:pt x="6742" y="181739"/>
                    </a:lnTo>
                    <a:lnTo>
                      <a:pt x="8404" y="197515"/>
                    </a:lnTo>
                    <a:lnTo>
                      <a:pt x="9855" y="213551"/>
                    </a:lnTo>
                    <a:lnTo>
                      <a:pt x="11442" y="229477"/>
                    </a:lnTo>
                    <a:lnTo>
                      <a:pt x="13364" y="245082"/>
                    </a:lnTo>
                    <a:lnTo>
                      <a:pt x="15657" y="260325"/>
                    </a:lnTo>
                    <a:lnTo>
                      <a:pt x="18276" y="275247"/>
                    </a:lnTo>
                    <a:lnTo>
                      <a:pt x="21147" y="289914"/>
                    </a:lnTo>
                    <a:lnTo>
                      <a:pt x="24042" y="304391"/>
                    </a:lnTo>
                    <a:lnTo>
                      <a:pt x="26598" y="318731"/>
                    </a:lnTo>
                    <a:lnTo>
                      <a:pt x="28624" y="332946"/>
                    </a:lnTo>
                    <a:lnTo>
                      <a:pt x="29311" y="345932"/>
                    </a:lnTo>
                    <a:lnTo>
                      <a:pt x="27287" y="354154"/>
                    </a:lnTo>
                    <a:lnTo>
                      <a:pt x="23118" y="355462"/>
                    </a:lnTo>
                    <a:lnTo>
                      <a:pt x="18608" y="351632"/>
                    </a:lnTo>
                    <a:lnTo>
                      <a:pt x="14487" y="344387"/>
                    </a:lnTo>
                    <a:lnTo>
                      <a:pt x="11091" y="334876"/>
                    </a:lnTo>
                    <a:lnTo>
                      <a:pt x="8487" y="323860"/>
                    </a:lnTo>
                    <a:lnTo>
                      <a:pt x="6746" y="312007"/>
                    </a:lnTo>
                    <a:lnTo>
                      <a:pt x="6030" y="299959"/>
                    </a:lnTo>
                    <a:lnTo>
                      <a:pt x="6336" y="288069"/>
                    </a:lnTo>
                    <a:lnTo>
                      <a:pt x="7678" y="276453"/>
                    </a:lnTo>
                    <a:lnTo>
                      <a:pt x="10175" y="265109"/>
                    </a:lnTo>
                    <a:lnTo>
                      <a:pt x="13785" y="254001"/>
                    </a:lnTo>
                    <a:lnTo>
                      <a:pt x="18496" y="243404"/>
                    </a:lnTo>
                    <a:lnTo>
                      <a:pt x="24407" y="233885"/>
                    </a:lnTo>
                    <a:lnTo>
                      <a:pt x="31453" y="225680"/>
                    </a:lnTo>
                    <a:lnTo>
                      <a:pt x="39286" y="219187"/>
                    </a:lnTo>
                    <a:lnTo>
                      <a:pt x="47381" y="215106"/>
                    </a:lnTo>
                    <a:lnTo>
                      <a:pt x="55415" y="213588"/>
                    </a:lnTo>
                    <a:lnTo>
                      <a:pt x="63266" y="214332"/>
                    </a:lnTo>
                    <a:lnTo>
                      <a:pt x="70917" y="216874"/>
                    </a:lnTo>
                    <a:lnTo>
                      <a:pt x="78392" y="220768"/>
                    </a:lnTo>
                    <a:lnTo>
                      <a:pt x="85564" y="225802"/>
                    </a:lnTo>
                    <a:lnTo>
                      <a:pt x="92161" y="231995"/>
                    </a:lnTo>
                    <a:lnTo>
                      <a:pt x="98078" y="239272"/>
                    </a:lnTo>
                    <a:lnTo>
                      <a:pt x="103205" y="247614"/>
                    </a:lnTo>
                    <a:lnTo>
                      <a:pt x="107351" y="257123"/>
                    </a:lnTo>
                    <a:lnTo>
                      <a:pt x="110514" y="267742"/>
                    </a:lnTo>
                    <a:lnTo>
                      <a:pt x="112995" y="279127"/>
                    </a:lnTo>
                    <a:lnTo>
                      <a:pt x="115283" y="290762"/>
                    </a:lnTo>
                    <a:lnTo>
                      <a:pt x="117675" y="302322"/>
                    </a:lnTo>
                    <a:lnTo>
                      <a:pt x="120125" y="313620"/>
                    </a:lnTo>
                    <a:lnTo>
                      <a:pt x="122575" y="325832"/>
                    </a:lnTo>
                    <a:lnTo>
                      <a:pt x="125247" y="342262"/>
                    </a:lnTo>
                    <a:lnTo>
                      <a:pt x="128563" y="36849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3155394" y="3026896"/>
                <a:ext cx="148383" cy="149654"/>
              </a:xfrm>
              <a:custGeom>
                <a:avLst/>
                <a:gdLst/>
                <a:ahLst/>
                <a:cxnLst/>
                <a:rect l="0" t="0" r="0" b="0"/>
                <a:pathLst>
                  <a:path w="148383" h="149654">
                    <a:moveTo>
                      <a:pt x="95740" y="81511"/>
                    </a:moveTo>
                    <a:lnTo>
                      <a:pt x="95673" y="69843"/>
                    </a:lnTo>
                    <a:lnTo>
                      <a:pt x="95033" y="59354"/>
                    </a:lnTo>
                    <a:lnTo>
                      <a:pt x="93732" y="49057"/>
                    </a:lnTo>
                    <a:lnTo>
                      <a:pt x="91699" y="38928"/>
                    </a:lnTo>
                    <a:lnTo>
                      <a:pt x="88734" y="29233"/>
                    </a:lnTo>
                    <a:lnTo>
                      <a:pt x="84806" y="20110"/>
                    </a:lnTo>
                    <a:lnTo>
                      <a:pt x="79711" y="12026"/>
                    </a:lnTo>
                    <a:lnTo>
                      <a:pt x="73011" y="5810"/>
                    </a:lnTo>
                    <a:lnTo>
                      <a:pt x="64622" y="1755"/>
                    </a:lnTo>
                    <a:lnTo>
                      <a:pt x="55074" y="0"/>
                    </a:lnTo>
                    <a:lnTo>
                      <a:pt x="45289" y="785"/>
                    </a:lnTo>
                    <a:lnTo>
                      <a:pt x="35828" y="3980"/>
                    </a:lnTo>
                    <a:lnTo>
                      <a:pt x="27039" y="9192"/>
                    </a:lnTo>
                    <a:lnTo>
                      <a:pt x="19216" y="15961"/>
                    </a:lnTo>
                    <a:lnTo>
                      <a:pt x="12413" y="23881"/>
                    </a:lnTo>
                    <a:lnTo>
                      <a:pt x="6829" y="32788"/>
                    </a:lnTo>
                    <a:lnTo>
                      <a:pt x="2893" y="42742"/>
                    </a:lnTo>
                    <a:lnTo>
                      <a:pt x="687" y="53692"/>
                    </a:lnTo>
                    <a:lnTo>
                      <a:pt x="0" y="65315"/>
                    </a:lnTo>
                    <a:lnTo>
                      <a:pt x="517" y="77117"/>
                    </a:lnTo>
                    <a:lnTo>
                      <a:pt x="1941" y="88797"/>
                    </a:lnTo>
                    <a:lnTo>
                      <a:pt x="4182" y="100249"/>
                    </a:lnTo>
                    <a:lnTo>
                      <a:pt x="7356" y="111473"/>
                    </a:lnTo>
                    <a:lnTo>
                      <a:pt x="11455" y="122486"/>
                    </a:lnTo>
                    <a:lnTo>
                      <a:pt x="16512" y="132678"/>
                    </a:lnTo>
                    <a:lnTo>
                      <a:pt x="22663" y="140859"/>
                    </a:lnTo>
                    <a:lnTo>
                      <a:pt x="29874" y="146534"/>
                    </a:lnTo>
                    <a:lnTo>
                      <a:pt x="37818" y="149530"/>
                    </a:lnTo>
                    <a:lnTo>
                      <a:pt x="45989" y="149653"/>
                    </a:lnTo>
                    <a:lnTo>
                      <a:pt x="54065" y="147099"/>
                    </a:lnTo>
                    <a:lnTo>
                      <a:pt x="61604" y="142166"/>
                    </a:lnTo>
                    <a:lnTo>
                      <a:pt x="67982" y="135059"/>
                    </a:lnTo>
                    <a:lnTo>
                      <a:pt x="72970" y="126101"/>
                    </a:lnTo>
                    <a:lnTo>
                      <a:pt x="76674" y="115685"/>
                    </a:lnTo>
                    <a:lnTo>
                      <a:pt x="79334" y="104178"/>
                    </a:lnTo>
                    <a:lnTo>
                      <a:pt x="81213" y="91983"/>
                    </a:lnTo>
                    <a:lnTo>
                      <a:pt x="82938" y="82688"/>
                    </a:lnTo>
                    <a:lnTo>
                      <a:pt x="85284" y="80306"/>
                    </a:lnTo>
                    <a:lnTo>
                      <a:pt x="88460" y="83096"/>
                    </a:lnTo>
                    <a:lnTo>
                      <a:pt x="92500" y="88835"/>
                    </a:lnTo>
                    <a:lnTo>
                      <a:pt x="97312" y="95925"/>
                    </a:lnTo>
                    <a:lnTo>
                      <a:pt x="102748" y="103481"/>
                    </a:lnTo>
                    <a:lnTo>
                      <a:pt x="108736" y="110996"/>
                    </a:lnTo>
                    <a:lnTo>
                      <a:pt x="116097" y="118951"/>
                    </a:lnTo>
                    <a:lnTo>
                      <a:pt x="127713" y="129146"/>
                    </a:lnTo>
                    <a:lnTo>
                      <a:pt x="148382" y="14468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3303776" y="3003122"/>
                <a:ext cx="94758" cy="145750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45750">
                    <a:moveTo>
                      <a:pt x="0" y="0"/>
                    </a:moveTo>
                    <a:lnTo>
                      <a:pt x="2934" y="11668"/>
                    </a:lnTo>
                    <a:lnTo>
                      <a:pt x="5716" y="22157"/>
                    </a:lnTo>
                    <a:lnTo>
                      <a:pt x="8616" y="32463"/>
                    </a:lnTo>
                    <a:lnTo>
                      <a:pt x="11656" y="42937"/>
                    </a:lnTo>
                    <a:lnTo>
                      <a:pt x="14821" y="53929"/>
                    </a:lnTo>
                    <a:lnTo>
                      <a:pt x="18085" y="65568"/>
                    </a:lnTo>
                    <a:lnTo>
                      <a:pt x="21423" y="77649"/>
                    </a:lnTo>
                    <a:lnTo>
                      <a:pt x="24815" y="89755"/>
                    </a:lnTo>
                    <a:lnTo>
                      <a:pt x="28248" y="101633"/>
                    </a:lnTo>
                    <a:lnTo>
                      <a:pt x="31875" y="113048"/>
                    </a:lnTo>
                    <a:lnTo>
                      <a:pt x="35996" y="123713"/>
                    </a:lnTo>
                    <a:lnTo>
                      <a:pt x="40748" y="133520"/>
                    </a:lnTo>
                    <a:lnTo>
                      <a:pt x="46542" y="141435"/>
                    </a:lnTo>
                    <a:lnTo>
                      <a:pt x="53066" y="145623"/>
                    </a:lnTo>
                    <a:lnTo>
                      <a:pt x="58955" y="145749"/>
                    </a:lnTo>
                    <a:lnTo>
                      <a:pt x="64030" y="142604"/>
                    </a:lnTo>
                    <a:lnTo>
                      <a:pt x="68513" y="137093"/>
                    </a:lnTo>
                    <a:lnTo>
                      <a:pt x="72457" y="129613"/>
                    </a:lnTo>
                    <a:lnTo>
                      <a:pt x="75699" y="120071"/>
                    </a:lnTo>
                    <a:lnTo>
                      <a:pt x="78201" y="108576"/>
                    </a:lnTo>
                    <a:lnTo>
                      <a:pt x="80212" y="95768"/>
                    </a:lnTo>
                    <a:lnTo>
                      <a:pt x="82173" y="82628"/>
                    </a:lnTo>
                    <a:lnTo>
                      <a:pt x="84340" y="69762"/>
                    </a:lnTo>
                    <a:lnTo>
                      <a:pt x="86636" y="57629"/>
                    </a:lnTo>
                    <a:lnTo>
                      <a:pt x="88965" y="45435"/>
                    </a:lnTo>
                    <a:lnTo>
                      <a:pt x="91537" y="30999"/>
                    </a:lnTo>
                    <a:lnTo>
                      <a:pt x="94757" y="105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3434593" y="2977455"/>
                <a:ext cx="174511" cy="195897"/>
              </a:xfrm>
              <a:custGeom>
                <a:avLst/>
                <a:gdLst/>
                <a:ahLst/>
                <a:cxnLst/>
                <a:rect l="0" t="0" r="0" b="0"/>
                <a:pathLst>
                  <a:path w="174511" h="195897">
                    <a:moveTo>
                      <a:pt x="6054" y="78309"/>
                    </a:moveTo>
                    <a:lnTo>
                      <a:pt x="12055" y="84043"/>
                    </a:lnTo>
                    <a:lnTo>
                      <a:pt x="18900" y="88327"/>
                    </a:lnTo>
                    <a:lnTo>
                      <a:pt x="27288" y="91529"/>
                    </a:lnTo>
                    <a:lnTo>
                      <a:pt x="36915" y="93717"/>
                    </a:lnTo>
                    <a:lnTo>
                      <a:pt x="47229" y="94766"/>
                    </a:lnTo>
                    <a:lnTo>
                      <a:pt x="57838" y="94703"/>
                    </a:lnTo>
                    <a:lnTo>
                      <a:pt x="68535" y="93533"/>
                    </a:lnTo>
                    <a:lnTo>
                      <a:pt x="79235" y="91157"/>
                    </a:lnTo>
                    <a:lnTo>
                      <a:pt x="89899" y="87630"/>
                    </a:lnTo>
                    <a:lnTo>
                      <a:pt x="100192" y="82974"/>
                    </a:lnTo>
                    <a:lnTo>
                      <a:pt x="109505" y="77102"/>
                    </a:lnTo>
                    <a:lnTo>
                      <a:pt x="117570" y="70077"/>
                    </a:lnTo>
                    <a:lnTo>
                      <a:pt x="123970" y="62089"/>
                    </a:lnTo>
                    <a:lnTo>
                      <a:pt x="127987" y="53357"/>
                    </a:lnTo>
                    <a:lnTo>
                      <a:pt x="129458" y="44087"/>
                    </a:lnTo>
                    <a:lnTo>
                      <a:pt x="128514" y="34762"/>
                    </a:lnTo>
                    <a:lnTo>
                      <a:pt x="125304" y="26114"/>
                    </a:lnTo>
                    <a:lnTo>
                      <a:pt x="120145" y="18492"/>
                    </a:lnTo>
                    <a:lnTo>
                      <a:pt x="113277" y="12054"/>
                    </a:lnTo>
                    <a:lnTo>
                      <a:pt x="104781" y="6946"/>
                    </a:lnTo>
                    <a:lnTo>
                      <a:pt x="94859" y="3112"/>
                    </a:lnTo>
                    <a:lnTo>
                      <a:pt x="84115" y="672"/>
                    </a:lnTo>
                    <a:lnTo>
                      <a:pt x="73444" y="0"/>
                    </a:lnTo>
                    <a:lnTo>
                      <a:pt x="63345" y="1147"/>
                    </a:lnTo>
                    <a:lnTo>
                      <a:pt x="53940" y="4204"/>
                    </a:lnTo>
                    <a:lnTo>
                      <a:pt x="45161" y="9454"/>
                    </a:lnTo>
                    <a:lnTo>
                      <a:pt x="36890" y="16839"/>
                    </a:lnTo>
                    <a:lnTo>
                      <a:pt x="29166" y="26035"/>
                    </a:lnTo>
                    <a:lnTo>
                      <a:pt x="22189" y="36640"/>
                    </a:lnTo>
                    <a:lnTo>
                      <a:pt x="16013" y="48294"/>
                    </a:lnTo>
                    <a:lnTo>
                      <a:pt x="10712" y="60861"/>
                    </a:lnTo>
                    <a:lnTo>
                      <a:pt x="6448" y="74428"/>
                    </a:lnTo>
                    <a:lnTo>
                      <a:pt x="3215" y="88951"/>
                    </a:lnTo>
                    <a:lnTo>
                      <a:pt x="1027" y="103957"/>
                    </a:lnTo>
                    <a:lnTo>
                      <a:pt x="0" y="118651"/>
                    </a:lnTo>
                    <a:lnTo>
                      <a:pt x="95" y="132598"/>
                    </a:lnTo>
                    <a:lnTo>
                      <a:pt x="1463" y="145403"/>
                    </a:lnTo>
                    <a:lnTo>
                      <a:pt x="4508" y="156553"/>
                    </a:lnTo>
                    <a:lnTo>
                      <a:pt x="9300" y="165937"/>
                    </a:lnTo>
                    <a:lnTo>
                      <a:pt x="15619" y="173765"/>
                    </a:lnTo>
                    <a:lnTo>
                      <a:pt x="23148" y="180354"/>
                    </a:lnTo>
                    <a:lnTo>
                      <a:pt x="31581" y="186007"/>
                    </a:lnTo>
                    <a:lnTo>
                      <a:pt x="40665" y="190655"/>
                    </a:lnTo>
                    <a:lnTo>
                      <a:pt x="50208" y="193882"/>
                    </a:lnTo>
                    <a:lnTo>
                      <a:pt x="60072" y="195573"/>
                    </a:lnTo>
                    <a:lnTo>
                      <a:pt x="70322" y="195896"/>
                    </a:lnTo>
                    <a:lnTo>
                      <a:pt x="81195" y="195125"/>
                    </a:lnTo>
                    <a:lnTo>
                      <a:pt x="92768" y="193537"/>
                    </a:lnTo>
                    <a:lnTo>
                      <a:pt x="104944" y="191513"/>
                    </a:lnTo>
                    <a:lnTo>
                      <a:pt x="119043" y="189338"/>
                    </a:lnTo>
                    <a:lnTo>
                      <a:pt x="139660" y="186826"/>
                    </a:lnTo>
                    <a:lnTo>
                      <a:pt x="174510" y="18359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3870245" y="3033753"/>
                <a:ext cx="159999" cy="143058"/>
              </a:xfrm>
              <a:custGeom>
                <a:avLst/>
                <a:gdLst/>
                <a:ahLst/>
                <a:cxnLst/>
                <a:rect l="0" t="0" r="0" b="0"/>
                <a:pathLst>
                  <a:path w="159999" h="143058">
                    <a:moveTo>
                      <a:pt x="107355" y="64125"/>
                    </a:moveTo>
                    <a:lnTo>
                      <a:pt x="104354" y="52457"/>
                    </a:lnTo>
                    <a:lnTo>
                      <a:pt x="100932" y="41969"/>
                    </a:lnTo>
                    <a:lnTo>
                      <a:pt x="96727" y="31681"/>
                    </a:lnTo>
                    <a:lnTo>
                      <a:pt x="91481" y="21898"/>
                    </a:lnTo>
                    <a:lnTo>
                      <a:pt x="84703" y="13499"/>
                    </a:lnTo>
                    <a:lnTo>
                      <a:pt x="76275" y="6878"/>
                    </a:lnTo>
                    <a:lnTo>
                      <a:pt x="66708" y="2272"/>
                    </a:lnTo>
                    <a:lnTo>
                      <a:pt x="56914" y="0"/>
                    </a:lnTo>
                    <a:lnTo>
                      <a:pt x="47448" y="0"/>
                    </a:lnTo>
                    <a:lnTo>
                      <a:pt x="38657" y="2083"/>
                    </a:lnTo>
                    <a:lnTo>
                      <a:pt x="30832" y="6132"/>
                    </a:lnTo>
                    <a:lnTo>
                      <a:pt x="24020" y="11891"/>
                    </a:lnTo>
                    <a:lnTo>
                      <a:pt x="18089" y="19178"/>
                    </a:lnTo>
                    <a:lnTo>
                      <a:pt x="12856" y="27962"/>
                    </a:lnTo>
                    <a:lnTo>
                      <a:pt x="8153" y="38091"/>
                    </a:lnTo>
                    <a:lnTo>
                      <a:pt x="4160" y="49315"/>
                    </a:lnTo>
                    <a:lnTo>
                      <a:pt x="1382" y="61373"/>
                    </a:lnTo>
                    <a:lnTo>
                      <a:pt x="0" y="74035"/>
                    </a:lnTo>
                    <a:lnTo>
                      <a:pt x="55" y="86959"/>
                    </a:lnTo>
                    <a:lnTo>
                      <a:pt x="1612" y="99710"/>
                    </a:lnTo>
                    <a:lnTo>
                      <a:pt x="4556" y="112044"/>
                    </a:lnTo>
                    <a:lnTo>
                      <a:pt x="8803" y="123274"/>
                    </a:lnTo>
                    <a:lnTo>
                      <a:pt x="14395" y="132226"/>
                    </a:lnTo>
                    <a:lnTo>
                      <a:pt x="21224" y="138460"/>
                    </a:lnTo>
                    <a:lnTo>
                      <a:pt x="28908" y="142017"/>
                    </a:lnTo>
                    <a:lnTo>
                      <a:pt x="36904" y="143057"/>
                    </a:lnTo>
                    <a:lnTo>
                      <a:pt x="44867" y="141940"/>
                    </a:lnTo>
                    <a:lnTo>
                      <a:pt x="52500" y="138956"/>
                    </a:lnTo>
                    <a:lnTo>
                      <a:pt x="59472" y="134230"/>
                    </a:lnTo>
                    <a:lnTo>
                      <a:pt x="65678" y="127986"/>
                    </a:lnTo>
                    <a:lnTo>
                      <a:pt x="71184" y="120526"/>
                    </a:lnTo>
                    <a:lnTo>
                      <a:pt x="76124" y="112150"/>
                    </a:lnTo>
                    <a:lnTo>
                      <a:pt x="80633" y="103105"/>
                    </a:lnTo>
                    <a:lnTo>
                      <a:pt x="84663" y="93421"/>
                    </a:lnTo>
                    <a:lnTo>
                      <a:pt x="87998" y="82936"/>
                    </a:lnTo>
                    <a:lnTo>
                      <a:pt x="90585" y="71724"/>
                    </a:lnTo>
                    <a:lnTo>
                      <a:pt x="92810" y="63485"/>
                    </a:lnTo>
                    <a:lnTo>
                      <a:pt x="95100" y="62514"/>
                    </a:lnTo>
                    <a:lnTo>
                      <a:pt x="97429" y="67067"/>
                    </a:lnTo>
                    <a:lnTo>
                      <a:pt x="100055" y="74934"/>
                    </a:lnTo>
                    <a:lnTo>
                      <a:pt x="103356" y="84493"/>
                    </a:lnTo>
                    <a:lnTo>
                      <a:pt x="107472" y="94796"/>
                    </a:lnTo>
                    <a:lnTo>
                      <a:pt x="112612" y="104924"/>
                    </a:lnTo>
                    <a:lnTo>
                      <a:pt x="119979" y="114772"/>
                    </a:lnTo>
                    <a:lnTo>
                      <a:pt x="133577" y="125190"/>
                    </a:lnTo>
                    <a:lnTo>
                      <a:pt x="159998" y="13782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4040771" y="2750438"/>
                <a:ext cx="21058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10612">
                    <a:moveTo>
                      <a:pt x="0" y="0"/>
                    </a:moveTo>
                    <a:lnTo>
                      <a:pt x="67" y="14669"/>
                    </a:lnTo>
                    <a:lnTo>
                      <a:pt x="707" y="28580"/>
                    </a:lnTo>
                    <a:lnTo>
                      <a:pt x="2004" y="43082"/>
                    </a:lnTo>
                    <a:lnTo>
                      <a:pt x="3863" y="58457"/>
                    </a:lnTo>
                    <a:lnTo>
                      <a:pt x="6180" y="74930"/>
                    </a:lnTo>
                    <a:lnTo>
                      <a:pt x="8833" y="92490"/>
                    </a:lnTo>
                    <a:lnTo>
                      <a:pt x="11238" y="110487"/>
                    </a:lnTo>
                    <a:lnTo>
                      <a:pt x="12400" y="127795"/>
                    </a:lnTo>
                    <a:lnTo>
                      <a:pt x="11890" y="143835"/>
                    </a:lnTo>
                    <a:lnTo>
                      <a:pt x="10255" y="158550"/>
                    </a:lnTo>
                    <a:lnTo>
                      <a:pt x="8695" y="172128"/>
                    </a:lnTo>
                    <a:lnTo>
                      <a:pt x="7907" y="184831"/>
                    </a:lnTo>
                    <a:lnTo>
                      <a:pt x="7909" y="197382"/>
                    </a:lnTo>
                    <a:lnTo>
                      <a:pt x="8309" y="210889"/>
                    </a:lnTo>
                    <a:lnTo>
                      <a:pt x="8806" y="225877"/>
                    </a:lnTo>
                    <a:lnTo>
                      <a:pt x="9258" y="242186"/>
                    </a:lnTo>
                    <a:lnTo>
                      <a:pt x="9621" y="259278"/>
                    </a:lnTo>
                    <a:lnTo>
                      <a:pt x="9898" y="276733"/>
                    </a:lnTo>
                    <a:lnTo>
                      <a:pt x="10268" y="294164"/>
                    </a:lnTo>
                    <a:lnTo>
                      <a:pt x="11055" y="311158"/>
                    </a:lnTo>
                    <a:lnTo>
                      <a:pt x="12400" y="327535"/>
                    </a:lnTo>
                    <a:lnTo>
                      <a:pt x="14128" y="343098"/>
                    </a:lnTo>
                    <a:lnTo>
                      <a:pt x="16006" y="359265"/>
                    </a:lnTo>
                    <a:lnTo>
                      <a:pt x="18204" y="379690"/>
                    </a:lnTo>
                    <a:lnTo>
                      <a:pt x="21057" y="41061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4114471" y="2982065"/>
                <a:ext cx="115814" cy="176511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76511">
                    <a:moveTo>
                      <a:pt x="0" y="52642"/>
                    </a:moveTo>
                    <a:lnTo>
                      <a:pt x="67" y="67177"/>
                    </a:lnTo>
                    <a:lnTo>
                      <a:pt x="707" y="79808"/>
                    </a:lnTo>
                    <a:lnTo>
                      <a:pt x="2008" y="91717"/>
                    </a:lnTo>
                    <a:lnTo>
                      <a:pt x="4041" y="103372"/>
                    </a:lnTo>
                    <a:lnTo>
                      <a:pt x="7006" y="115212"/>
                    </a:lnTo>
                    <a:lnTo>
                      <a:pt x="10921" y="127448"/>
                    </a:lnTo>
                    <a:lnTo>
                      <a:pt x="15497" y="139944"/>
                    </a:lnTo>
                    <a:lnTo>
                      <a:pt x="20252" y="152334"/>
                    </a:lnTo>
                    <a:lnTo>
                      <a:pt x="24868" y="164339"/>
                    </a:lnTo>
                    <a:lnTo>
                      <a:pt x="28458" y="173427"/>
                    </a:lnTo>
                    <a:lnTo>
                      <a:pt x="29971" y="176510"/>
                    </a:lnTo>
                    <a:lnTo>
                      <a:pt x="29672" y="174634"/>
                    </a:lnTo>
                    <a:lnTo>
                      <a:pt x="28157" y="169509"/>
                    </a:lnTo>
                    <a:lnTo>
                      <a:pt x="25888" y="162368"/>
                    </a:lnTo>
                    <a:lnTo>
                      <a:pt x="23161" y="153979"/>
                    </a:lnTo>
                    <a:lnTo>
                      <a:pt x="20319" y="144650"/>
                    </a:lnTo>
                    <a:lnTo>
                      <a:pt x="17775" y="134358"/>
                    </a:lnTo>
                    <a:lnTo>
                      <a:pt x="15729" y="123157"/>
                    </a:lnTo>
                    <a:lnTo>
                      <a:pt x="14351" y="111353"/>
                    </a:lnTo>
                    <a:lnTo>
                      <a:pt x="13874" y="99424"/>
                    </a:lnTo>
                    <a:lnTo>
                      <a:pt x="14341" y="87661"/>
                    </a:lnTo>
                    <a:lnTo>
                      <a:pt x="15959" y="76320"/>
                    </a:lnTo>
                    <a:lnTo>
                      <a:pt x="19172" y="65704"/>
                    </a:lnTo>
                    <a:lnTo>
                      <a:pt x="24076" y="55903"/>
                    </a:lnTo>
                    <a:lnTo>
                      <a:pt x="30470" y="47000"/>
                    </a:lnTo>
                    <a:lnTo>
                      <a:pt x="38050" y="39157"/>
                    </a:lnTo>
                    <a:lnTo>
                      <a:pt x="46516" y="32361"/>
                    </a:lnTo>
                    <a:lnTo>
                      <a:pt x="55623" y="26456"/>
                    </a:lnTo>
                    <a:lnTo>
                      <a:pt x="65180" y="21247"/>
                    </a:lnTo>
                    <a:lnTo>
                      <a:pt x="75036" y="16558"/>
                    </a:lnTo>
                    <a:lnTo>
                      <a:pt x="84637" y="12393"/>
                    </a:lnTo>
                    <a:lnTo>
                      <a:pt x="93964" y="8524"/>
                    </a:lnTo>
                    <a:lnTo>
                      <a:pt x="103833" y="4605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4234916" y="3005301"/>
                <a:ext cx="119967" cy="153700"/>
              </a:xfrm>
              <a:custGeom>
                <a:avLst/>
                <a:gdLst/>
                <a:ahLst/>
                <a:cxnLst/>
                <a:rect l="0" t="0" r="0" b="0"/>
                <a:pathLst>
                  <a:path w="119967" h="153700">
                    <a:moveTo>
                      <a:pt x="5897" y="60992"/>
                    </a:moveTo>
                    <a:lnTo>
                      <a:pt x="9032" y="69592"/>
                    </a:lnTo>
                    <a:lnTo>
                      <a:pt x="13735" y="76018"/>
                    </a:lnTo>
                    <a:lnTo>
                      <a:pt x="20519" y="80823"/>
                    </a:lnTo>
                    <a:lnTo>
                      <a:pt x="28966" y="84191"/>
                    </a:lnTo>
                    <a:lnTo>
                      <a:pt x="38432" y="86089"/>
                    </a:lnTo>
                    <a:lnTo>
                      <a:pt x="48438" y="86624"/>
                    </a:lnTo>
                    <a:lnTo>
                      <a:pt x="58548" y="85868"/>
                    </a:lnTo>
                    <a:lnTo>
                      <a:pt x="68316" y="83776"/>
                    </a:lnTo>
                    <a:lnTo>
                      <a:pt x="77542" y="80447"/>
                    </a:lnTo>
                    <a:lnTo>
                      <a:pt x="86225" y="76095"/>
                    </a:lnTo>
                    <a:lnTo>
                      <a:pt x="94449" y="70959"/>
                    </a:lnTo>
                    <a:lnTo>
                      <a:pt x="102306" y="65242"/>
                    </a:lnTo>
                    <a:lnTo>
                      <a:pt x="109398" y="58947"/>
                    </a:lnTo>
                    <a:lnTo>
                      <a:pt x="114878" y="51890"/>
                    </a:lnTo>
                    <a:lnTo>
                      <a:pt x="118409" y="44036"/>
                    </a:lnTo>
                    <a:lnTo>
                      <a:pt x="119966" y="35642"/>
                    </a:lnTo>
                    <a:lnTo>
                      <a:pt x="119573" y="27162"/>
                    </a:lnTo>
                    <a:lnTo>
                      <a:pt x="117446" y="18879"/>
                    </a:lnTo>
                    <a:lnTo>
                      <a:pt x="113596" y="11370"/>
                    </a:lnTo>
                    <a:lnTo>
                      <a:pt x="107746" y="5544"/>
                    </a:lnTo>
                    <a:lnTo>
                      <a:pt x="99930" y="1749"/>
                    </a:lnTo>
                    <a:lnTo>
                      <a:pt x="90600" y="0"/>
                    </a:lnTo>
                    <a:lnTo>
                      <a:pt x="80429" y="256"/>
                    </a:lnTo>
                    <a:lnTo>
                      <a:pt x="69892" y="2278"/>
                    </a:lnTo>
                    <a:lnTo>
                      <a:pt x="59395" y="5717"/>
                    </a:lnTo>
                    <a:lnTo>
                      <a:pt x="49354" y="10225"/>
                    </a:lnTo>
                    <a:lnTo>
                      <a:pt x="39944" y="15514"/>
                    </a:lnTo>
                    <a:lnTo>
                      <a:pt x="31303" y="21518"/>
                    </a:lnTo>
                    <a:lnTo>
                      <a:pt x="23638" y="28379"/>
                    </a:lnTo>
                    <a:lnTo>
                      <a:pt x="16966" y="36111"/>
                    </a:lnTo>
                    <a:lnTo>
                      <a:pt x="11313" y="44761"/>
                    </a:lnTo>
                    <a:lnTo>
                      <a:pt x="6806" y="54479"/>
                    </a:lnTo>
                    <a:lnTo>
                      <a:pt x="3405" y="65237"/>
                    </a:lnTo>
                    <a:lnTo>
                      <a:pt x="1104" y="76717"/>
                    </a:lnTo>
                    <a:lnTo>
                      <a:pt x="0" y="88415"/>
                    </a:lnTo>
                    <a:lnTo>
                      <a:pt x="38" y="100017"/>
                    </a:lnTo>
                    <a:lnTo>
                      <a:pt x="1199" y="111246"/>
                    </a:lnTo>
                    <a:lnTo>
                      <a:pt x="3573" y="121787"/>
                    </a:lnTo>
                    <a:lnTo>
                      <a:pt x="7099" y="131527"/>
                    </a:lnTo>
                    <a:lnTo>
                      <a:pt x="11756" y="140050"/>
                    </a:lnTo>
                    <a:lnTo>
                      <a:pt x="17630" y="146572"/>
                    </a:lnTo>
                    <a:lnTo>
                      <a:pt x="24655" y="150847"/>
                    </a:lnTo>
                    <a:lnTo>
                      <a:pt x="32644" y="153090"/>
                    </a:lnTo>
                    <a:lnTo>
                      <a:pt x="41376" y="153699"/>
                    </a:lnTo>
                    <a:lnTo>
                      <a:pt x="50647" y="153080"/>
                    </a:lnTo>
                    <a:lnTo>
                      <a:pt x="60036" y="151728"/>
                    </a:lnTo>
                    <a:lnTo>
                      <a:pt x="69934" y="150086"/>
                    </a:lnTo>
                    <a:lnTo>
                      <a:pt x="82324" y="148017"/>
                    </a:lnTo>
                    <a:lnTo>
                      <a:pt x="100653" y="14522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4370476" y="3037105"/>
                <a:ext cx="154607" cy="123945"/>
              </a:xfrm>
              <a:custGeom>
                <a:avLst/>
                <a:gdLst/>
                <a:ahLst/>
                <a:cxnLst/>
                <a:rect l="0" t="0" r="0" b="0"/>
                <a:pathLst>
                  <a:path w="154607" h="123945">
                    <a:moveTo>
                      <a:pt x="80906" y="60773"/>
                    </a:moveTo>
                    <a:lnTo>
                      <a:pt x="83707" y="51972"/>
                    </a:lnTo>
                    <a:lnTo>
                      <a:pt x="85208" y="43625"/>
                    </a:lnTo>
                    <a:lnTo>
                      <a:pt x="85505" y="34936"/>
                    </a:lnTo>
                    <a:lnTo>
                      <a:pt x="84481" y="26160"/>
                    </a:lnTo>
                    <a:lnTo>
                      <a:pt x="81716" y="17962"/>
                    </a:lnTo>
                    <a:lnTo>
                      <a:pt x="77141" y="10690"/>
                    </a:lnTo>
                    <a:lnTo>
                      <a:pt x="70981" y="4846"/>
                    </a:lnTo>
                    <a:lnTo>
                      <a:pt x="63564" y="1210"/>
                    </a:lnTo>
                    <a:lnTo>
                      <a:pt x="55215" y="0"/>
                    </a:lnTo>
                    <a:lnTo>
                      <a:pt x="46358" y="1122"/>
                    </a:lnTo>
                    <a:lnTo>
                      <a:pt x="37501" y="4451"/>
                    </a:lnTo>
                    <a:lnTo>
                      <a:pt x="28929" y="9691"/>
                    </a:lnTo>
                    <a:lnTo>
                      <a:pt x="21041" y="16613"/>
                    </a:lnTo>
                    <a:lnTo>
                      <a:pt x="14421" y="25144"/>
                    </a:lnTo>
                    <a:lnTo>
                      <a:pt x="9266" y="35100"/>
                    </a:lnTo>
                    <a:lnTo>
                      <a:pt x="5449" y="46206"/>
                    </a:lnTo>
                    <a:lnTo>
                      <a:pt x="2712" y="58184"/>
                    </a:lnTo>
                    <a:lnTo>
                      <a:pt x="807" y="70783"/>
                    </a:lnTo>
                    <a:lnTo>
                      <a:pt x="0" y="83326"/>
                    </a:lnTo>
                    <a:lnTo>
                      <a:pt x="1038" y="94755"/>
                    </a:lnTo>
                    <a:lnTo>
                      <a:pt x="4181" y="104571"/>
                    </a:lnTo>
                    <a:lnTo>
                      <a:pt x="9241" y="112312"/>
                    </a:lnTo>
                    <a:lnTo>
                      <a:pt x="15850" y="117313"/>
                    </a:lnTo>
                    <a:lnTo>
                      <a:pt x="23625" y="119482"/>
                    </a:lnTo>
                    <a:lnTo>
                      <a:pt x="32081" y="119025"/>
                    </a:lnTo>
                    <a:lnTo>
                      <a:pt x="40662" y="116151"/>
                    </a:lnTo>
                    <a:lnTo>
                      <a:pt x="49050" y="111220"/>
                    </a:lnTo>
                    <a:lnTo>
                      <a:pt x="56984" y="104508"/>
                    </a:lnTo>
                    <a:lnTo>
                      <a:pt x="64166" y="96117"/>
                    </a:lnTo>
                    <a:lnTo>
                      <a:pt x="70515" y="86288"/>
                    </a:lnTo>
                    <a:lnTo>
                      <a:pt x="76134" y="76469"/>
                    </a:lnTo>
                    <a:lnTo>
                      <a:pt x="81693" y="69611"/>
                    </a:lnTo>
                    <a:lnTo>
                      <a:pt x="87612" y="67290"/>
                    </a:lnTo>
                    <a:lnTo>
                      <a:pt x="93398" y="68868"/>
                    </a:lnTo>
                    <a:lnTo>
                      <a:pt x="99152" y="73287"/>
                    </a:lnTo>
                    <a:lnTo>
                      <a:pt x="105059" y="79517"/>
                    </a:lnTo>
                    <a:lnTo>
                      <a:pt x="111192" y="86622"/>
                    </a:lnTo>
                    <a:lnTo>
                      <a:pt x="117543" y="94027"/>
                    </a:lnTo>
                    <a:lnTo>
                      <a:pt x="123962" y="101163"/>
                    </a:lnTo>
                    <a:lnTo>
                      <a:pt x="130922" y="108040"/>
                    </a:lnTo>
                    <a:lnTo>
                      <a:pt x="140154" y="115252"/>
                    </a:lnTo>
                    <a:lnTo>
                      <a:pt x="154606" y="12394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4512760" y="2775697"/>
                <a:ext cx="127575" cy="389599"/>
              </a:xfrm>
              <a:custGeom>
                <a:avLst/>
                <a:gdLst/>
                <a:ahLst/>
                <a:cxnLst/>
                <a:rect l="0" t="0" r="0" b="0"/>
                <a:pathLst>
                  <a:path w="127575" h="389599">
                    <a:moveTo>
                      <a:pt x="96550" y="343238"/>
                    </a:moveTo>
                    <a:lnTo>
                      <a:pt x="99350" y="334437"/>
                    </a:lnTo>
                    <a:lnTo>
                      <a:pt x="100851" y="326090"/>
                    </a:lnTo>
                    <a:lnTo>
                      <a:pt x="101154" y="317396"/>
                    </a:lnTo>
                    <a:lnTo>
                      <a:pt x="100302" y="308448"/>
                    </a:lnTo>
                    <a:lnTo>
                      <a:pt x="98186" y="299601"/>
                    </a:lnTo>
                    <a:lnTo>
                      <a:pt x="94859" y="291076"/>
                    </a:lnTo>
                    <a:lnTo>
                      <a:pt x="90351" y="283406"/>
                    </a:lnTo>
                    <a:lnTo>
                      <a:pt x="84583" y="277474"/>
                    </a:lnTo>
                    <a:lnTo>
                      <a:pt x="77632" y="273608"/>
                    </a:lnTo>
                    <a:lnTo>
                      <a:pt x="69695" y="271811"/>
                    </a:lnTo>
                    <a:lnTo>
                      <a:pt x="60998" y="272036"/>
                    </a:lnTo>
                    <a:lnTo>
                      <a:pt x="51751" y="274042"/>
                    </a:lnTo>
                    <a:lnTo>
                      <a:pt x="42441" y="277640"/>
                    </a:lnTo>
                    <a:lnTo>
                      <a:pt x="33804" y="282788"/>
                    </a:lnTo>
                    <a:lnTo>
                      <a:pt x="26185" y="289319"/>
                    </a:lnTo>
                    <a:lnTo>
                      <a:pt x="19579" y="296972"/>
                    </a:lnTo>
                    <a:lnTo>
                      <a:pt x="13826" y="305478"/>
                    </a:lnTo>
                    <a:lnTo>
                      <a:pt x="8741" y="314606"/>
                    </a:lnTo>
                    <a:lnTo>
                      <a:pt x="4477" y="324175"/>
                    </a:lnTo>
                    <a:lnTo>
                      <a:pt x="1509" y="334051"/>
                    </a:lnTo>
                    <a:lnTo>
                      <a:pt x="0" y="344134"/>
                    </a:lnTo>
                    <a:lnTo>
                      <a:pt x="140" y="354192"/>
                    </a:lnTo>
                    <a:lnTo>
                      <a:pt x="2285" y="363873"/>
                    </a:lnTo>
                    <a:lnTo>
                      <a:pt x="6437" y="372996"/>
                    </a:lnTo>
                    <a:lnTo>
                      <a:pt x="12309" y="380919"/>
                    </a:lnTo>
                    <a:lnTo>
                      <a:pt x="19531" y="386497"/>
                    </a:lnTo>
                    <a:lnTo>
                      <a:pt x="27750" y="389317"/>
                    </a:lnTo>
                    <a:lnTo>
                      <a:pt x="36520" y="389598"/>
                    </a:lnTo>
                    <a:lnTo>
                      <a:pt x="45317" y="387819"/>
                    </a:lnTo>
                    <a:lnTo>
                      <a:pt x="53855" y="384468"/>
                    </a:lnTo>
                    <a:lnTo>
                      <a:pt x="61890" y="379646"/>
                    </a:lnTo>
                    <a:lnTo>
                      <a:pt x="69141" y="373071"/>
                    </a:lnTo>
                    <a:lnTo>
                      <a:pt x="75537" y="364727"/>
                    </a:lnTo>
                    <a:lnTo>
                      <a:pt x="81171" y="354857"/>
                    </a:lnTo>
                    <a:lnTo>
                      <a:pt x="86199" y="343783"/>
                    </a:lnTo>
                    <a:lnTo>
                      <a:pt x="90770" y="331808"/>
                    </a:lnTo>
                    <a:lnTo>
                      <a:pt x="95013" y="319022"/>
                    </a:lnTo>
                    <a:lnTo>
                      <a:pt x="99023" y="305308"/>
                    </a:lnTo>
                    <a:lnTo>
                      <a:pt x="102872" y="290676"/>
                    </a:lnTo>
                    <a:lnTo>
                      <a:pt x="106611" y="275257"/>
                    </a:lnTo>
                    <a:lnTo>
                      <a:pt x="110275" y="259222"/>
                    </a:lnTo>
                    <a:lnTo>
                      <a:pt x="113884" y="242724"/>
                    </a:lnTo>
                    <a:lnTo>
                      <a:pt x="117289" y="225730"/>
                    </a:lnTo>
                    <a:lnTo>
                      <a:pt x="120197" y="208029"/>
                    </a:lnTo>
                    <a:lnTo>
                      <a:pt x="122484" y="189564"/>
                    </a:lnTo>
                    <a:lnTo>
                      <a:pt x="124189" y="170417"/>
                    </a:lnTo>
                    <a:lnTo>
                      <a:pt x="125416" y="150725"/>
                    </a:lnTo>
                    <a:lnTo>
                      <a:pt x="126279" y="130633"/>
                    </a:lnTo>
                    <a:lnTo>
                      <a:pt x="126876" y="110581"/>
                    </a:lnTo>
                    <a:lnTo>
                      <a:pt x="127286" y="91272"/>
                    </a:lnTo>
                    <a:lnTo>
                      <a:pt x="127559" y="73032"/>
                    </a:lnTo>
                    <a:lnTo>
                      <a:pt x="127574" y="56006"/>
                    </a:lnTo>
                    <a:lnTo>
                      <a:pt x="127052" y="40329"/>
                    </a:lnTo>
                    <a:lnTo>
                      <a:pt x="125880" y="25954"/>
                    </a:lnTo>
                    <a:lnTo>
                      <a:pt x="123916" y="13491"/>
                    </a:lnTo>
                    <a:lnTo>
                      <a:pt x="120217" y="4433"/>
                    </a:lnTo>
                    <a:lnTo>
                      <a:pt x="114855" y="0"/>
                    </a:lnTo>
                    <a:lnTo>
                      <a:pt x="109848" y="699"/>
                    </a:lnTo>
                    <a:lnTo>
                      <a:pt x="105913" y="5946"/>
                    </a:lnTo>
                    <a:lnTo>
                      <a:pt x="103027" y="14940"/>
                    </a:lnTo>
                    <a:lnTo>
                      <a:pt x="100982" y="27062"/>
                    </a:lnTo>
                    <a:lnTo>
                      <a:pt x="99555" y="41683"/>
                    </a:lnTo>
                    <a:lnTo>
                      <a:pt x="98406" y="58038"/>
                    </a:lnTo>
                    <a:lnTo>
                      <a:pt x="97093" y="75306"/>
                    </a:lnTo>
                    <a:lnTo>
                      <a:pt x="95399" y="92947"/>
                    </a:lnTo>
                    <a:lnTo>
                      <a:pt x="93616" y="110368"/>
                    </a:lnTo>
                    <a:lnTo>
                      <a:pt x="92413" y="126841"/>
                    </a:lnTo>
                    <a:lnTo>
                      <a:pt x="92122" y="142081"/>
                    </a:lnTo>
                    <a:lnTo>
                      <a:pt x="92590" y="156638"/>
                    </a:lnTo>
                    <a:lnTo>
                      <a:pt x="93369" y="171642"/>
                    </a:lnTo>
                    <a:lnTo>
                      <a:pt x="94158" y="187702"/>
                    </a:lnTo>
                    <a:lnTo>
                      <a:pt x="94991" y="204595"/>
                    </a:lnTo>
                    <a:lnTo>
                      <a:pt x="96149" y="221562"/>
                    </a:lnTo>
                    <a:lnTo>
                      <a:pt x="97777" y="238127"/>
                    </a:lnTo>
                    <a:lnTo>
                      <a:pt x="99870" y="254148"/>
                    </a:lnTo>
                    <a:lnTo>
                      <a:pt x="102353" y="269659"/>
                    </a:lnTo>
                    <a:lnTo>
                      <a:pt x="105134" y="284735"/>
                    </a:lnTo>
                    <a:lnTo>
                      <a:pt x="107978" y="298874"/>
                    </a:lnTo>
                    <a:lnTo>
                      <a:pt x="110801" y="312368"/>
                    </a:lnTo>
                    <a:lnTo>
                      <a:pt x="113851" y="326405"/>
                    </a:lnTo>
                    <a:lnTo>
                      <a:pt x="117607" y="34323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4683009" y="3034707"/>
                <a:ext cx="4211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63172">
                    <a:moveTo>
                      <a:pt x="0" y="0"/>
                    </a:moveTo>
                    <a:lnTo>
                      <a:pt x="3001" y="8802"/>
                    </a:lnTo>
                    <a:lnTo>
                      <a:pt x="6424" y="17148"/>
                    </a:lnTo>
                    <a:lnTo>
                      <a:pt x="10616" y="25834"/>
                    </a:lnTo>
                    <a:lnTo>
                      <a:pt x="15391" y="34469"/>
                    </a:lnTo>
                    <a:lnTo>
                      <a:pt x="20972" y="42956"/>
                    </a:lnTo>
                    <a:lnTo>
                      <a:pt x="28967" y="52042"/>
                    </a:lnTo>
                    <a:lnTo>
                      <a:pt x="42114" y="6317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4683009" y="2992593"/>
                <a:ext cx="105286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68499">
                    <a:moveTo>
                      <a:pt x="105285" y="0"/>
                    </a:moveTo>
                    <a:lnTo>
                      <a:pt x="102285" y="11736"/>
                    </a:lnTo>
                    <a:lnTo>
                      <a:pt x="98862" y="22865"/>
                    </a:lnTo>
                    <a:lnTo>
                      <a:pt x="94666" y="34463"/>
                    </a:lnTo>
                    <a:lnTo>
                      <a:pt x="89766" y="46624"/>
                    </a:lnTo>
                    <a:lnTo>
                      <a:pt x="84285" y="59284"/>
                    </a:lnTo>
                    <a:lnTo>
                      <a:pt x="78359" y="72345"/>
                    </a:lnTo>
                    <a:lnTo>
                      <a:pt x="72270" y="85870"/>
                    </a:lnTo>
                    <a:lnTo>
                      <a:pt x="66420" y="100083"/>
                    </a:lnTo>
                    <a:lnTo>
                      <a:pt x="61009" y="115042"/>
                    </a:lnTo>
                    <a:lnTo>
                      <a:pt x="56056" y="130341"/>
                    </a:lnTo>
                    <a:lnTo>
                      <a:pt x="51496" y="145231"/>
                    </a:lnTo>
                    <a:lnTo>
                      <a:pt x="47237" y="159328"/>
                    </a:lnTo>
                    <a:lnTo>
                      <a:pt x="43037" y="172912"/>
                    </a:lnTo>
                    <a:lnTo>
                      <a:pt x="38522" y="186714"/>
                    </a:lnTo>
                    <a:lnTo>
                      <a:pt x="33522" y="201146"/>
                    </a:lnTo>
                    <a:lnTo>
                      <a:pt x="28195" y="216128"/>
                    </a:lnTo>
                    <a:lnTo>
                      <a:pt x="22927" y="231273"/>
                    </a:lnTo>
                    <a:lnTo>
                      <a:pt x="17944" y="246318"/>
                    </a:lnTo>
                    <a:lnTo>
                      <a:pt x="13465" y="261168"/>
                    </a:lnTo>
                    <a:lnTo>
                      <a:pt x="9762" y="275818"/>
                    </a:lnTo>
                    <a:lnTo>
                      <a:pt x="6905" y="290290"/>
                    </a:lnTo>
                    <a:lnTo>
                      <a:pt x="4797" y="304402"/>
                    </a:lnTo>
                    <a:lnTo>
                      <a:pt x="3063" y="319357"/>
                    </a:lnTo>
                    <a:lnTo>
                      <a:pt x="1552" y="338704"/>
                    </a:lnTo>
                    <a:lnTo>
                      <a:pt x="0" y="36849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4994242" y="2979961"/>
                <a:ext cx="152022" cy="160193"/>
              </a:xfrm>
              <a:custGeom>
                <a:avLst/>
                <a:gdLst/>
                <a:ahLst/>
                <a:cxnLst/>
                <a:rect l="0" t="0" r="0" b="0"/>
                <a:pathLst>
                  <a:path w="152022" h="160193">
                    <a:moveTo>
                      <a:pt x="120436" y="23161"/>
                    </a:moveTo>
                    <a:lnTo>
                      <a:pt x="114501" y="17360"/>
                    </a:lnTo>
                    <a:lnTo>
                      <a:pt x="108296" y="12436"/>
                    </a:lnTo>
                    <a:lnTo>
                      <a:pt x="101201" y="7943"/>
                    </a:lnTo>
                    <a:lnTo>
                      <a:pt x="93261" y="4068"/>
                    </a:lnTo>
                    <a:lnTo>
                      <a:pt x="84614" y="1351"/>
                    </a:lnTo>
                    <a:lnTo>
                      <a:pt x="75424" y="0"/>
                    </a:lnTo>
                    <a:lnTo>
                      <a:pt x="65997" y="71"/>
                    </a:lnTo>
                    <a:lnTo>
                      <a:pt x="56756" y="1637"/>
                    </a:lnTo>
                    <a:lnTo>
                      <a:pt x="47916" y="4585"/>
                    </a:lnTo>
                    <a:lnTo>
                      <a:pt x="39508" y="8835"/>
                    </a:lnTo>
                    <a:lnTo>
                      <a:pt x="31476" y="14428"/>
                    </a:lnTo>
                    <a:lnTo>
                      <a:pt x="23746" y="21266"/>
                    </a:lnTo>
                    <a:lnTo>
                      <a:pt x="16571" y="29296"/>
                    </a:lnTo>
                    <a:lnTo>
                      <a:pt x="10504" y="38589"/>
                    </a:lnTo>
                    <a:lnTo>
                      <a:pt x="5761" y="49058"/>
                    </a:lnTo>
                    <a:lnTo>
                      <a:pt x="2406" y="60342"/>
                    </a:lnTo>
                    <a:lnTo>
                      <a:pt x="521" y="71908"/>
                    </a:lnTo>
                    <a:lnTo>
                      <a:pt x="0" y="83426"/>
                    </a:lnTo>
                    <a:lnTo>
                      <a:pt x="768" y="94769"/>
                    </a:lnTo>
                    <a:lnTo>
                      <a:pt x="2870" y="105918"/>
                    </a:lnTo>
                    <a:lnTo>
                      <a:pt x="6211" y="116890"/>
                    </a:lnTo>
                    <a:lnTo>
                      <a:pt x="10741" y="127393"/>
                    </a:lnTo>
                    <a:lnTo>
                      <a:pt x="16529" y="136849"/>
                    </a:lnTo>
                    <a:lnTo>
                      <a:pt x="23498" y="145015"/>
                    </a:lnTo>
                    <a:lnTo>
                      <a:pt x="31448" y="151652"/>
                    </a:lnTo>
                    <a:lnTo>
                      <a:pt x="40154" y="156362"/>
                    </a:lnTo>
                    <a:lnTo>
                      <a:pt x="49417" y="159119"/>
                    </a:lnTo>
                    <a:lnTo>
                      <a:pt x="59076" y="160192"/>
                    </a:lnTo>
                    <a:lnTo>
                      <a:pt x="69013" y="159940"/>
                    </a:lnTo>
                    <a:lnTo>
                      <a:pt x="79140" y="158703"/>
                    </a:lnTo>
                    <a:lnTo>
                      <a:pt x="89400" y="156758"/>
                    </a:lnTo>
                    <a:lnTo>
                      <a:pt x="99746" y="154316"/>
                    </a:lnTo>
                    <a:lnTo>
                      <a:pt x="110139" y="151530"/>
                    </a:lnTo>
                    <a:lnTo>
                      <a:pt x="120104" y="148469"/>
                    </a:lnTo>
                    <a:lnTo>
                      <a:pt x="129715" y="144725"/>
                    </a:lnTo>
                    <a:lnTo>
                      <a:pt x="139817" y="138853"/>
                    </a:lnTo>
                    <a:lnTo>
                      <a:pt x="152021" y="12844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5146263" y="2782023"/>
                <a:ext cx="178986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36913">
                    <a:moveTo>
                      <a:pt x="0" y="0"/>
                    </a:moveTo>
                    <a:lnTo>
                      <a:pt x="67" y="11802"/>
                    </a:lnTo>
                    <a:lnTo>
                      <a:pt x="708" y="23572"/>
                    </a:lnTo>
                    <a:lnTo>
                      <a:pt x="2004" y="36467"/>
                    </a:lnTo>
                    <a:lnTo>
                      <a:pt x="3864" y="50488"/>
                    </a:lnTo>
                    <a:lnTo>
                      <a:pt x="6180" y="65464"/>
                    </a:lnTo>
                    <a:lnTo>
                      <a:pt x="8847" y="81177"/>
                    </a:lnTo>
                    <a:lnTo>
                      <a:pt x="11771" y="97107"/>
                    </a:lnTo>
                    <a:lnTo>
                      <a:pt x="14878" y="112483"/>
                    </a:lnTo>
                    <a:lnTo>
                      <a:pt x="18114" y="126936"/>
                    </a:lnTo>
                    <a:lnTo>
                      <a:pt x="21437" y="140774"/>
                    </a:lnTo>
                    <a:lnTo>
                      <a:pt x="24821" y="154752"/>
                    </a:lnTo>
                    <a:lnTo>
                      <a:pt x="28242" y="169310"/>
                    </a:lnTo>
                    <a:lnTo>
                      <a:pt x="31522" y="184549"/>
                    </a:lnTo>
                    <a:lnTo>
                      <a:pt x="34346" y="200398"/>
                    </a:lnTo>
                    <a:lnTo>
                      <a:pt x="36581" y="216730"/>
                    </a:lnTo>
                    <a:lnTo>
                      <a:pt x="38422" y="233258"/>
                    </a:lnTo>
                    <a:lnTo>
                      <a:pt x="40271" y="249573"/>
                    </a:lnTo>
                    <a:lnTo>
                      <a:pt x="42366" y="265468"/>
                    </a:lnTo>
                    <a:lnTo>
                      <a:pt x="44605" y="280920"/>
                    </a:lnTo>
                    <a:lnTo>
                      <a:pt x="46654" y="295988"/>
                    </a:lnTo>
                    <a:lnTo>
                      <a:pt x="48300" y="310664"/>
                    </a:lnTo>
                    <a:lnTo>
                      <a:pt x="48487" y="321775"/>
                    </a:lnTo>
                    <a:lnTo>
                      <a:pt x="46569" y="325529"/>
                    </a:lnTo>
                    <a:lnTo>
                      <a:pt x="43840" y="323606"/>
                    </a:lnTo>
                    <a:lnTo>
                      <a:pt x="41014" y="318028"/>
                    </a:lnTo>
                    <a:lnTo>
                      <a:pt x="38526" y="309927"/>
                    </a:lnTo>
                    <a:lnTo>
                      <a:pt x="36547" y="300025"/>
                    </a:lnTo>
                    <a:lnTo>
                      <a:pt x="35232" y="289006"/>
                    </a:lnTo>
                    <a:lnTo>
                      <a:pt x="34805" y="277560"/>
                    </a:lnTo>
                    <a:lnTo>
                      <a:pt x="35305" y="266099"/>
                    </a:lnTo>
                    <a:lnTo>
                      <a:pt x="36778" y="254951"/>
                    </a:lnTo>
                    <a:lnTo>
                      <a:pt x="39362" y="244457"/>
                    </a:lnTo>
                    <a:lnTo>
                      <a:pt x="43036" y="234745"/>
                    </a:lnTo>
                    <a:lnTo>
                      <a:pt x="47959" y="226239"/>
                    </a:lnTo>
                    <a:lnTo>
                      <a:pt x="54545" y="219727"/>
                    </a:lnTo>
                    <a:lnTo>
                      <a:pt x="62862" y="215465"/>
                    </a:lnTo>
                    <a:lnTo>
                      <a:pt x="72532" y="213398"/>
                    </a:lnTo>
                    <a:lnTo>
                      <a:pt x="82931" y="213440"/>
                    </a:lnTo>
                    <a:lnTo>
                      <a:pt x="93622" y="215323"/>
                    </a:lnTo>
                    <a:lnTo>
                      <a:pt x="104221" y="218839"/>
                    </a:lnTo>
                    <a:lnTo>
                      <a:pt x="114332" y="223931"/>
                    </a:lnTo>
                    <a:lnTo>
                      <a:pt x="123788" y="230425"/>
                    </a:lnTo>
                    <a:lnTo>
                      <a:pt x="132460" y="238053"/>
                    </a:lnTo>
                    <a:lnTo>
                      <a:pt x="140145" y="246543"/>
                    </a:lnTo>
                    <a:lnTo>
                      <a:pt x="146832" y="255664"/>
                    </a:lnTo>
                    <a:lnTo>
                      <a:pt x="152494" y="265399"/>
                    </a:lnTo>
                    <a:lnTo>
                      <a:pt x="157007" y="275919"/>
                    </a:lnTo>
                    <a:lnTo>
                      <a:pt x="160420" y="287238"/>
                    </a:lnTo>
                    <a:lnTo>
                      <a:pt x="163104" y="298646"/>
                    </a:lnTo>
                    <a:lnTo>
                      <a:pt x="166032" y="309913"/>
                    </a:lnTo>
                    <a:lnTo>
                      <a:pt x="170581" y="322029"/>
                    </a:lnTo>
                    <a:lnTo>
                      <a:pt x="178985" y="33691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5359132" y="2981050"/>
                <a:ext cx="124099" cy="144960"/>
              </a:xfrm>
              <a:custGeom>
                <a:avLst/>
                <a:gdLst/>
                <a:ahLst/>
                <a:cxnLst/>
                <a:rect l="0" t="0" r="0" b="0"/>
                <a:pathLst>
                  <a:path w="124099" h="144960">
                    <a:moveTo>
                      <a:pt x="92458" y="11543"/>
                    </a:moveTo>
                    <a:lnTo>
                      <a:pt x="86456" y="5877"/>
                    </a:lnTo>
                    <a:lnTo>
                      <a:pt x="79611" y="2233"/>
                    </a:lnTo>
                    <a:lnTo>
                      <a:pt x="71228" y="328"/>
                    </a:lnTo>
                    <a:lnTo>
                      <a:pt x="61774" y="0"/>
                    </a:lnTo>
                    <a:lnTo>
                      <a:pt x="52108" y="1267"/>
                    </a:lnTo>
                    <a:lnTo>
                      <a:pt x="42758" y="3997"/>
                    </a:lnTo>
                    <a:lnTo>
                      <a:pt x="34058" y="8090"/>
                    </a:lnTo>
                    <a:lnTo>
                      <a:pt x="26303" y="13573"/>
                    </a:lnTo>
                    <a:lnTo>
                      <a:pt x="19544" y="20336"/>
                    </a:lnTo>
                    <a:lnTo>
                      <a:pt x="13822" y="28315"/>
                    </a:lnTo>
                    <a:lnTo>
                      <a:pt x="9262" y="37572"/>
                    </a:lnTo>
                    <a:lnTo>
                      <a:pt x="5819" y="48023"/>
                    </a:lnTo>
                    <a:lnTo>
                      <a:pt x="3318" y="59463"/>
                    </a:lnTo>
                    <a:lnTo>
                      <a:pt x="1547" y="71667"/>
                    </a:lnTo>
                    <a:lnTo>
                      <a:pt x="328" y="84421"/>
                    </a:lnTo>
                    <a:lnTo>
                      <a:pt x="0" y="97239"/>
                    </a:lnTo>
                    <a:lnTo>
                      <a:pt x="1368" y="109385"/>
                    </a:lnTo>
                    <a:lnTo>
                      <a:pt x="4737" y="120500"/>
                    </a:lnTo>
                    <a:lnTo>
                      <a:pt x="9951" y="130097"/>
                    </a:lnTo>
                    <a:lnTo>
                      <a:pt x="16663" y="137414"/>
                    </a:lnTo>
                    <a:lnTo>
                      <a:pt x="24512" y="142253"/>
                    </a:lnTo>
                    <a:lnTo>
                      <a:pt x="33188" y="144723"/>
                    </a:lnTo>
                    <a:lnTo>
                      <a:pt x="42448" y="144959"/>
                    </a:lnTo>
                    <a:lnTo>
                      <a:pt x="52110" y="143271"/>
                    </a:lnTo>
                    <a:lnTo>
                      <a:pt x="61883" y="140057"/>
                    </a:lnTo>
                    <a:lnTo>
                      <a:pt x="71371" y="135701"/>
                    </a:lnTo>
                    <a:lnTo>
                      <a:pt x="80378" y="130515"/>
                    </a:lnTo>
                    <a:lnTo>
                      <a:pt x="88731" y="124579"/>
                    </a:lnTo>
                    <a:lnTo>
                      <a:pt x="96197" y="117764"/>
                    </a:lnTo>
                    <a:lnTo>
                      <a:pt x="102737" y="110067"/>
                    </a:lnTo>
                    <a:lnTo>
                      <a:pt x="108469" y="101610"/>
                    </a:lnTo>
                    <a:lnTo>
                      <a:pt x="113562" y="92555"/>
                    </a:lnTo>
                    <a:lnTo>
                      <a:pt x="118163" y="83054"/>
                    </a:lnTo>
                    <a:lnTo>
                      <a:pt x="121916" y="73233"/>
                    </a:lnTo>
                    <a:lnTo>
                      <a:pt x="124000" y="63187"/>
                    </a:lnTo>
                    <a:lnTo>
                      <a:pt x="124098" y="52996"/>
                    </a:lnTo>
                    <a:lnTo>
                      <a:pt x="122196" y="43034"/>
                    </a:lnTo>
                    <a:lnTo>
                      <a:pt x="118328" y="33951"/>
                    </a:lnTo>
                    <a:lnTo>
                      <a:pt x="112737" y="26033"/>
                    </a:lnTo>
                    <a:lnTo>
                      <a:pt x="106227" y="19376"/>
                    </a:lnTo>
                    <a:lnTo>
                      <a:pt x="99417" y="13407"/>
                    </a:lnTo>
                    <a:lnTo>
                      <a:pt x="91715" y="7605"/>
                    </a:lnTo>
                    <a:lnTo>
                      <a:pt x="81929" y="101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5525289" y="2935352"/>
                <a:ext cx="123802" cy="185183"/>
              </a:xfrm>
              <a:custGeom>
                <a:avLst/>
                <a:gdLst/>
                <a:ahLst/>
                <a:cxnLst/>
                <a:rect l="0" t="0" r="0" b="0"/>
                <a:pathLst>
                  <a:path w="123802" h="185183">
                    <a:moveTo>
                      <a:pt x="94757" y="4599"/>
                    </a:moveTo>
                    <a:lnTo>
                      <a:pt x="85956" y="1799"/>
                    </a:lnTo>
                    <a:lnTo>
                      <a:pt x="77609" y="297"/>
                    </a:lnTo>
                    <a:lnTo>
                      <a:pt x="68915" y="0"/>
                    </a:lnTo>
                    <a:lnTo>
                      <a:pt x="59967" y="1025"/>
                    </a:lnTo>
                    <a:lnTo>
                      <a:pt x="51121" y="3789"/>
                    </a:lnTo>
                    <a:lnTo>
                      <a:pt x="42586" y="8365"/>
                    </a:lnTo>
                    <a:lnTo>
                      <a:pt x="34570" y="14525"/>
                    </a:lnTo>
                    <a:lnTo>
                      <a:pt x="27341" y="21941"/>
                    </a:lnTo>
                    <a:lnTo>
                      <a:pt x="20978" y="30290"/>
                    </a:lnTo>
                    <a:lnTo>
                      <a:pt x="15876" y="39147"/>
                    </a:lnTo>
                    <a:lnTo>
                      <a:pt x="12804" y="48004"/>
                    </a:lnTo>
                    <a:lnTo>
                      <a:pt x="12004" y="56572"/>
                    </a:lnTo>
                    <a:lnTo>
                      <a:pt x="13417" y="64288"/>
                    </a:lnTo>
                    <a:lnTo>
                      <a:pt x="16948" y="70259"/>
                    </a:lnTo>
                    <a:lnTo>
                      <a:pt x="22323" y="74160"/>
                    </a:lnTo>
                    <a:lnTo>
                      <a:pt x="29166" y="76152"/>
                    </a:lnTo>
                    <a:lnTo>
                      <a:pt x="37114" y="76592"/>
                    </a:lnTo>
                    <a:lnTo>
                      <a:pt x="45859" y="75864"/>
                    </a:lnTo>
                    <a:lnTo>
                      <a:pt x="55169" y="74617"/>
                    </a:lnTo>
                    <a:lnTo>
                      <a:pt x="64870" y="73717"/>
                    </a:lnTo>
                    <a:lnTo>
                      <a:pt x="74835" y="73610"/>
                    </a:lnTo>
                    <a:lnTo>
                      <a:pt x="84814" y="74527"/>
                    </a:lnTo>
                    <a:lnTo>
                      <a:pt x="94442" y="76665"/>
                    </a:lnTo>
                    <a:lnTo>
                      <a:pt x="103534" y="80002"/>
                    </a:lnTo>
                    <a:lnTo>
                      <a:pt x="111605" y="84683"/>
                    </a:lnTo>
                    <a:lnTo>
                      <a:pt x="117816" y="91098"/>
                    </a:lnTo>
                    <a:lnTo>
                      <a:pt x="121874" y="99292"/>
                    </a:lnTo>
                    <a:lnTo>
                      <a:pt x="123801" y="108707"/>
                    </a:lnTo>
                    <a:lnTo>
                      <a:pt x="123664" y="118404"/>
                    </a:lnTo>
                    <a:lnTo>
                      <a:pt x="121722" y="127808"/>
                    </a:lnTo>
                    <a:lnTo>
                      <a:pt x="118337" y="136730"/>
                    </a:lnTo>
                    <a:lnTo>
                      <a:pt x="113865" y="145174"/>
                    </a:lnTo>
                    <a:lnTo>
                      <a:pt x="108601" y="153217"/>
                    </a:lnTo>
                    <a:lnTo>
                      <a:pt x="102613" y="160788"/>
                    </a:lnTo>
                    <a:lnTo>
                      <a:pt x="95762" y="167661"/>
                    </a:lnTo>
                    <a:lnTo>
                      <a:pt x="88038" y="173761"/>
                    </a:lnTo>
                    <a:lnTo>
                      <a:pt x="79392" y="178843"/>
                    </a:lnTo>
                    <a:lnTo>
                      <a:pt x="69678" y="182427"/>
                    </a:lnTo>
                    <a:lnTo>
                      <a:pt x="58931" y="184395"/>
                    </a:lnTo>
                    <a:lnTo>
                      <a:pt x="47726" y="185085"/>
                    </a:lnTo>
                    <a:lnTo>
                      <a:pt x="35880" y="185182"/>
                    </a:lnTo>
                    <a:lnTo>
                      <a:pt x="21237" y="184695"/>
                    </a:lnTo>
                    <a:lnTo>
                      <a:pt x="0" y="18358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5683217" y="2953898"/>
                <a:ext cx="115814" cy="133945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3945">
                    <a:moveTo>
                      <a:pt x="0" y="80809"/>
                    </a:moveTo>
                    <a:lnTo>
                      <a:pt x="8868" y="77876"/>
                    </a:lnTo>
                    <a:lnTo>
                      <a:pt x="17855" y="75094"/>
                    </a:lnTo>
                    <a:lnTo>
                      <a:pt x="27841" y="72189"/>
                    </a:lnTo>
                    <a:lnTo>
                      <a:pt x="38477" y="68976"/>
                    </a:lnTo>
                    <a:lnTo>
                      <a:pt x="48991" y="65163"/>
                    </a:lnTo>
                    <a:lnTo>
                      <a:pt x="58934" y="60636"/>
                    </a:lnTo>
                    <a:lnTo>
                      <a:pt x="67874" y="55127"/>
                    </a:lnTo>
                    <a:lnTo>
                      <a:pt x="75266" y="48143"/>
                    </a:lnTo>
                    <a:lnTo>
                      <a:pt x="80955" y="39565"/>
                    </a:lnTo>
                    <a:lnTo>
                      <a:pt x="84638" y="30060"/>
                    </a:lnTo>
                    <a:lnTo>
                      <a:pt x="85693" y="20834"/>
                    </a:lnTo>
                    <a:lnTo>
                      <a:pt x="84032" y="12577"/>
                    </a:lnTo>
                    <a:lnTo>
                      <a:pt x="80004" y="5919"/>
                    </a:lnTo>
                    <a:lnTo>
                      <a:pt x="74104" y="1663"/>
                    </a:lnTo>
                    <a:lnTo>
                      <a:pt x="66816" y="0"/>
                    </a:lnTo>
                    <a:lnTo>
                      <a:pt x="58861" y="800"/>
                    </a:lnTo>
                    <a:lnTo>
                      <a:pt x="51150" y="3905"/>
                    </a:lnTo>
                    <a:lnTo>
                      <a:pt x="44159" y="8987"/>
                    </a:lnTo>
                    <a:lnTo>
                      <a:pt x="37977" y="15631"/>
                    </a:lnTo>
                    <a:lnTo>
                      <a:pt x="32510" y="23443"/>
                    </a:lnTo>
                    <a:lnTo>
                      <a:pt x="27612" y="32102"/>
                    </a:lnTo>
                    <a:lnTo>
                      <a:pt x="23304" y="41523"/>
                    </a:lnTo>
                    <a:lnTo>
                      <a:pt x="19774" y="51831"/>
                    </a:lnTo>
                    <a:lnTo>
                      <a:pt x="17065" y="63022"/>
                    </a:lnTo>
                    <a:lnTo>
                      <a:pt x="15244" y="74808"/>
                    </a:lnTo>
                    <a:lnTo>
                      <a:pt x="14471" y="86720"/>
                    </a:lnTo>
                    <a:lnTo>
                      <a:pt x="14744" y="98460"/>
                    </a:lnTo>
                    <a:lnTo>
                      <a:pt x="16402" y="109444"/>
                    </a:lnTo>
                    <a:lnTo>
                      <a:pt x="20175" y="118756"/>
                    </a:lnTo>
                    <a:lnTo>
                      <a:pt x="26265" y="126041"/>
                    </a:lnTo>
                    <a:lnTo>
                      <a:pt x="34099" y="131116"/>
                    </a:lnTo>
                    <a:lnTo>
                      <a:pt x="42652" y="133715"/>
                    </a:lnTo>
                    <a:lnTo>
                      <a:pt x="51251" y="133944"/>
                    </a:lnTo>
                    <a:lnTo>
                      <a:pt x="59613" y="132186"/>
                    </a:lnTo>
                    <a:lnTo>
                      <a:pt x="67674" y="128888"/>
                    </a:lnTo>
                    <a:lnTo>
                      <a:pt x="75456" y="124452"/>
                    </a:lnTo>
                    <a:lnTo>
                      <a:pt x="82850" y="119038"/>
                    </a:lnTo>
                    <a:lnTo>
                      <a:pt x="89603" y="112582"/>
                    </a:lnTo>
                    <a:lnTo>
                      <a:pt x="95629" y="105143"/>
                    </a:lnTo>
                    <a:lnTo>
                      <a:pt x="100846" y="97338"/>
                    </a:lnTo>
                    <a:lnTo>
                      <a:pt x="105611" y="89494"/>
                    </a:lnTo>
                    <a:lnTo>
                      <a:pt x="110342" y="80924"/>
                    </a:lnTo>
                    <a:lnTo>
                      <a:pt x="115813" y="7028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5810850" y="2957319"/>
                <a:ext cx="135580" cy="193203"/>
              </a:xfrm>
              <a:custGeom>
                <a:avLst/>
                <a:gdLst/>
                <a:ahLst/>
                <a:cxnLst/>
                <a:rect l="0" t="0" r="0" b="0"/>
                <a:pathLst>
                  <a:path w="135580" h="193203">
                    <a:moveTo>
                      <a:pt x="9237" y="56331"/>
                    </a:moveTo>
                    <a:lnTo>
                      <a:pt x="9304" y="68067"/>
                    </a:lnTo>
                    <a:lnTo>
                      <a:pt x="9944" y="79196"/>
                    </a:lnTo>
                    <a:lnTo>
                      <a:pt x="11236" y="90794"/>
                    </a:lnTo>
                    <a:lnTo>
                      <a:pt x="12923" y="102955"/>
                    </a:lnTo>
                    <a:lnTo>
                      <a:pt x="14592" y="115615"/>
                    </a:lnTo>
                    <a:lnTo>
                      <a:pt x="15974" y="128604"/>
                    </a:lnTo>
                    <a:lnTo>
                      <a:pt x="15970" y="139463"/>
                    </a:lnTo>
                    <a:lnTo>
                      <a:pt x="13908" y="144644"/>
                    </a:lnTo>
                    <a:lnTo>
                      <a:pt x="11087" y="144320"/>
                    </a:lnTo>
                    <a:lnTo>
                      <a:pt x="8208" y="139991"/>
                    </a:lnTo>
                    <a:lnTo>
                      <a:pt x="5690" y="132775"/>
                    </a:lnTo>
                    <a:lnTo>
                      <a:pt x="3690" y="123476"/>
                    </a:lnTo>
                    <a:lnTo>
                      <a:pt x="2192" y="112695"/>
                    </a:lnTo>
                    <a:lnTo>
                      <a:pt x="1111" y="100878"/>
                    </a:lnTo>
                    <a:lnTo>
                      <a:pt x="355" y="88349"/>
                    </a:lnTo>
                    <a:lnTo>
                      <a:pt x="0" y="75500"/>
                    </a:lnTo>
                    <a:lnTo>
                      <a:pt x="286" y="62793"/>
                    </a:lnTo>
                    <a:lnTo>
                      <a:pt x="1298" y="50471"/>
                    </a:lnTo>
                    <a:lnTo>
                      <a:pt x="3131" y="38738"/>
                    </a:lnTo>
                    <a:lnTo>
                      <a:pt x="5964" y="27850"/>
                    </a:lnTo>
                    <a:lnTo>
                      <a:pt x="9802" y="17877"/>
                    </a:lnTo>
                    <a:lnTo>
                      <a:pt x="14668" y="9366"/>
                    </a:lnTo>
                    <a:lnTo>
                      <a:pt x="20684" y="3384"/>
                    </a:lnTo>
                    <a:lnTo>
                      <a:pt x="27795" y="294"/>
                    </a:lnTo>
                    <a:lnTo>
                      <a:pt x="35502" y="0"/>
                    </a:lnTo>
                    <a:lnTo>
                      <a:pt x="42980" y="2303"/>
                    </a:lnTo>
                    <a:lnTo>
                      <a:pt x="49782" y="6813"/>
                    </a:lnTo>
                    <a:lnTo>
                      <a:pt x="55821" y="13059"/>
                    </a:lnTo>
                    <a:lnTo>
                      <a:pt x="61185" y="20596"/>
                    </a:lnTo>
                    <a:lnTo>
                      <a:pt x="66014" y="29064"/>
                    </a:lnTo>
                    <a:lnTo>
                      <a:pt x="70445" y="38185"/>
                    </a:lnTo>
                    <a:lnTo>
                      <a:pt x="74589" y="47759"/>
                    </a:lnTo>
                    <a:lnTo>
                      <a:pt x="78537" y="57648"/>
                    </a:lnTo>
                    <a:lnTo>
                      <a:pt x="82513" y="67916"/>
                    </a:lnTo>
                    <a:lnTo>
                      <a:pt x="86869" y="78802"/>
                    </a:lnTo>
                    <a:lnTo>
                      <a:pt x="91760" y="90384"/>
                    </a:lnTo>
                    <a:lnTo>
                      <a:pt x="97012" y="102435"/>
                    </a:lnTo>
                    <a:lnTo>
                      <a:pt x="102230" y="114524"/>
                    </a:lnTo>
                    <a:lnTo>
                      <a:pt x="107182" y="126393"/>
                    </a:lnTo>
                    <a:lnTo>
                      <a:pt x="111855" y="137899"/>
                    </a:lnTo>
                    <a:lnTo>
                      <a:pt x="116930" y="150275"/>
                    </a:lnTo>
                    <a:lnTo>
                      <a:pt x="123968" y="166839"/>
                    </a:lnTo>
                    <a:lnTo>
                      <a:pt x="135579" y="19320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9" name="Group 138"/>
            <p:cNvGrpSpPr/>
            <p:nvPr/>
          </p:nvGrpSpPr>
          <p:grpSpPr>
            <a:xfrm>
              <a:off x="6274742" y="2754388"/>
              <a:ext cx="2840766" cy="669588"/>
              <a:chOff x="6274742" y="2754388"/>
              <a:chExt cx="2840766" cy="669588"/>
            </a:xfrm>
          </p:grpSpPr>
          <p:sp>
            <p:nvSpPr>
              <p:cNvPr id="119" name="Freeform 118"/>
              <p:cNvSpPr/>
              <p:nvPr/>
            </p:nvSpPr>
            <p:spPr>
              <a:xfrm>
                <a:off x="6274742" y="2929422"/>
                <a:ext cx="193596" cy="165471"/>
              </a:xfrm>
              <a:custGeom>
                <a:avLst/>
                <a:gdLst/>
                <a:ahLst/>
                <a:cxnLst/>
                <a:rect l="0" t="0" r="0" b="0"/>
                <a:pathLst>
                  <a:path w="193596" h="165471">
                    <a:moveTo>
                      <a:pt x="19128" y="10529"/>
                    </a:moveTo>
                    <a:lnTo>
                      <a:pt x="13394" y="19397"/>
                    </a:lnTo>
                    <a:lnTo>
                      <a:pt x="9110" y="28384"/>
                    </a:lnTo>
                    <a:lnTo>
                      <a:pt x="5904" y="38379"/>
                    </a:lnTo>
                    <a:lnTo>
                      <a:pt x="3543" y="49360"/>
                    </a:lnTo>
                    <a:lnTo>
                      <a:pt x="1846" y="61172"/>
                    </a:lnTo>
                    <a:lnTo>
                      <a:pt x="656" y="73626"/>
                    </a:lnTo>
                    <a:lnTo>
                      <a:pt x="0" y="86390"/>
                    </a:lnTo>
                    <a:lnTo>
                      <a:pt x="80" y="99023"/>
                    </a:lnTo>
                    <a:lnTo>
                      <a:pt x="955" y="111283"/>
                    </a:lnTo>
                    <a:lnTo>
                      <a:pt x="2865" y="122800"/>
                    </a:lnTo>
                    <a:lnTo>
                      <a:pt x="6281" y="133008"/>
                    </a:lnTo>
                    <a:lnTo>
                      <a:pt x="11321" y="141711"/>
                    </a:lnTo>
                    <a:lnTo>
                      <a:pt x="17638" y="148555"/>
                    </a:lnTo>
                    <a:lnTo>
                      <a:pt x="24634" y="152879"/>
                    </a:lnTo>
                    <a:lnTo>
                      <a:pt x="31887" y="154559"/>
                    </a:lnTo>
                    <a:lnTo>
                      <a:pt x="39025" y="153756"/>
                    </a:lnTo>
                    <a:lnTo>
                      <a:pt x="45657" y="150642"/>
                    </a:lnTo>
                    <a:lnTo>
                      <a:pt x="51635" y="145551"/>
                    </a:lnTo>
                    <a:lnTo>
                      <a:pt x="57156" y="138899"/>
                    </a:lnTo>
                    <a:lnTo>
                      <a:pt x="62639" y="131081"/>
                    </a:lnTo>
                    <a:lnTo>
                      <a:pt x="68347" y="122455"/>
                    </a:lnTo>
                    <a:lnTo>
                      <a:pt x="74841" y="114488"/>
                    </a:lnTo>
                    <a:lnTo>
                      <a:pt x="82431" y="110698"/>
                    </a:lnTo>
                    <a:lnTo>
                      <a:pt x="89882" y="112721"/>
                    </a:lnTo>
                    <a:lnTo>
                      <a:pt x="96089" y="118703"/>
                    </a:lnTo>
                    <a:lnTo>
                      <a:pt x="101368" y="126922"/>
                    </a:lnTo>
                    <a:lnTo>
                      <a:pt x="106435" y="135935"/>
                    </a:lnTo>
                    <a:lnTo>
                      <a:pt x="111716" y="144922"/>
                    </a:lnTo>
                    <a:lnTo>
                      <a:pt x="117520" y="153080"/>
                    </a:lnTo>
                    <a:lnTo>
                      <a:pt x="124147" y="159427"/>
                    </a:lnTo>
                    <a:lnTo>
                      <a:pt x="131664" y="163610"/>
                    </a:lnTo>
                    <a:lnTo>
                      <a:pt x="139807" y="165470"/>
                    </a:lnTo>
                    <a:lnTo>
                      <a:pt x="148108" y="164765"/>
                    </a:lnTo>
                    <a:lnTo>
                      <a:pt x="156275" y="161624"/>
                    </a:lnTo>
                    <a:lnTo>
                      <a:pt x="164043" y="156281"/>
                    </a:lnTo>
                    <a:lnTo>
                      <a:pt x="171106" y="148892"/>
                    </a:lnTo>
                    <a:lnTo>
                      <a:pt x="177368" y="139738"/>
                    </a:lnTo>
                    <a:lnTo>
                      <a:pt x="182741" y="129019"/>
                    </a:lnTo>
                    <a:lnTo>
                      <a:pt x="187060" y="116777"/>
                    </a:lnTo>
                    <a:lnTo>
                      <a:pt x="190333" y="103182"/>
                    </a:lnTo>
                    <a:lnTo>
                      <a:pt x="192549" y="88818"/>
                    </a:lnTo>
                    <a:lnTo>
                      <a:pt x="193595" y="74563"/>
                    </a:lnTo>
                    <a:lnTo>
                      <a:pt x="193518" y="60913"/>
                    </a:lnTo>
                    <a:lnTo>
                      <a:pt x="192267" y="48238"/>
                    </a:lnTo>
                    <a:lnTo>
                      <a:pt x="189281" y="35614"/>
                    </a:lnTo>
                    <a:lnTo>
                      <a:pt x="182063" y="20821"/>
                    </a:lnTo>
                    <a:lnTo>
                      <a:pt x="166527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6472854" y="2771495"/>
                <a:ext cx="157929" cy="33233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332338">
                    <a:moveTo>
                      <a:pt x="0" y="0"/>
                    </a:moveTo>
                    <a:lnTo>
                      <a:pt x="67" y="14602"/>
                    </a:lnTo>
                    <a:lnTo>
                      <a:pt x="708" y="27873"/>
                    </a:lnTo>
                    <a:lnTo>
                      <a:pt x="2004" y="41079"/>
                    </a:lnTo>
                    <a:lnTo>
                      <a:pt x="3864" y="54593"/>
                    </a:lnTo>
                    <a:lnTo>
                      <a:pt x="6180" y="68750"/>
                    </a:lnTo>
                    <a:lnTo>
                      <a:pt x="8856" y="83643"/>
                    </a:lnTo>
                    <a:lnTo>
                      <a:pt x="12125" y="98717"/>
                    </a:lnTo>
                    <a:lnTo>
                      <a:pt x="16528" y="112917"/>
                    </a:lnTo>
                    <a:lnTo>
                      <a:pt x="22257" y="125736"/>
                    </a:lnTo>
                    <a:lnTo>
                      <a:pt x="28713" y="137646"/>
                    </a:lnTo>
                    <a:lnTo>
                      <a:pt x="34745" y="149784"/>
                    </a:lnTo>
                    <a:lnTo>
                      <a:pt x="39728" y="162799"/>
                    </a:lnTo>
                    <a:lnTo>
                      <a:pt x="43714" y="176509"/>
                    </a:lnTo>
                    <a:lnTo>
                      <a:pt x="47153" y="190192"/>
                    </a:lnTo>
                    <a:lnTo>
                      <a:pt x="50387" y="203411"/>
                    </a:lnTo>
                    <a:lnTo>
                      <a:pt x="53424" y="216374"/>
                    </a:lnTo>
                    <a:lnTo>
                      <a:pt x="56025" y="229744"/>
                    </a:lnTo>
                    <a:lnTo>
                      <a:pt x="58083" y="243874"/>
                    </a:lnTo>
                    <a:lnTo>
                      <a:pt x="59789" y="258482"/>
                    </a:lnTo>
                    <a:lnTo>
                      <a:pt x="61542" y="272841"/>
                    </a:lnTo>
                    <a:lnTo>
                      <a:pt x="63564" y="286540"/>
                    </a:lnTo>
                    <a:lnTo>
                      <a:pt x="65583" y="299503"/>
                    </a:lnTo>
                    <a:lnTo>
                      <a:pt x="66952" y="311814"/>
                    </a:lnTo>
                    <a:lnTo>
                      <a:pt x="67352" y="323521"/>
                    </a:lnTo>
                    <a:lnTo>
                      <a:pt x="66792" y="331559"/>
                    </a:lnTo>
                    <a:lnTo>
                      <a:pt x="65744" y="332337"/>
                    </a:lnTo>
                    <a:lnTo>
                      <a:pt x="64860" y="327606"/>
                    </a:lnTo>
                    <a:lnTo>
                      <a:pt x="64259" y="319401"/>
                    </a:lnTo>
                    <a:lnTo>
                      <a:pt x="63871" y="308885"/>
                    </a:lnTo>
                    <a:lnTo>
                      <a:pt x="63625" y="296562"/>
                    </a:lnTo>
                    <a:lnTo>
                      <a:pt x="63476" y="282810"/>
                    </a:lnTo>
                    <a:lnTo>
                      <a:pt x="63719" y="268457"/>
                    </a:lnTo>
                    <a:lnTo>
                      <a:pt x="64950" y="254717"/>
                    </a:lnTo>
                    <a:lnTo>
                      <a:pt x="67418" y="242214"/>
                    </a:lnTo>
                    <a:lnTo>
                      <a:pt x="71213" y="231188"/>
                    </a:lnTo>
                    <a:lnTo>
                      <a:pt x="76436" y="221770"/>
                    </a:lnTo>
                    <a:lnTo>
                      <a:pt x="82984" y="213860"/>
                    </a:lnTo>
                    <a:lnTo>
                      <a:pt x="90465" y="207853"/>
                    </a:lnTo>
                    <a:lnTo>
                      <a:pt x="98317" y="204689"/>
                    </a:lnTo>
                    <a:lnTo>
                      <a:pt x="106180" y="204633"/>
                    </a:lnTo>
                    <a:lnTo>
                      <a:pt x="113744" y="207356"/>
                    </a:lnTo>
                    <a:lnTo>
                      <a:pt x="120670" y="212305"/>
                    </a:lnTo>
                    <a:lnTo>
                      <a:pt x="126844" y="218928"/>
                    </a:lnTo>
                    <a:lnTo>
                      <a:pt x="132329" y="226760"/>
                    </a:lnTo>
                    <a:lnTo>
                      <a:pt x="137254" y="235445"/>
                    </a:lnTo>
                    <a:lnTo>
                      <a:pt x="141753" y="244718"/>
                    </a:lnTo>
                    <a:lnTo>
                      <a:pt x="145790" y="254322"/>
                    </a:lnTo>
                    <a:lnTo>
                      <a:pt x="149560" y="265138"/>
                    </a:lnTo>
                    <a:lnTo>
                      <a:pt x="153398" y="280347"/>
                    </a:lnTo>
                    <a:lnTo>
                      <a:pt x="157928" y="30532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6660385" y="2964058"/>
                <a:ext cx="117796" cy="133821"/>
              </a:xfrm>
              <a:custGeom>
                <a:avLst/>
                <a:gdLst/>
                <a:ahLst/>
                <a:cxnLst/>
                <a:rect l="0" t="0" r="0" b="0"/>
                <a:pathLst>
                  <a:path w="117796" h="133821">
                    <a:moveTo>
                      <a:pt x="54625" y="70649"/>
                    </a:moveTo>
                    <a:lnTo>
                      <a:pt x="60291" y="64648"/>
                    </a:lnTo>
                    <a:lnTo>
                      <a:pt x="63935" y="57803"/>
                    </a:lnTo>
                    <a:lnTo>
                      <a:pt x="65840" y="49420"/>
                    </a:lnTo>
                    <a:lnTo>
                      <a:pt x="66168" y="39965"/>
                    </a:lnTo>
                    <a:lnTo>
                      <a:pt x="64900" y="30299"/>
                    </a:lnTo>
                    <a:lnTo>
                      <a:pt x="62171" y="20959"/>
                    </a:lnTo>
                    <a:lnTo>
                      <a:pt x="58078" y="12605"/>
                    </a:lnTo>
                    <a:lnTo>
                      <a:pt x="52595" y="6146"/>
                    </a:lnTo>
                    <a:lnTo>
                      <a:pt x="45846" y="1898"/>
                    </a:lnTo>
                    <a:lnTo>
                      <a:pt x="38385" y="0"/>
                    </a:lnTo>
                    <a:lnTo>
                      <a:pt x="31073" y="681"/>
                    </a:lnTo>
                    <a:lnTo>
                      <a:pt x="24382" y="3804"/>
                    </a:lnTo>
                    <a:lnTo>
                      <a:pt x="18418" y="8965"/>
                    </a:lnTo>
                    <a:lnTo>
                      <a:pt x="13103" y="15699"/>
                    </a:lnTo>
                    <a:lnTo>
                      <a:pt x="8317" y="23596"/>
                    </a:lnTo>
                    <a:lnTo>
                      <a:pt x="4255" y="32487"/>
                    </a:lnTo>
                    <a:lnTo>
                      <a:pt x="1422" y="42431"/>
                    </a:lnTo>
                    <a:lnTo>
                      <a:pt x="0" y="53369"/>
                    </a:lnTo>
                    <a:lnTo>
                      <a:pt x="28" y="64814"/>
                    </a:lnTo>
                    <a:lnTo>
                      <a:pt x="1567" y="75964"/>
                    </a:lnTo>
                    <a:lnTo>
                      <a:pt x="4491" y="86371"/>
                    </a:lnTo>
                    <a:lnTo>
                      <a:pt x="8583" y="95296"/>
                    </a:lnTo>
                    <a:lnTo>
                      <a:pt x="14440" y="101290"/>
                    </a:lnTo>
                    <a:lnTo>
                      <a:pt x="22065" y="103696"/>
                    </a:lnTo>
                    <a:lnTo>
                      <a:pt x="29764" y="103146"/>
                    </a:lnTo>
                    <a:lnTo>
                      <a:pt x="37129" y="100476"/>
                    </a:lnTo>
                    <a:lnTo>
                      <a:pt x="43927" y="96029"/>
                    </a:lnTo>
                    <a:lnTo>
                      <a:pt x="49663" y="89662"/>
                    </a:lnTo>
                    <a:lnTo>
                      <a:pt x="54163" y="81471"/>
                    </a:lnTo>
                    <a:lnTo>
                      <a:pt x="58082" y="73016"/>
                    </a:lnTo>
                    <a:lnTo>
                      <a:pt x="62494" y="68090"/>
                    </a:lnTo>
                    <a:lnTo>
                      <a:pt x="67232" y="68548"/>
                    </a:lnTo>
                    <a:lnTo>
                      <a:pt x="71580" y="72627"/>
                    </a:lnTo>
                    <a:lnTo>
                      <a:pt x="75685" y="78771"/>
                    </a:lnTo>
                    <a:lnTo>
                      <a:pt x="80022" y="85869"/>
                    </a:lnTo>
                    <a:lnTo>
                      <a:pt x="84840" y="93295"/>
                    </a:lnTo>
                    <a:lnTo>
                      <a:pt x="90061" y="100653"/>
                    </a:lnTo>
                    <a:lnTo>
                      <a:pt x="96006" y="108451"/>
                    </a:lnTo>
                    <a:lnTo>
                      <a:pt x="104319" y="118482"/>
                    </a:lnTo>
                    <a:lnTo>
                      <a:pt x="117795" y="13382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6790013" y="2760966"/>
                <a:ext cx="51340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51340" h="336913">
                    <a:moveTo>
                      <a:pt x="9225" y="0"/>
                    </a:moveTo>
                    <a:lnTo>
                      <a:pt x="6358" y="11802"/>
                    </a:lnTo>
                    <a:lnTo>
                      <a:pt x="4216" y="23571"/>
                    </a:lnTo>
                    <a:lnTo>
                      <a:pt x="2613" y="36476"/>
                    </a:lnTo>
                    <a:lnTo>
                      <a:pt x="1432" y="50842"/>
                    </a:lnTo>
                    <a:lnTo>
                      <a:pt x="584" y="67115"/>
                    </a:lnTo>
                    <a:lnTo>
                      <a:pt x="0" y="85326"/>
                    </a:lnTo>
                    <a:lnTo>
                      <a:pt x="104" y="104561"/>
                    </a:lnTo>
                    <a:lnTo>
                      <a:pt x="1764" y="123234"/>
                    </a:lnTo>
                    <a:lnTo>
                      <a:pt x="5322" y="140497"/>
                    </a:lnTo>
                    <a:lnTo>
                      <a:pt x="10323" y="156693"/>
                    </a:lnTo>
                    <a:lnTo>
                      <a:pt x="15827" y="172935"/>
                    </a:lnTo>
                    <a:lnTo>
                      <a:pt x="21225" y="189894"/>
                    </a:lnTo>
                    <a:lnTo>
                      <a:pt x="26115" y="207422"/>
                    </a:lnTo>
                    <a:lnTo>
                      <a:pt x="30161" y="224830"/>
                    </a:lnTo>
                    <a:lnTo>
                      <a:pt x="33286" y="241693"/>
                    </a:lnTo>
                    <a:lnTo>
                      <a:pt x="35754" y="257748"/>
                    </a:lnTo>
                    <a:lnTo>
                      <a:pt x="38041" y="272750"/>
                    </a:lnTo>
                    <a:lnTo>
                      <a:pt x="40436" y="286672"/>
                    </a:lnTo>
                    <a:lnTo>
                      <a:pt x="42890" y="299213"/>
                    </a:lnTo>
                    <a:lnTo>
                      <a:pt x="45344" y="310929"/>
                    </a:lnTo>
                    <a:lnTo>
                      <a:pt x="48018" y="322852"/>
                    </a:lnTo>
                    <a:lnTo>
                      <a:pt x="51339" y="33691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6641310" y="2866251"/>
                <a:ext cx="242156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31587">
                    <a:moveTo>
                      <a:pt x="242155" y="0"/>
                    </a:moveTo>
                    <a:lnTo>
                      <a:pt x="230420" y="2934"/>
                    </a:lnTo>
                    <a:lnTo>
                      <a:pt x="219292" y="5716"/>
                    </a:lnTo>
                    <a:lnTo>
                      <a:pt x="207692" y="8612"/>
                    </a:lnTo>
                    <a:lnTo>
                      <a:pt x="195531" y="11479"/>
                    </a:lnTo>
                    <a:lnTo>
                      <a:pt x="182871" y="13996"/>
                    </a:lnTo>
                    <a:lnTo>
                      <a:pt x="169811" y="16006"/>
                    </a:lnTo>
                    <a:lnTo>
                      <a:pt x="156286" y="17519"/>
                    </a:lnTo>
                    <a:lnTo>
                      <a:pt x="142074" y="18613"/>
                    </a:lnTo>
                    <a:lnTo>
                      <a:pt x="127110" y="19391"/>
                    </a:lnTo>
                    <a:lnTo>
                      <a:pt x="111638" y="20100"/>
                    </a:lnTo>
                    <a:lnTo>
                      <a:pt x="96099" y="21117"/>
                    </a:lnTo>
                    <a:lnTo>
                      <a:pt x="80767" y="22616"/>
                    </a:lnTo>
                    <a:lnTo>
                      <a:pt x="65939" y="24447"/>
                    </a:lnTo>
                    <a:lnTo>
                      <a:pt x="50361" y="26407"/>
                    </a:lnTo>
                    <a:lnTo>
                      <a:pt x="30431" y="28669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7089382" y="2754388"/>
                <a:ext cx="141525" cy="378284"/>
              </a:xfrm>
              <a:custGeom>
                <a:avLst/>
                <a:gdLst/>
                <a:ahLst/>
                <a:cxnLst/>
                <a:rect l="0" t="0" r="0" b="0"/>
                <a:pathLst>
                  <a:path w="141525" h="378284">
                    <a:moveTo>
                      <a:pt x="109939" y="311905"/>
                    </a:moveTo>
                    <a:lnTo>
                      <a:pt x="104071" y="303171"/>
                    </a:lnTo>
                    <a:lnTo>
                      <a:pt x="98506" y="295464"/>
                    </a:lnTo>
                    <a:lnTo>
                      <a:pt x="92702" y="288067"/>
                    </a:lnTo>
                    <a:lnTo>
                      <a:pt x="86449" y="280978"/>
                    </a:lnTo>
                    <a:lnTo>
                      <a:pt x="79471" y="274448"/>
                    </a:lnTo>
                    <a:lnTo>
                      <a:pt x="71694" y="268590"/>
                    </a:lnTo>
                    <a:lnTo>
                      <a:pt x="63366" y="263843"/>
                    </a:lnTo>
                    <a:lnTo>
                      <a:pt x="54935" y="261018"/>
                    </a:lnTo>
                    <a:lnTo>
                      <a:pt x="46674" y="260382"/>
                    </a:lnTo>
                    <a:lnTo>
                      <a:pt x="38672" y="261737"/>
                    </a:lnTo>
                    <a:lnTo>
                      <a:pt x="30919" y="264697"/>
                    </a:lnTo>
                    <a:lnTo>
                      <a:pt x="23381" y="268880"/>
                    </a:lnTo>
                    <a:lnTo>
                      <a:pt x="16336" y="274279"/>
                    </a:lnTo>
                    <a:lnTo>
                      <a:pt x="10356" y="281250"/>
                    </a:lnTo>
                    <a:lnTo>
                      <a:pt x="5672" y="289862"/>
                    </a:lnTo>
                    <a:lnTo>
                      <a:pt x="2357" y="299915"/>
                    </a:lnTo>
                    <a:lnTo>
                      <a:pt x="499" y="311112"/>
                    </a:lnTo>
                    <a:lnTo>
                      <a:pt x="0" y="323154"/>
                    </a:lnTo>
                    <a:lnTo>
                      <a:pt x="951" y="335478"/>
                    </a:lnTo>
                    <a:lnTo>
                      <a:pt x="3710" y="347284"/>
                    </a:lnTo>
                    <a:lnTo>
                      <a:pt x="8306" y="358163"/>
                    </a:lnTo>
                    <a:lnTo>
                      <a:pt x="14492" y="367430"/>
                    </a:lnTo>
                    <a:lnTo>
                      <a:pt x="21931" y="373993"/>
                    </a:lnTo>
                    <a:lnTo>
                      <a:pt x="30299" y="377513"/>
                    </a:lnTo>
                    <a:lnTo>
                      <a:pt x="39170" y="378283"/>
                    </a:lnTo>
                    <a:lnTo>
                      <a:pt x="48037" y="376839"/>
                    </a:lnTo>
                    <a:lnTo>
                      <a:pt x="56620" y="373717"/>
                    </a:lnTo>
                    <a:lnTo>
                      <a:pt x="64687" y="369051"/>
                    </a:lnTo>
                    <a:lnTo>
                      <a:pt x="71959" y="362581"/>
                    </a:lnTo>
                    <a:lnTo>
                      <a:pt x="78373" y="354308"/>
                    </a:lnTo>
                    <a:lnTo>
                      <a:pt x="84190" y="344485"/>
                    </a:lnTo>
                    <a:lnTo>
                      <a:pt x="89872" y="333442"/>
                    </a:lnTo>
                    <a:lnTo>
                      <a:pt x="95691" y="321485"/>
                    </a:lnTo>
                    <a:lnTo>
                      <a:pt x="101417" y="308540"/>
                    </a:lnTo>
                    <a:lnTo>
                      <a:pt x="106429" y="294186"/>
                    </a:lnTo>
                    <a:lnTo>
                      <a:pt x="110419" y="278321"/>
                    </a:lnTo>
                    <a:lnTo>
                      <a:pt x="113081" y="261600"/>
                    </a:lnTo>
                    <a:lnTo>
                      <a:pt x="113960" y="245216"/>
                    </a:lnTo>
                    <a:lnTo>
                      <a:pt x="113003" y="229829"/>
                    </a:lnTo>
                    <a:lnTo>
                      <a:pt x="110936" y="215566"/>
                    </a:lnTo>
                    <a:lnTo>
                      <a:pt x="109019" y="202300"/>
                    </a:lnTo>
                    <a:lnTo>
                      <a:pt x="107960" y="189813"/>
                    </a:lnTo>
                    <a:lnTo>
                      <a:pt x="107763" y="177578"/>
                    </a:lnTo>
                    <a:lnTo>
                      <a:pt x="108024" y="164816"/>
                    </a:lnTo>
                    <a:lnTo>
                      <a:pt x="108423" y="151142"/>
                    </a:lnTo>
                    <a:lnTo>
                      <a:pt x="108808" y="136528"/>
                    </a:lnTo>
                    <a:lnTo>
                      <a:pt x="109125" y="121114"/>
                    </a:lnTo>
                    <a:lnTo>
                      <a:pt x="109362" y="105081"/>
                    </a:lnTo>
                    <a:lnTo>
                      <a:pt x="109365" y="88757"/>
                    </a:lnTo>
                    <a:lnTo>
                      <a:pt x="108842" y="72579"/>
                    </a:lnTo>
                    <a:lnTo>
                      <a:pt x="107674" y="56781"/>
                    </a:lnTo>
                    <a:lnTo>
                      <a:pt x="105909" y="41565"/>
                    </a:lnTo>
                    <a:lnTo>
                      <a:pt x="103653" y="27187"/>
                    </a:lnTo>
                    <a:lnTo>
                      <a:pt x="101024" y="13766"/>
                    </a:lnTo>
                    <a:lnTo>
                      <a:pt x="98099" y="3547"/>
                    </a:lnTo>
                    <a:lnTo>
                      <a:pt x="95278" y="0"/>
                    </a:lnTo>
                    <a:lnTo>
                      <a:pt x="92976" y="3060"/>
                    </a:lnTo>
                    <a:lnTo>
                      <a:pt x="90875" y="11016"/>
                    </a:lnTo>
                    <a:lnTo>
                      <a:pt x="88665" y="22269"/>
                    </a:lnTo>
                    <a:lnTo>
                      <a:pt x="86381" y="35685"/>
                    </a:lnTo>
                    <a:lnTo>
                      <a:pt x="84318" y="50513"/>
                    </a:lnTo>
                    <a:lnTo>
                      <a:pt x="82655" y="66270"/>
                    </a:lnTo>
                    <a:lnTo>
                      <a:pt x="81899" y="82803"/>
                    </a:lnTo>
                    <a:lnTo>
                      <a:pt x="82917" y="100212"/>
                    </a:lnTo>
                    <a:lnTo>
                      <a:pt x="86006" y="118490"/>
                    </a:lnTo>
                    <a:lnTo>
                      <a:pt x="90506" y="137516"/>
                    </a:lnTo>
                    <a:lnTo>
                      <a:pt x="95136" y="157129"/>
                    </a:lnTo>
                    <a:lnTo>
                      <a:pt x="99135" y="177175"/>
                    </a:lnTo>
                    <a:lnTo>
                      <a:pt x="102440" y="197365"/>
                    </a:lnTo>
                    <a:lnTo>
                      <a:pt x="105414" y="217301"/>
                    </a:lnTo>
                    <a:lnTo>
                      <a:pt x="108336" y="236775"/>
                    </a:lnTo>
                    <a:lnTo>
                      <a:pt x="111331" y="255444"/>
                    </a:lnTo>
                    <a:lnTo>
                      <a:pt x="114437" y="272762"/>
                    </a:lnTo>
                    <a:lnTo>
                      <a:pt x="117647" y="288545"/>
                    </a:lnTo>
                    <a:lnTo>
                      <a:pt x="120981" y="302493"/>
                    </a:lnTo>
                    <a:lnTo>
                      <a:pt x="124935" y="315383"/>
                    </a:lnTo>
                    <a:lnTo>
                      <a:pt x="130967" y="328347"/>
                    </a:lnTo>
                    <a:lnTo>
                      <a:pt x="141524" y="34349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294077" y="3003122"/>
                <a:ext cx="10530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7">
                    <a:moveTo>
                      <a:pt x="10529" y="0"/>
                    </a:moveTo>
                    <a:lnTo>
                      <a:pt x="7662" y="8868"/>
                    </a:lnTo>
                    <a:lnTo>
                      <a:pt x="5520" y="17855"/>
                    </a:lnTo>
                    <a:lnTo>
                      <a:pt x="3916" y="27842"/>
                    </a:lnTo>
                    <a:lnTo>
                      <a:pt x="2734" y="38576"/>
                    </a:lnTo>
                    <a:lnTo>
                      <a:pt x="1755" y="50716"/>
                    </a:lnTo>
                    <a:lnTo>
                      <a:pt x="894" y="67567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7273020" y="290836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7359934" y="2966928"/>
                <a:ext cx="109397" cy="148381"/>
              </a:xfrm>
              <a:custGeom>
                <a:avLst/>
                <a:gdLst/>
                <a:ahLst/>
                <a:cxnLst/>
                <a:rect l="0" t="0" r="0" b="0"/>
                <a:pathLst>
                  <a:path w="109397" h="148381">
                    <a:moveTo>
                      <a:pt x="102599" y="4608"/>
                    </a:moveTo>
                    <a:lnTo>
                      <a:pt x="93797" y="1809"/>
                    </a:lnTo>
                    <a:lnTo>
                      <a:pt x="85451" y="307"/>
                    </a:lnTo>
                    <a:lnTo>
                      <a:pt x="76753" y="0"/>
                    </a:lnTo>
                    <a:lnTo>
                      <a:pt x="67632" y="680"/>
                    </a:lnTo>
                    <a:lnTo>
                      <a:pt x="58136" y="2147"/>
                    </a:lnTo>
                    <a:lnTo>
                      <a:pt x="48349" y="4221"/>
                    </a:lnTo>
                    <a:lnTo>
                      <a:pt x="38508" y="6903"/>
                    </a:lnTo>
                    <a:lnTo>
                      <a:pt x="28981" y="10374"/>
                    </a:lnTo>
                    <a:lnTo>
                      <a:pt x="19962" y="14674"/>
                    </a:lnTo>
                    <a:lnTo>
                      <a:pt x="11942" y="19866"/>
                    </a:lnTo>
                    <a:lnTo>
                      <a:pt x="5767" y="26107"/>
                    </a:lnTo>
                    <a:lnTo>
                      <a:pt x="1738" y="33373"/>
                    </a:lnTo>
                    <a:lnTo>
                      <a:pt x="0" y="41184"/>
                    </a:lnTo>
                    <a:lnTo>
                      <a:pt x="795" y="48734"/>
                    </a:lnTo>
                    <a:lnTo>
                      <a:pt x="3998" y="55584"/>
                    </a:lnTo>
                    <a:lnTo>
                      <a:pt x="9214" y="61655"/>
                    </a:lnTo>
                    <a:lnTo>
                      <a:pt x="15985" y="67041"/>
                    </a:lnTo>
                    <a:lnTo>
                      <a:pt x="23908" y="71880"/>
                    </a:lnTo>
                    <a:lnTo>
                      <a:pt x="32817" y="76148"/>
                    </a:lnTo>
                    <a:lnTo>
                      <a:pt x="42772" y="79650"/>
                    </a:lnTo>
                    <a:lnTo>
                      <a:pt x="53717" y="82353"/>
                    </a:lnTo>
                    <a:lnTo>
                      <a:pt x="65168" y="84680"/>
                    </a:lnTo>
                    <a:lnTo>
                      <a:pt x="76322" y="87389"/>
                    </a:lnTo>
                    <a:lnTo>
                      <a:pt x="86735" y="90893"/>
                    </a:lnTo>
                    <a:lnTo>
                      <a:pt x="95844" y="95571"/>
                    </a:lnTo>
                    <a:lnTo>
                      <a:pt x="102825" y="101926"/>
                    </a:lnTo>
                    <a:lnTo>
                      <a:pt x="107428" y="110042"/>
                    </a:lnTo>
                    <a:lnTo>
                      <a:pt x="109396" y="119052"/>
                    </a:lnTo>
                    <a:lnTo>
                      <a:pt x="108233" y="127404"/>
                    </a:lnTo>
                    <a:lnTo>
                      <a:pt x="103968" y="134268"/>
                    </a:lnTo>
                    <a:lnTo>
                      <a:pt x="97057" y="139513"/>
                    </a:lnTo>
                    <a:lnTo>
                      <a:pt x="88076" y="143347"/>
                    </a:lnTo>
                    <a:lnTo>
                      <a:pt x="77575" y="146066"/>
                    </a:lnTo>
                    <a:lnTo>
                      <a:pt x="66407" y="147767"/>
                    </a:lnTo>
                    <a:lnTo>
                      <a:pt x="54525" y="148380"/>
                    </a:lnTo>
                    <a:lnTo>
                      <a:pt x="39780" y="146850"/>
                    </a:lnTo>
                    <a:lnTo>
                      <a:pt x="18371" y="14147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7473061" y="2813609"/>
                <a:ext cx="284271" cy="287717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287717">
                    <a:moveTo>
                      <a:pt x="0" y="0"/>
                    </a:moveTo>
                    <a:lnTo>
                      <a:pt x="1447" y="8669"/>
                    </a:lnTo>
                    <a:lnTo>
                      <a:pt x="3533" y="20844"/>
                    </a:lnTo>
                    <a:lnTo>
                      <a:pt x="6004" y="34374"/>
                    </a:lnTo>
                    <a:lnTo>
                      <a:pt x="8766" y="48375"/>
                    </a:lnTo>
                    <a:lnTo>
                      <a:pt x="12080" y="62189"/>
                    </a:lnTo>
                    <a:lnTo>
                      <a:pt x="16506" y="75077"/>
                    </a:lnTo>
                    <a:lnTo>
                      <a:pt x="22246" y="86757"/>
                    </a:lnTo>
                    <a:lnTo>
                      <a:pt x="28708" y="97937"/>
                    </a:lnTo>
                    <a:lnTo>
                      <a:pt x="34743" y="110051"/>
                    </a:lnTo>
                    <a:lnTo>
                      <a:pt x="39726" y="123834"/>
                    </a:lnTo>
                    <a:lnTo>
                      <a:pt x="43714" y="139030"/>
                    </a:lnTo>
                    <a:lnTo>
                      <a:pt x="47154" y="154775"/>
                    </a:lnTo>
                    <a:lnTo>
                      <a:pt x="50386" y="170480"/>
                    </a:lnTo>
                    <a:lnTo>
                      <a:pt x="53424" y="185906"/>
                    </a:lnTo>
                    <a:lnTo>
                      <a:pt x="56025" y="201009"/>
                    </a:lnTo>
                    <a:lnTo>
                      <a:pt x="58067" y="215797"/>
                    </a:lnTo>
                    <a:lnTo>
                      <a:pt x="59204" y="229212"/>
                    </a:lnTo>
                    <a:lnTo>
                      <a:pt x="58892" y="237760"/>
                    </a:lnTo>
                    <a:lnTo>
                      <a:pt x="57561" y="239295"/>
                    </a:lnTo>
                    <a:lnTo>
                      <a:pt x="56208" y="235614"/>
                    </a:lnTo>
                    <a:lnTo>
                      <a:pt x="55481" y="228799"/>
                    </a:lnTo>
                    <a:lnTo>
                      <a:pt x="55999" y="220634"/>
                    </a:lnTo>
                    <a:lnTo>
                      <a:pt x="57970" y="212164"/>
                    </a:lnTo>
                    <a:lnTo>
                      <a:pt x="61592" y="204326"/>
                    </a:lnTo>
                    <a:lnTo>
                      <a:pt x="67225" y="198179"/>
                    </a:lnTo>
                    <a:lnTo>
                      <a:pt x="74861" y="194119"/>
                    </a:lnTo>
                    <a:lnTo>
                      <a:pt x="83886" y="192168"/>
                    </a:lnTo>
                    <a:lnTo>
                      <a:pt x="93313" y="192277"/>
                    </a:lnTo>
                    <a:lnTo>
                      <a:pt x="102530" y="194200"/>
                    </a:lnTo>
                    <a:lnTo>
                      <a:pt x="111153" y="197740"/>
                    </a:lnTo>
                    <a:lnTo>
                      <a:pt x="118866" y="202847"/>
                    </a:lnTo>
                    <a:lnTo>
                      <a:pt x="125597" y="209354"/>
                    </a:lnTo>
                    <a:lnTo>
                      <a:pt x="131305" y="217162"/>
                    </a:lnTo>
                    <a:lnTo>
                      <a:pt x="135855" y="226303"/>
                    </a:lnTo>
                    <a:lnTo>
                      <a:pt x="139307" y="236643"/>
                    </a:lnTo>
                    <a:lnTo>
                      <a:pt x="142362" y="246749"/>
                    </a:lnTo>
                    <a:lnTo>
                      <a:pt x="146242" y="253122"/>
                    </a:lnTo>
                    <a:lnTo>
                      <a:pt x="151120" y="254205"/>
                    </a:lnTo>
                    <a:lnTo>
                      <a:pt x="156405" y="251942"/>
                    </a:lnTo>
                    <a:lnTo>
                      <a:pt x="162314" y="248130"/>
                    </a:lnTo>
                    <a:lnTo>
                      <a:pt x="169481" y="244174"/>
                    </a:lnTo>
                    <a:lnTo>
                      <a:pt x="178143" y="240768"/>
                    </a:lnTo>
                    <a:lnTo>
                      <a:pt x="188189" y="237935"/>
                    </a:lnTo>
                    <a:lnTo>
                      <a:pt x="199361" y="235317"/>
                    </a:lnTo>
                    <a:lnTo>
                      <a:pt x="211376" y="232649"/>
                    </a:lnTo>
                    <a:lnTo>
                      <a:pt x="223676" y="229662"/>
                    </a:lnTo>
                    <a:lnTo>
                      <a:pt x="235464" y="226035"/>
                    </a:lnTo>
                    <a:lnTo>
                      <a:pt x="246338" y="221649"/>
                    </a:lnTo>
                    <a:lnTo>
                      <a:pt x="255941" y="216243"/>
                    </a:lnTo>
                    <a:lnTo>
                      <a:pt x="263796" y="209331"/>
                    </a:lnTo>
                    <a:lnTo>
                      <a:pt x="269808" y="200800"/>
                    </a:lnTo>
                    <a:lnTo>
                      <a:pt x="273880" y="191156"/>
                    </a:lnTo>
                    <a:lnTo>
                      <a:pt x="275730" y="181306"/>
                    </a:lnTo>
                    <a:lnTo>
                      <a:pt x="275412" y="171807"/>
                    </a:lnTo>
                    <a:lnTo>
                      <a:pt x="272932" y="163162"/>
                    </a:lnTo>
                    <a:lnTo>
                      <a:pt x="268076" y="155967"/>
                    </a:lnTo>
                    <a:lnTo>
                      <a:pt x="260964" y="150405"/>
                    </a:lnTo>
                    <a:lnTo>
                      <a:pt x="252122" y="146637"/>
                    </a:lnTo>
                    <a:lnTo>
                      <a:pt x="242287" y="144992"/>
                    </a:lnTo>
                    <a:lnTo>
                      <a:pt x="231984" y="145443"/>
                    </a:lnTo>
                    <a:lnTo>
                      <a:pt x="221816" y="147844"/>
                    </a:lnTo>
                    <a:lnTo>
                      <a:pt x="212528" y="152113"/>
                    </a:lnTo>
                    <a:lnTo>
                      <a:pt x="204435" y="158018"/>
                    </a:lnTo>
                    <a:lnTo>
                      <a:pt x="197495" y="165234"/>
                    </a:lnTo>
                    <a:lnTo>
                      <a:pt x="191509" y="173439"/>
                    </a:lnTo>
                    <a:lnTo>
                      <a:pt x="186265" y="182371"/>
                    </a:lnTo>
                    <a:lnTo>
                      <a:pt x="181892" y="192147"/>
                    </a:lnTo>
                    <a:lnTo>
                      <a:pt x="178851" y="203226"/>
                    </a:lnTo>
                    <a:lnTo>
                      <a:pt x="177289" y="215743"/>
                    </a:lnTo>
                    <a:lnTo>
                      <a:pt x="177221" y="229064"/>
                    </a:lnTo>
                    <a:lnTo>
                      <a:pt x="178695" y="242013"/>
                    </a:lnTo>
                    <a:lnTo>
                      <a:pt x="181588" y="253931"/>
                    </a:lnTo>
                    <a:lnTo>
                      <a:pt x="185971" y="264372"/>
                    </a:lnTo>
                    <a:lnTo>
                      <a:pt x="192186" y="272855"/>
                    </a:lnTo>
                    <a:lnTo>
                      <a:pt x="200252" y="279327"/>
                    </a:lnTo>
                    <a:lnTo>
                      <a:pt x="209751" y="283892"/>
                    </a:lnTo>
                    <a:lnTo>
                      <a:pt x="220035" y="286614"/>
                    </a:lnTo>
                    <a:lnTo>
                      <a:pt x="230643" y="287716"/>
                    </a:lnTo>
                    <a:lnTo>
                      <a:pt x="241085" y="287677"/>
                    </a:lnTo>
                    <a:lnTo>
                      <a:pt x="251878" y="287133"/>
                    </a:lnTo>
                    <a:lnTo>
                      <a:pt x="265079" y="286043"/>
                    </a:lnTo>
                    <a:lnTo>
                      <a:pt x="284270" y="28426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7788916" y="2929422"/>
                <a:ext cx="120996" cy="142577"/>
              </a:xfrm>
              <a:custGeom>
                <a:avLst/>
                <a:gdLst/>
                <a:ahLst/>
                <a:cxnLst/>
                <a:rect l="0" t="0" r="0" b="0"/>
                <a:pathLst>
                  <a:path w="120996" h="142577">
                    <a:moveTo>
                      <a:pt x="73700" y="0"/>
                    </a:moveTo>
                    <a:lnTo>
                      <a:pt x="64898" y="3001"/>
                    </a:lnTo>
                    <a:lnTo>
                      <a:pt x="56551" y="6424"/>
                    </a:lnTo>
                    <a:lnTo>
                      <a:pt x="47857" y="10620"/>
                    </a:lnTo>
                    <a:lnTo>
                      <a:pt x="38910" y="15520"/>
                    </a:lnTo>
                    <a:lnTo>
                      <a:pt x="30063" y="21001"/>
                    </a:lnTo>
                    <a:lnTo>
                      <a:pt x="21542" y="26932"/>
                    </a:lnTo>
                    <a:lnTo>
                      <a:pt x="14044" y="33193"/>
                    </a:lnTo>
                    <a:lnTo>
                      <a:pt x="8761" y="39692"/>
                    </a:lnTo>
                    <a:lnTo>
                      <a:pt x="6176" y="46347"/>
                    </a:lnTo>
                    <a:lnTo>
                      <a:pt x="7201" y="52759"/>
                    </a:lnTo>
                    <a:lnTo>
                      <a:pt x="12069" y="57805"/>
                    </a:lnTo>
                    <a:lnTo>
                      <a:pt x="18931" y="60949"/>
                    </a:lnTo>
                    <a:lnTo>
                      <a:pt x="26893" y="63079"/>
                    </a:lnTo>
                    <a:lnTo>
                      <a:pt x="35606" y="64997"/>
                    </a:lnTo>
                    <a:lnTo>
                      <a:pt x="44862" y="67089"/>
                    </a:lnTo>
                    <a:lnTo>
                      <a:pt x="54509" y="69471"/>
                    </a:lnTo>
                    <a:lnTo>
                      <a:pt x="64431" y="72144"/>
                    </a:lnTo>
                    <a:lnTo>
                      <a:pt x="74548" y="75220"/>
                    </a:lnTo>
                    <a:lnTo>
                      <a:pt x="84798" y="78952"/>
                    </a:lnTo>
                    <a:lnTo>
                      <a:pt x="95121" y="83424"/>
                    </a:lnTo>
                    <a:lnTo>
                      <a:pt x="104831" y="88730"/>
                    </a:lnTo>
                    <a:lnTo>
                      <a:pt x="112682" y="95047"/>
                    </a:lnTo>
                    <a:lnTo>
                      <a:pt x="118132" y="102364"/>
                    </a:lnTo>
                    <a:lnTo>
                      <a:pt x="120974" y="110209"/>
                    </a:lnTo>
                    <a:lnTo>
                      <a:pt x="120995" y="117781"/>
                    </a:lnTo>
                    <a:lnTo>
                      <a:pt x="118371" y="124641"/>
                    </a:lnTo>
                    <a:lnTo>
                      <a:pt x="113390" y="130549"/>
                    </a:lnTo>
                    <a:lnTo>
                      <a:pt x="106253" y="135294"/>
                    </a:lnTo>
                    <a:lnTo>
                      <a:pt x="97275" y="138884"/>
                    </a:lnTo>
                    <a:lnTo>
                      <a:pt x="86845" y="141329"/>
                    </a:lnTo>
                    <a:lnTo>
                      <a:pt x="75330" y="142537"/>
                    </a:lnTo>
                    <a:lnTo>
                      <a:pt x="63045" y="142576"/>
                    </a:lnTo>
                    <a:lnTo>
                      <a:pt x="50638" y="141603"/>
                    </a:lnTo>
                    <a:lnTo>
                      <a:pt x="37776" y="139578"/>
                    </a:lnTo>
                    <a:lnTo>
                      <a:pt x="22211" y="135208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8100167" y="2782023"/>
                <a:ext cx="57248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57248" h="315856">
                    <a:moveTo>
                      <a:pt x="4604" y="0"/>
                    </a:moveTo>
                    <a:lnTo>
                      <a:pt x="3167" y="8665"/>
                    </a:lnTo>
                    <a:lnTo>
                      <a:pt x="1426" y="20667"/>
                    </a:lnTo>
                    <a:lnTo>
                      <a:pt x="251" y="33549"/>
                    </a:lnTo>
                    <a:lnTo>
                      <a:pt x="0" y="46315"/>
                    </a:lnTo>
                    <a:lnTo>
                      <a:pt x="510" y="58994"/>
                    </a:lnTo>
                    <a:lnTo>
                      <a:pt x="1326" y="72179"/>
                    </a:lnTo>
                    <a:lnTo>
                      <a:pt x="2146" y="86188"/>
                    </a:lnTo>
                    <a:lnTo>
                      <a:pt x="3174" y="100716"/>
                    </a:lnTo>
                    <a:lnTo>
                      <a:pt x="4996" y="115021"/>
                    </a:lnTo>
                    <a:lnTo>
                      <a:pt x="7883" y="128698"/>
                    </a:lnTo>
                    <a:lnTo>
                      <a:pt x="11636" y="142155"/>
                    </a:lnTo>
                    <a:lnTo>
                      <a:pt x="15773" y="156396"/>
                    </a:lnTo>
                    <a:lnTo>
                      <a:pt x="19962" y="171934"/>
                    </a:lnTo>
                    <a:lnTo>
                      <a:pt x="24064" y="188472"/>
                    </a:lnTo>
                    <a:lnTo>
                      <a:pt x="28037" y="205198"/>
                    </a:lnTo>
                    <a:lnTo>
                      <a:pt x="31891" y="221596"/>
                    </a:lnTo>
                    <a:lnTo>
                      <a:pt x="35648" y="237336"/>
                    </a:lnTo>
                    <a:lnTo>
                      <a:pt x="39329" y="252126"/>
                    </a:lnTo>
                    <a:lnTo>
                      <a:pt x="42953" y="265905"/>
                    </a:lnTo>
                    <a:lnTo>
                      <a:pt x="46383" y="278349"/>
                    </a:lnTo>
                    <a:lnTo>
                      <a:pt x="49674" y="289991"/>
                    </a:lnTo>
                    <a:lnTo>
                      <a:pt x="53111" y="301853"/>
                    </a:lnTo>
                    <a:lnTo>
                      <a:pt x="57247" y="31585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967901" y="2910294"/>
                <a:ext cx="252685" cy="19129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9129">
                    <a:moveTo>
                      <a:pt x="252684" y="19128"/>
                    </a:moveTo>
                    <a:lnTo>
                      <a:pt x="246682" y="13395"/>
                    </a:lnTo>
                    <a:lnTo>
                      <a:pt x="239837" y="9111"/>
                    </a:lnTo>
                    <a:lnTo>
                      <a:pt x="231446" y="5905"/>
                    </a:lnTo>
                    <a:lnTo>
                      <a:pt x="221645" y="3544"/>
                    </a:lnTo>
                    <a:lnTo>
                      <a:pt x="210682" y="1847"/>
                    </a:lnTo>
                    <a:lnTo>
                      <a:pt x="198821" y="656"/>
                    </a:lnTo>
                    <a:lnTo>
                      <a:pt x="186297" y="0"/>
                    </a:lnTo>
                    <a:lnTo>
                      <a:pt x="173301" y="80"/>
                    </a:lnTo>
                    <a:lnTo>
                      <a:pt x="159972" y="942"/>
                    </a:lnTo>
                    <a:lnTo>
                      <a:pt x="146416" y="2333"/>
                    </a:lnTo>
                    <a:lnTo>
                      <a:pt x="132702" y="3805"/>
                    </a:lnTo>
                    <a:lnTo>
                      <a:pt x="118886" y="5094"/>
                    </a:lnTo>
                    <a:lnTo>
                      <a:pt x="105168" y="6280"/>
                    </a:lnTo>
                    <a:lnTo>
                      <a:pt x="91876" y="7683"/>
                    </a:lnTo>
                    <a:lnTo>
                      <a:pt x="79156" y="9474"/>
                    </a:lnTo>
                    <a:lnTo>
                      <a:pt x="66861" y="11518"/>
                    </a:lnTo>
                    <a:lnTo>
                      <a:pt x="53117" y="13650"/>
                    </a:lnTo>
                    <a:lnTo>
                      <a:pt x="33367" y="16062"/>
                    </a:lnTo>
                    <a:lnTo>
                      <a:pt x="0" y="191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8177374" y="2970521"/>
                <a:ext cx="114969" cy="116929"/>
              </a:xfrm>
              <a:custGeom>
                <a:avLst/>
                <a:gdLst/>
                <a:ahLst/>
                <a:cxnLst/>
                <a:rect l="0" t="0" r="0" b="0"/>
                <a:pathLst>
                  <a:path w="114969" h="116929">
                    <a:moveTo>
                      <a:pt x="74796" y="11544"/>
                    </a:moveTo>
                    <a:lnTo>
                      <a:pt x="68862" y="5877"/>
                    </a:lnTo>
                    <a:lnTo>
                      <a:pt x="62657" y="2233"/>
                    </a:lnTo>
                    <a:lnTo>
                      <a:pt x="55566" y="329"/>
                    </a:lnTo>
                    <a:lnTo>
                      <a:pt x="47799" y="0"/>
                    </a:lnTo>
                    <a:lnTo>
                      <a:pt x="39801" y="1268"/>
                    </a:lnTo>
                    <a:lnTo>
                      <a:pt x="31863" y="3997"/>
                    </a:lnTo>
                    <a:lnTo>
                      <a:pt x="24263" y="8090"/>
                    </a:lnTo>
                    <a:lnTo>
                      <a:pt x="17318" y="13574"/>
                    </a:lnTo>
                    <a:lnTo>
                      <a:pt x="11143" y="20332"/>
                    </a:lnTo>
                    <a:lnTo>
                      <a:pt x="5999" y="28138"/>
                    </a:lnTo>
                    <a:lnTo>
                      <a:pt x="2367" y="36747"/>
                    </a:lnTo>
                    <a:lnTo>
                      <a:pt x="374" y="45944"/>
                    </a:lnTo>
                    <a:lnTo>
                      <a:pt x="0" y="55559"/>
                    </a:lnTo>
                    <a:lnTo>
                      <a:pt x="1262" y="65466"/>
                    </a:lnTo>
                    <a:lnTo>
                      <a:pt x="4004" y="75565"/>
                    </a:lnTo>
                    <a:lnTo>
                      <a:pt x="8113" y="85464"/>
                    </a:lnTo>
                    <a:lnTo>
                      <a:pt x="13612" y="94506"/>
                    </a:lnTo>
                    <a:lnTo>
                      <a:pt x="20386" y="102391"/>
                    </a:lnTo>
                    <a:lnTo>
                      <a:pt x="28374" y="108837"/>
                    </a:lnTo>
                    <a:lnTo>
                      <a:pt x="37639" y="113419"/>
                    </a:lnTo>
                    <a:lnTo>
                      <a:pt x="48084" y="116086"/>
                    </a:lnTo>
                    <a:lnTo>
                      <a:pt x="59182" y="116928"/>
                    </a:lnTo>
                    <a:lnTo>
                      <a:pt x="70093" y="115990"/>
                    </a:lnTo>
                    <a:lnTo>
                      <a:pt x="80347" y="113469"/>
                    </a:lnTo>
                    <a:lnTo>
                      <a:pt x="89688" y="109508"/>
                    </a:lnTo>
                    <a:lnTo>
                      <a:pt x="97889" y="104110"/>
                    </a:lnTo>
                    <a:lnTo>
                      <a:pt x="104946" y="97407"/>
                    </a:lnTo>
                    <a:lnTo>
                      <a:pt x="110531" y="89637"/>
                    </a:lnTo>
                    <a:lnTo>
                      <a:pt x="113936" y="81051"/>
                    </a:lnTo>
                    <a:lnTo>
                      <a:pt x="114968" y="71879"/>
                    </a:lnTo>
                    <a:lnTo>
                      <a:pt x="113813" y="62556"/>
                    </a:lnTo>
                    <a:lnTo>
                      <a:pt x="110454" y="52710"/>
                    </a:lnTo>
                    <a:lnTo>
                      <a:pt x="102356" y="40362"/>
                    </a:lnTo>
                    <a:lnTo>
                      <a:pt x="85325" y="2207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8462740" y="2855723"/>
                <a:ext cx="145800" cy="268507"/>
              </a:xfrm>
              <a:custGeom>
                <a:avLst/>
                <a:gdLst/>
                <a:ahLst/>
                <a:cxnLst/>
                <a:rect l="0" t="0" r="0" b="0"/>
                <a:pathLst>
                  <a:path w="145800" h="268507">
                    <a:moveTo>
                      <a:pt x="0" y="0"/>
                    </a:moveTo>
                    <a:lnTo>
                      <a:pt x="68" y="14535"/>
                    </a:lnTo>
                    <a:lnTo>
                      <a:pt x="707" y="27166"/>
                    </a:lnTo>
                    <a:lnTo>
                      <a:pt x="2005" y="39079"/>
                    </a:lnTo>
                    <a:lnTo>
                      <a:pt x="3864" y="50907"/>
                    </a:lnTo>
                    <a:lnTo>
                      <a:pt x="6181" y="63396"/>
                    </a:lnTo>
                    <a:lnTo>
                      <a:pt x="8842" y="76885"/>
                    </a:lnTo>
                    <a:lnTo>
                      <a:pt x="11593" y="91206"/>
                    </a:lnTo>
                    <a:lnTo>
                      <a:pt x="14051" y="105892"/>
                    </a:lnTo>
                    <a:lnTo>
                      <a:pt x="16039" y="120624"/>
                    </a:lnTo>
                    <a:lnTo>
                      <a:pt x="17709" y="135262"/>
                    </a:lnTo>
                    <a:lnTo>
                      <a:pt x="19446" y="149768"/>
                    </a:lnTo>
                    <a:lnTo>
                      <a:pt x="21464" y="164153"/>
                    </a:lnTo>
                    <a:lnTo>
                      <a:pt x="23652" y="178439"/>
                    </a:lnTo>
                    <a:lnTo>
                      <a:pt x="25668" y="192651"/>
                    </a:lnTo>
                    <a:lnTo>
                      <a:pt x="27311" y="206781"/>
                    </a:lnTo>
                    <a:lnTo>
                      <a:pt x="28209" y="219861"/>
                    </a:lnTo>
                    <a:lnTo>
                      <a:pt x="27157" y="229920"/>
                    </a:lnTo>
                    <a:lnTo>
                      <a:pt x="23338" y="234885"/>
                    </a:lnTo>
                    <a:lnTo>
                      <a:pt x="18102" y="234180"/>
                    </a:lnTo>
                    <a:lnTo>
                      <a:pt x="13421" y="229903"/>
                    </a:lnTo>
                    <a:lnTo>
                      <a:pt x="10216" y="223471"/>
                    </a:lnTo>
                    <a:lnTo>
                      <a:pt x="8615" y="215660"/>
                    </a:lnTo>
                    <a:lnTo>
                      <a:pt x="8568" y="206943"/>
                    </a:lnTo>
                    <a:lnTo>
                      <a:pt x="10082" y="197622"/>
                    </a:lnTo>
                    <a:lnTo>
                      <a:pt x="13010" y="187909"/>
                    </a:lnTo>
                    <a:lnTo>
                      <a:pt x="17253" y="178263"/>
                    </a:lnTo>
                    <a:lnTo>
                      <a:pt x="22845" y="169390"/>
                    </a:lnTo>
                    <a:lnTo>
                      <a:pt x="29680" y="161616"/>
                    </a:lnTo>
                    <a:lnTo>
                      <a:pt x="37538" y="155244"/>
                    </a:lnTo>
                    <a:lnTo>
                      <a:pt x="46184" y="150711"/>
                    </a:lnTo>
                    <a:lnTo>
                      <a:pt x="55405" y="148076"/>
                    </a:lnTo>
                    <a:lnTo>
                      <a:pt x="65037" y="147256"/>
                    </a:lnTo>
                    <a:lnTo>
                      <a:pt x="74956" y="148209"/>
                    </a:lnTo>
                    <a:lnTo>
                      <a:pt x="85067" y="150735"/>
                    </a:lnTo>
                    <a:lnTo>
                      <a:pt x="95143" y="154530"/>
                    </a:lnTo>
                    <a:lnTo>
                      <a:pt x="104837" y="159284"/>
                    </a:lnTo>
                    <a:lnTo>
                      <a:pt x="113983" y="164741"/>
                    </a:lnTo>
                    <a:lnTo>
                      <a:pt x="122429" y="170860"/>
                    </a:lnTo>
                    <a:lnTo>
                      <a:pt x="129957" y="177799"/>
                    </a:lnTo>
                    <a:lnTo>
                      <a:pt x="136525" y="185573"/>
                    </a:lnTo>
                    <a:lnTo>
                      <a:pt x="141767" y="193913"/>
                    </a:lnTo>
                    <a:lnTo>
                      <a:pt x="144933" y="202358"/>
                    </a:lnTo>
                    <a:lnTo>
                      <a:pt x="145799" y="210630"/>
                    </a:lnTo>
                    <a:lnTo>
                      <a:pt x="144603" y="218642"/>
                    </a:lnTo>
                    <a:lnTo>
                      <a:pt x="141748" y="226402"/>
                    </a:lnTo>
                    <a:lnTo>
                      <a:pt x="137642" y="233950"/>
                    </a:lnTo>
                    <a:lnTo>
                      <a:pt x="132464" y="241171"/>
                    </a:lnTo>
                    <a:lnTo>
                      <a:pt x="126173" y="247801"/>
                    </a:lnTo>
                    <a:lnTo>
                      <a:pt x="118830" y="253740"/>
                    </a:lnTo>
                    <a:lnTo>
                      <a:pt x="110445" y="258882"/>
                    </a:lnTo>
                    <a:lnTo>
                      <a:pt x="100906" y="263038"/>
                    </a:lnTo>
                    <a:lnTo>
                      <a:pt x="90268" y="266193"/>
                    </a:lnTo>
                    <a:lnTo>
                      <a:pt x="78868" y="268160"/>
                    </a:lnTo>
                    <a:lnTo>
                      <a:pt x="67226" y="268506"/>
                    </a:lnTo>
                    <a:lnTo>
                      <a:pt x="55665" y="267150"/>
                    </a:lnTo>
                    <a:lnTo>
                      <a:pt x="44565" y="264415"/>
                    </a:lnTo>
                    <a:lnTo>
                      <a:pt x="33251" y="260485"/>
                    </a:lnTo>
                    <a:lnTo>
                      <a:pt x="19616" y="253896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8610139" y="2992593"/>
                <a:ext cx="94758" cy="84079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84079">
                    <a:moveTo>
                      <a:pt x="0" y="21057"/>
                    </a:moveTo>
                    <a:lnTo>
                      <a:pt x="2933" y="29859"/>
                    </a:lnTo>
                    <a:lnTo>
                      <a:pt x="5716" y="38205"/>
                    </a:lnTo>
                    <a:lnTo>
                      <a:pt x="8620" y="46904"/>
                    </a:lnTo>
                    <a:lnTo>
                      <a:pt x="11833" y="56025"/>
                    </a:lnTo>
                    <a:lnTo>
                      <a:pt x="15647" y="65520"/>
                    </a:lnTo>
                    <a:lnTo>
                      <a:pt x="20139" y="75237"/>
                    </a:lnTo>
                    <a:lnTo>
                      <a:pt x="24358" y="82482"/>
                    </a:lnTo>
                    <a:lnTo>
                      <a:pt x="26499" y="84078"/>
                    </a:lnTo>
                    <a:lnTo>
                      <a:pt x="25959" y="81224"/>
                    </a:lnTo>
                    <a:lnTo>
                      <a:pt x="23437" y="75355"/>
                    </a:lnTo>
                    <a:lnTo>
                      <a:pt x="19907" y="67241"/>
                    </a:lnTo>
                    <a:lnTo>
                      <a:pt x="16018" y="57428"/>
                    </a:lnTo>
                    <a:lnTo>
                      <a:pt x="12568" y="46685"/>
                    </a:lnTo>
                    <a:lnTo>
                      <a:pt x="10599" y="35979"/>
                    </a:lnTo>
                    <a:lnTo>
                      <a:pt x="10534" y="25853"/>
                    </a:lnTo>
                    <a:lnTo>
                      <a:pt x="12437" y="16930"/>
                    </a:lnTo>
                    <a:lnTo>
                      <a:pt x="16295" y="10068"/>
                    </a:lnTo>
                    <a:lnTo>
                      <a:pt x="21892" y="5528"/>
                    </a:lnTo>
                    <a:lnTo>
                      <a:pt x="29053" y="2919"/>
                    </a:lnTo>
                    <a:lnTo>
                      <a:pt x="37746" y="1524"/>
                    </a:lnTo>
                    <a:lnTo>
                      <a:pt x="47791" y="798"/>
                    </a:lnTo>
                    <a:lnTo>
                      <a:pt x="58321" y="423"/>
                    </a:lnTo>
                    <a:lnTo>
                      <a:pt x="68894" y="186"/>
                    </a:lnTo>
                    <a:lnTo>
                      <a:pt x="80435" y="57"/>
                    </a:lnTo>
                    <a:lnTo>
                      <a:pt x="94757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8725953" y="2982065"/>
                <a:ext cx="42115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47400">
                    <a:moveTo>
                      <a:pt x="0" y="0"/>
                    </a:moveTo>
                    <a:lnTo>
                      <a:pt x="2934" y="11735"/>
                    </a:lnTo>
                    <a:lnTo>
                      <a:pt x="5715" y="22864"/>
                    </a:lnTo>
                    <a:lnTo>
                      <a:pt x="8616" y="34458"/>
                    </a:lnTo>
                    <a:lnTo>
                      <a:pt x="11657" y="46446"/>
                    </a:lnTo>
                    <a:lnTo>
                      <a:pt x="14822" y="58458"/>
                    </a:lnTo>
                    <a:lnTo>
                      <a:pt x="18084" y="70260"/>
                    </a:lnTo>
                    <a:lnTo>
                      <a:pt x="21423" y="81787"/>
                    </a:lnTo>
                    <a:lnTo>
                      <a:pt x="24814" y="93056"/>
                    </a:lnTo>
                    <a:lnTo>
                      <a:pt x="28238" y="104101"/>
                    </a:lnTo>
                    <a:lnTo>
                      <a:pt x="31532" y="114520"/>
                    </a:lnTo>
                    <a:lnTo>
                      <a:pt x="34714" y="124493"/>
                    </a:lnTo>
                    <a:lnTo>
                      <a:pt x="38063" y="134897"/>
                    </a:lnTo>
                    <a:lnTo>
                      <a:pt x="42114" y="14739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8715424" y="2908365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8807347" y="2984957"/>
                <a:ext cx="235150" cy="439019"/>
              </a:xfrm>
              <a:custGeom>
                <a:avLst/>
                <a:gdLst/>
                <a:ahLst/>
                <a:cxnLst/>
                <a:rect l="0" t="0" r="0" b="0"/>
                <a:pathLst>
                  <a:path w="235150" h="439019">
                    <a:moveTo>
                      <a:pt x="2833" y="18165"/>
                    </a:moveTo>
                    <a:lnTo>
                      <a:pt x="5766" y="29833"/>
                    </a:lnTo>
                    <a:lnTo>
                      <a:pt x="8550" y="40322"/>
                    </a:lnTo>
                    <a:lnTo>
                      <a:pt x="11449" y="50623"/>
                    </a:lnTo>
                    <a:lnTo>
                      <a:pt x="14489" y="60925"/>
                    </a:lnTo>
                    <a:lnTo>
                      <a:pt x="17654" y="71269"/>
                    </a:lnTo>
                    <a:lnTo>
                      <a:pt x="20919" y="81658"/>
                    </a:lnTo>
                    <a:lnTo>
                      <a:pt x="24256" y="92086"/>
                    </a:lnTo>
                    <a:lnTo>
                      <a:pt x="27647" y="102545"/>
                    </a:lnTo>
                    <a:lnTo>
                      <a:pt x="31039" y="112997"/>
                    </a:lnTo>
                    <a:lnTo>
                      <a:pt x="33085" y="122454"/>
                    </a:lnTo>
                    <a:lnTo>
                      <a:pt x="32469" y="128423"/>
                    </a:lnTo>
                    <a:lnTo>
                      <a:pt x="30247" y="129355"/>
                    </a:lnTo>
                    <a:lnTo>
                      <a:pt x="27271" y="125853"/>
                    </a:lnTo>
                    <a:lnTo>
                      <a:pt x="23958" y="119216"/>
                    </a:lnTo>
                    <a:lnTo>
                      <a:pt x="20502" y="110731"/>
                    </a:lnTo>
                    <a:lnTo>
                      <a:pt x="16990" y="101255"/>
                    </a:lnTo>
                    <a:lnTo>
                      <a:pt x="13459" y="91268"/>
                    </a:lnTo>
                    <a:lnTo>
                      <a:pt x="9926" y="81018"/>
                    </a:lnTo>
                    <a:lnTo>
                      <a:pt x="6406" y="70635"/>
                    </a:lnTo>
                    <a:lnTo>
                      <a:pt x="3226" y="60183"/>
                    </a:lnTo>
                    <a:lnTo>
                      <a:pt x="1002" y="49696"/>
                    </a:lnTo>
                    <a:lnTo>
                      <a:pt x="0" y="39200"/>
                    </a:lnTo>
                    <a:lnTo>
                      <a:pt x="482" y="29030"/>
                    </a:lnTo>
                    <a:lnTo>
                      <a:pt x="2857" y="19805"/>
                    </a:lnTo>
                    <a:lnTo>
                      <a:pt x="7164" y="11801"/>
                    </a:lnTo>
                    <a:lnTo>
                      <a:pt x="13140" y="5445"/>
                    </a:lnTo>
                    <a:lnTo>
                      <a:pt x="20431" y="1456"/>
                    </a:lnTo>
                    <a:lnTo>
                      <a:pt x="28698" y="0"/>
                    </a:lnTo>
                    <a:lnTo>
                      <a:pt x="37497" y="785"/>
                    </a:lnTo>
                    <a:lnTo>
                      <a:pt x="46315" y="3355"/>
                    </a:lnTo>
                    <a:lnTo>
                      <a:pt x="54870" y="7268"/>
                    </a:lnTo>
                    <a:lnTo>
                      <a:pt x="63088" y="12314"/>
                    </a:lnTo>
                    <a:lnTo>
                      <a:pt x="70994" y="18516"/>
                    </a:lnTo>
                    <a:lnTo>
                      <a:pt x="78642" y="25793"/>
                    </a:lnTo>
                    <a:lnTo>
                      <a:pt x="85934" y="33966"/>
                    </a:lnTo>
                    <a:lnTo>
                      <a:pt x="92611" y="42830"/>
                    </a:lnTo>
                    <a:lnTo>
                      <a:pt x="98591" y="52201"/>
                    </a:lnTo>
                    <a:lnTo>
                      <a:pt x="104100" y="61935"/>
                    </a:lnTo>
                    <a:lnTo>
                      <a:pt x="109567" y="71923"/>
                    </a:lnTo>
                    <a:lnTo>
                      <a:pt x="115252" y="82080"/>
                    </a:lnTo>
                    <a:lnTo>
                      <a:pt x="121394" y="92189"/>
                    </a:lnTo>
                    <a:lnTo>
                      <a:pt x="128283" y="101903"/>
                    </a:lnTo>
                    <a:lnTo>
                      <a:pt x="136001" y="111058"/>
                    </a:lnTo>
                    <a:lnTo>
                      <a:pt x="144627" y="119341"/>
                    </a:lnTo>
                    <a:lnTo>
                      <a:pt x="154320" y="126226"/>
                    </a:lnTo>
                    <a:lnTo>
                      <a:pt x="165054" y="131550"/>
                    </a:lnTo>
                    <a:lnTo>
                      <a:pt x="176345" y="135141"/>
                    </a:lnTo>
                    <a:lnTo>
                      <a:pt x="187383" y="136660"/>
                    </a:lnTo>
                    <a:lnTo>
                      <a:pt x="197723" y="136122"/>
                    </a:lnTo>
                    <a:lnTo>
                      <a:pt x="207122" y="133660"/>
                    </a:lnTo>
                    <a:lnTo>
                      <a:pt x="215362" y="129350"/>
                    </a:lnTo>
                    <a:lnTo>
                      <a:pt x="222449" y="123412"/>
                    </a:lnTo>
                    <a:lnTo>
                      <a:pt x="228225" y="116004"/>
                    </a:lnTo>
                    <a:lnTo>
                      <a:pt x="232290" y="107138"/>
                    </a:lnTo>
                    <a:lnTo>
                      <a:pt x="234577" y="96958"/>
                    </a:lnTo>
                    <a:lnTo>
                      <a:pt x="235149" y="85870"/>
                    </a:lnTo>
                    <a:lnTo>
                      <a:pt x="234022" y="74436"/>
                    </a:lnTo>
                    <a:lnTo>
                      <a:pt x="231371" y="63015"/>
                    </a:lnTo>
                    <a:lnTo>
                      <a:pt x="227323" y="52077"/>
                    </a:lnTo>
                    <a:lnTo>
                      <a:pt x="221864" y="42265"/>
                    </a:lnTo>
                    <a:lnTo>
                      <a:pt x="215121" y="33830"/>
                    </a:lnTo>
                    <a:lnTo>
                      <a:pt x="207324" y="27168"/>
                    </a:lnTo>
                    <a:lnTo>
                      <a:pt x="198719" y="22966"/>
                    </a:lnTo>
                    <a:lnTo>
                      <a:pt x="189535" y="21368"/>
                    </a:lnTo>
                    <a:lnTo>
                      <a:pt x="180268" y="22226"/>
                    </a:lnTo>
                    <a:lnTo>
                      <a:pt x="171659" y="25377"/>
                    </a:lnTo>
                    <a:lnTo>
                      <a:pt x="164067" y="30498"/>
                    </a:lnTo>
                    <a:lnTo>
                      <a:pt x="157819" y="37338"/>
                    </a:lnTo>
                    <a:lnTo>
                      <a:pt x="153372" y="45815"/>
                    </a:lnTo>
                    <a:lnTo>
                      <a:pt x="150794" y="55731"/>
                    </a:lnTo>
                    <a:lnTo>
                      <a:pt x="150012" y="66640"/>
                    </a:lnTo>
                    <a:lnTo>
                      <a:pt x="150991" y="77953"/>
                    </a:lnTo>
                    <a:lnTo>
                      <a:pt x="153538" y="89283"/>
                    </a:lnTo>
                    <a:lnTo>
                      <a:pt x="157518" y="99821"/>
                    </a:lnTo>
                    <a:lnTo>
                      <a:pt x="162928" y="108301"/>
                    </a:lnTo>
                    <a:lnTo>
                      <a:pt x="169630" y="114209"/>
                    </a:lnTo>
                    <a:lnTo>
                      <a:pt x="177060" y="117376"/>
                    </a:lnTo>
                    <a:lnTo>
                      <a:pt x="184352" y="117623"/>
                    </a:lnTo>
                    <a:lnTo>
                      <a:pt x="191033" y="115234"/>
                    </a:lnTo>
                    <a:lnTo>
                      <a:pt x="197135" y="113306"/>
                    </a:lnTo>
                    <a:lnTo>
                      <a:pt x="202392" y="115959"/>
                    </a:lnTo>
                    <a:lnTo>
                      <a:pt x="206182" y="123011"/>
                    </a:lnTo>
                    <a:lnTo>
                      <a:pt x="208699" y="132963"/>
                    </a:lnTo>
                    <a:lnTo>
                      <a:pt x="210333" y="144635"/>
                    </a:lnTo>
                    <a:lnTo>
                      <a:pt x="211392" y="157620"/>
                    </a:lnTo>
                    <a:lnTo>
                      <a:pt x="212081" y="172118"/>
                    </a:lnTo>
                    <a:lnTo>
                      <a:pt x="212531" y="188147"/>
                    </a:lnTo>
                    <a:lnTo>
                      <a:pt x="212826" y="205346"/>
                    </a:lnTo>
                    <a:lnTo>
                      <a:pt x="213021" y="223129"/>
                    </a:lnTo>
                    <a:lnTo>
                      <a:pt x="213145" y="241099"/>
                    </a:lnTo>
                    <a:lnTo>
                      <a:pt x="213057" y="259066"/>
                    </a:lnTo>
                    <a:lnTo>
                      <a:pt x="212466" y="276963"/>
                    </a:lnTo>
                    <a:lnTo>
                      <a:pt x="211249" y="294778"/>
                    </a:lnTo>
                    <a:lnTo>
                      <a:pt x="209449" y="312521"/>
                    </a:lnTo>
                    <a:lnTo>
                      <a:pt x="207170" y="330208"/>
                    </a:lnTo>
                    <a:lnTo>
                      <a:pt x="204519" y="347843"/>
                    </a:lnTo>
                    <a:lnTo>
                      <a:pt x="201436" y="365111"/>
                    </a:lnTo>
                    <a:lnTo>
                      <a:pt x="197688" y="381408"/>
                    </a:lnTo>
                    <a:lnTo>
                      <a:pt x="193195" y="396466"/>
                    </a:lnTo>
                    <a:lnTo>
                      <a:pt x="187703" y="409864"/>
                    </a:lnTo>
                    <a:lnTo>
                      <a:pt x="180728" y="420888"/>
                    </a:lnTo>
                    <a:lnTo>
                      <a:pt x="172149" y="429364"/>
                    </a:lnTo>
                    <a:lnTo>
                      <a:pt x="162473" y="435259"/>
                    </a:lnTo>
                    <a:lnTo>
                      <a:pt x="152602" y="438415"/>
                    </a:lnTo>
                    <a:lnTo>
                      <a:pt x="143082" y="439018"/>
                    </a:lnTo>
                    <a:lnTo>
                      <a:pt x="134253" y="437343"/>
                    </a:lnTo>
                    <a:lnTo>
                      <a:pt x="126404" y="433568"/>
                    </a:lnTo>
                    <a:lnTo>
                      <a:pt x="119574" y="427999"/>
                    </a:lnTo>
                    <a:lnTo>
                      <a:pt x="113632" y="421009"/>
                    </a:lnTo>
                    <a:lnTo>
                      <a:pt x="108392" y="412956"/>
                    </a:lnTo>
                    <a:lnTo>
                      <a:pt x="103674" y="404135"/>
                    </a:lnTo>
                    <a:lnTo>
                      <a:pt x="99332" y="394773"/>
                    </a:lnTo>
                    <a:lnTo>
                      <a:pt x="95256" y="385037"/>
                    </a:lnTo>
                    <a:lnTo>
                      <a:pt x="91370" y="375044"/>
                    </a:lnTo>
                    <a:lnTo>
                      <a:pt x="87946" y="364875"/>
                    </a:lnTo>
                    <a:lnTo>
                      <a:pt x="85559" y="354588"/>
                    </a:lnTo>
                    <a:lnTo>
                      <a:pt x="84442" y="344226"/>
                    </a:lnTo>
                    <a:lnTo>
                      <a:pt x="84677" y="333979"/>
                    </a:lnTo>
                    <a:lnTo>
                      <a:pt x="86357" y="324172"/>
                    </a:lnTo>
                    <a:lnTo>
                      <a:pt x="89382" y="314949"/>
                    </a:lnTo>
                    <a:lnTo>
                      <a:pt x="93685" y="306451"/>
                    </a:lnTo>
                    <a:lnTo>
                      <a:pt x="99313" y="298889"/>
                    </a:lnTo>
                    <a:lnTo>
                      <a:pt x="106170" y="292280"/>
                    </a:lnTo>
                    <a:lnTo>
                      <a:pt x="114044" y="286332"/>
                    </a:lnTo>
                    <a:lnTo>
                      <a:pt x="122699" y="280563"/>
                    </a:lnTo>
                    <a:lnTo>
                      <a:pt x="131918" y="274685"/>
                    </a:lnTo>
                    <a:lnTo>
                      <a:pt x="141273" y="268899"/>
                    </a:lnTo>
                    <a:lnTo>
                      <a:pt x="151143" y="263233"/>
                    </a:lnTo>
                    <a:lnTo>
                      <a:pt x="163510" y="257185"/>
                    </a:lnTo>
                    <a:lnTo>
                      <a:pt x="181818" y="24979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9104979" y="3129464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4708842" y="2204767"/>
              <a:ext cx="1213856" cy="724656"/>
              <a:chOff x="4708842" y="2204767"/>
              <a:chExt cx="1213856" cy="724656"/>
            </a:xfrm>
          </p:grpSpPr>
          <p:sp>
            <p:nvSpPr>
              <p:cNvPr id="140" name="Freeform 139"/>
              <p:cNvSpPr/>
              <p:nvPr/>
            </p:nvSpPr>
            <p:spPr>
              <a:xfrm>
                <a:off x="4925165" y="2690805"/>
                <a:ext cx="997533" cy="238618"/>
              </a:xfrm>
              <a:custGeom>
                <a:avLst/>
                <a:gdLst/>
                <a:ahLst/>
                <a:cxnLst/>
                <a:rect l="0" t="0" r="0" b="0"/>
                <a:pathLst>
                  <a:path w="997533" h="238618">
                    <a:moveTo>
                      <a:pt x="989679" y="238617"/>
                    </a:moveTo>
                    <a:lnTo>
                      <a:pt x="989679" y="226882"/>
                    </a:lnTo>
                    <a:lnTo>
                      <a:pt x="989679" y="215753"/>
                    </a:lnTo>
                    <a:lnTo>
                      <a:pt x="989684" y="204159"/>
                    </a:lnTo>
                    <a:lnTo>
                      <a:pt x="989857" y="192171"/>
                    </a:lnTo>
                    <a:lnTo>
                      <a:pt x="990505" y="180160"/>
                    </a:lnTo>
                    <a:lnTo>
                      <a:pt x="991754" y="168352"/>
                    </a:lnTo>
                    <a:lnTo>
                      <a:pt x="993406" y="156653"/>
                    </a:lnTo>
                    <a:lnTo>
                      <a:pt x="995054" y="144736"/>
                    </a:lnTo>
                    <a:lnTo>
                      <a:pt x="996453" y="132428"/>
                    </a:lnTo>
                    <a:lnTo>
                      <a:pt x="997372" y="119875"/>
                    </a:lnTo>
                    <a:lnTo>
                      <a:pt x="997532" y="107441"/>
                    </a:lnTo>
                    <a:lnTo>
                      <a:pt x="996861" y="95329"/>
                    </a:lnTo>
                    <a:lnTo>
                      <a:pt x="995613" y="83415"/>
                    </a:lnTo>
                    <a:lnTo>
                      <a:pt x="994245" y="71350"/>
                    </a:lnTo>
                    <a:lnTo>
                      <a:pt x="993020" y="58950"/>
                    </a:lnTo>
                    <a:lnTo>
                      <a:pt x="991538" y="46673"/>
                    </a:lnTo>
                    <a:lnTo>
                      <a:pt x="988873" y="35489"/>
                    </a:lnTo>
                    <a:lnTo>
                      <a:pt x="984598" y="25870"/>
                    </a:lnTo>
                    <a:lnTo>
                      <a:pt x="978929" y="18278"/>
                    </a:lnTo>
                    <a:lnTo>
                      <a:pt x="972435" y="13384"/>
                    </a:lnTo>
                    <a:lnTo>
                      <a:pt x="965538" y="11276"/>
                    </a:lnTo>
                    <a:lnTo>
                      <a:pt x="958145" y="11268"/>
                    </a:lnTo>
                    <a:lnTo>
                      <a:pt x="949751" y="12233"/>
                    </a:lnTo>
                    <a:lnTo>
                      <a:pt x="940150" y="13428"/>
                    </a:lnTo>
                    <a:lnTo>
                      <a:pt x="929583" y="14680"/>
                    </a:lnTo>
                    <a:lnTo>
                      <a:pt x="918567" y="16192"/>
                    </a:lnTo>
                    <a:lnTo>
                      <a:pt x="907451" y="18093"/>
                    </a:lnTo>
                    <a:lnTo>
                      <a:pt x="896393" y="20386"/>
                    </a:lnTo>
                    <a:lnTo>
                      <a:pt x="885443" y="23011"/>
                    </a:lnTo>
                    <a:lnTo>
                      <a:pt x="874594" y="25890"/>
                    </a:lnTo>
                    <a:lnTo>
                      <a:pt x="863664" y="28792"/>
                    </a:lnTo>
                    <a:lnTo>
                      <a:pt x="852328" y="31355"/>
                    </a:lnTo>
                    <a:lnTo>
                      <a:pt x="840435" y="33407"/>
                    </a:lnTo>
                    <a:lnTo>
                      <a:pt x="828005" y="34954"/>
                    </a:lnTo>
                    <a:lnTo>
                      <a:pt x="815128" y="36073"/>
                    </a:lnTo>
                    <a:lnTo>
                      <a:pt x="801909" y="36864"/>
                    </a:lnTo>
                    <a:lnTo>
                      <a:pt x="788438" y="37414"/>
                    </a:lnTo>
                    <a:lnTo>
                      <a:pt x="774790" y="37791"/>
                    </a:lnTo>
                    <a:lnTo>
                      <a:pt x="761012" y="38047"/>
                    </a:lnTo>
                    <a:lnTo>
                      <a:pt x="746980" y="38221"/>
                    </a:lnTo>
                    <a:lnTo>
                      <a:pt x="732414" y="38338"/>
                    </a:lnTo>
                    <a:lnTo>
                      <a:pt x="717209" y="38417"/>
                    </a:lnTo>
                    <a:lnTo>
                      <a:pt x="701572" y="38470"/>
                    </a:lnTo>
                    <a:lnTo>
                      <a:pt x="685923" y="38505"/>
                    </a:lnTo>
                    <a:lnTo>
                      <a:pt x="670511" y="38533"/>
                    </a:lnTo>
                    <a:lnTo>
                      <a:pt x="655569" y="38721"/>
                    </a:lnTo>
                    <a:lnTo>
                      <a:pt x="641382" y="39380"/>
                    </a:lnTo>
                    <a:lnTo>
                      <a:pt x="628027" y="40631"/>
                    </a:lnTo>
                    <a:lnTo>
                      <a:pt x="615415" y="42116"/>
                    </a:lnTo>
                    <a:lnTo>
                      <a:pt x="603397" y="43119"/>
                    </a:lnTo>
                    <a:lnTo>
                      <a:pt x="591821" y="43275"/>
                    </a:lnTo>
                    <a:lnTo>
                      <a:pt x="580400" y="42717"/>
                    </a:lnTo>
                    <a:lnTo>
                      <a:pt x="568731" y="41878"/>
                    </a:lnTo>
                    <a:lnTo>
                      <a:pt x="556616" y="41053"/>
                    </a:lnTo>
                    <a:lnTo>
                      <a:pt x="544037" y="40366"/>
                    </a:lnTo>
                    <a:lnTo>
                      <a:pt x="531060" y="39838"/>
                    </a:lnTo>
                    <a:lnTo>
                      <a:pt x="517774" y="39451"/>
                    </a:lnTo>
                    <a:lnTo>
                      <a:pt x="504258" y="39176"/>
                    </a:lnTo>
                    <a:lnTo>
                      <a:pt x="490580" y="38984"/>
                    </a:lnTo>
                    <a:lnTo>
                      <a:pt x="476787" y="38852"/>
                    </a:lnTo>
                    <a:lnTo>
                      <a:pt x="462914" y="38762"/>
                    </a:lnTo>
                    <a:lnTo>
                      <a:pt x="448988" y="38701"/>
                    </a:lnTo>
                    <a:lnTo>
                      <a:pt x="435026" y="38660"/>
                    </a:lnTo>
                    <a:lnTo>
                      <a:pt x="421038" y="38632"/>
                    </a:lnTo>
                    <a:lnTo>
                      <a:pt x="407034" y="38614"/>
                    </a:lnTo>
                    <a:lnTo>
                      <a:pt x="393023" y="38596"/>
                    </a:lnTo>
                    <a:lnTo>
                      <a:pt x="379173" y="38415"/>
                    </a:lnTo>
                    <a:lnTo>
                      <a:pt x="365793" y="37761"/>
                    </a:lnTo>
                    <a:lnTo>
                      <a:pt x="353011" y="36509"/>
                    </a:lnTo>
                    <a:lnTo>
                      <a:pt x="340630" y="34854"/>
                    </a:lnTo>
                    <a:lnTo>
                      <a:pt x="328244" y="33204"/>
                    </a:lnTo>
                    <a:lnTo>
                      <a:pt x="315610" y="31800"/>
                    </a:lnTo>
                    <a:lnTo>
                      <a:pt x="302666" y="30706"/>
                    </a:lnTo>
                    <a:lnTo>
                      <a:pt x="289437" y="29898"/>
                    </a:lnTo>
                    <a:lnTo>
                      <a:pt x="275982" y="29315"/>
                    </a:lnTo>
                    <a:lnTo>
                      <a:pt x="262522" y="28737"/>
                    </a:lnTo>
                    <a:lnTo>
                      <a:pt x="249412" y="27809"/>
                    </a:lnTo>
                    <a:lnTo>
                      <a:pt x="236814" y="26365"/>
                    </a:lnTo>
                    <a:lnTo>
                      <a:pt x="224559" y="24410"/>
                    </a:lnTo>
                    <a:lnTo>
                      <a:pt x="212257" y="22025"/>
                    </a:lnTo>
                    <a:lnTo>
                      <a:pt x="199680" y="19315"/>
                    </a:lnTo>
                    <a:lnTo>
                      <a:pt x="186774" y="16530"/>
                    </a:lnTo>
                    <a:lnTo>
                      <a:pt x="173571" y="14047"/>
                    </a:lnTo>
                    <a:lnTo>
                      <a:pt x="160134" y="12044"/>
                    </a:lnTo>
                    <a:lnTo>
                      <a:pt x="146686" y="10361"/>
                    </a:lnTo>
                    <a:lnTo>
                      <a:pt x="133583" y="8618"/>
                    </a:lnTo>
                    <a:lnTo>
                      <a:pt x="120991" y="6594"/>
                    </a:lnTo>
                    <a:lnTo>
                      <a:pt x="108739" y="4403"/>
                    </a:lnTo>
                    <a:lnTo>
                      <a:pt x="96439" y="2386"/>
                    </a:lnTo>
                    <a:lnTo>
                      <a:pt x="83878" y="745"/>
                    </a:lnTo>
                    <a:lnTo>
                      <a:pt x="71492" y="0"/>
                    </a:lnTo>
                    <a:lnTo>
                      <a:pt x="60234" y="1022"/>
                    </a:lnTo>
                    <a:lnTo>
                      <a:pt x="50552" y="4127"/>
                    </a:lnTo>
                    <a:lnTo>
                      <a:pt x="42408" y="9146"/>
                    </a:lnTo>
                    <a:lnTo>
                      <a:pt x="35547" y="15722"/>
                    </a:lnTo>
                    <a:lnTo>
                      <a:pt x="29678" y="23480"/>
                    </a:lnTo>
                    <a:lnTo>
                      <a:pt x="24701" y="32263"/>
                    </a:lnTo>
                    <a:lnTo>
                      <a:pt x="20715" y="42127"/>
                    </a:lnTo>
                    <a:lnTo>
                      <a:pt x="17693" y="53016"/>
                    </a:lnTo>
                    <a:lnTo>
                      <a:pt x="15491" y="64767"/>
                    </a:lnTo>
                    <a:lnTo>
                      <a:pt x="13929" y="77186"/>
                    </a:lnTo>
                    <a:lnTo>
                      <a:pt x="12841" y="90098"/>
                    </a:lnTo>
                    <a:lnTo>
                      <a:pt x="12093" y="103362"/>
                    </a:lnTo>
                    <a:lnTo>
                      <a:pt x="11582" y="116873"/>
                    </a:lnTo>
                    <a:lnTo>
                      <a:pt x="11232" y="130549"/>
                    </a:lnTo>
                    <a:lnTo>
                      <a:pt x="10826" y="144174"/>
                    </a:lnTo>
                    <a:lnTo>
                      <a:pt x="10020" y="157401"/>
                    </a:lnTo>
                    <a:lnTo>
                      <a:pt x="8667" y="170063"/>
                    </a:lnTo>
                    <a:lnTo>
                      <a:pt x="6935" y="181725"/>
                    </a:lnTo>
                    <a:lnTo>
                      <a:pt x="5053" y="192741"/>
                    </a:lnTo>
                    <a:lnTo>
                      <a:pt x="2855" y="204078"/>
                    </a:lnTo>
                    <a:lnTo>
                      <a:pt x="0" y="21756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4708842" y="2204767"/>
                <a:ext cx="584821" cy="514087"/>
              </a:xfrm>
              <a:custGeom>
                <a:avLst/>
                <a:gdLst/>
                <a:ahLst/>
                <a:cxnLst/>
                <a:rect l="0" t="0" r="0" b="0"/>
                <a:pathLst>
                  <a:path w="584821" h="514087">
                    <a:moveTo>
                      <a:pt x="584820" y="514086"/>
                    </a:moveTo>
                    <a:lnTo>
                      <a:pt x="578886" y="508285"/>
                    </a:lnTo>
                    <a:lnTo>
                      <a:pt x="572682" y="503361"/>
                    </a:lnTo>
                    <a:lnTo>
                      <a:pt x="565591" y="498853"/>
                    </a:lnTo>
                    <a:lnTo>
                      <a:pt x="557822" y="494460"/>
                    </a:lnTo>
                    <a:lnTo>
                      <a:pt x="549824" y="489798"/>
                    </a:lnTo>
                    <a:lnTo>
                      <a:pt x="541878" y="484688"/>
                    </a:lnTo>
                    <a:lnTo>
                      <a:pt x="533932" y="479283"/>
                    </a:lnTo>
                    <a:lnTo>
                      <a:pt x="525690" y="473959"/>
                    </a:lnTo>
                    <a:lnTo>
                      <a:pt x="517004" y="468929"/>
                    </a:lnTo>
                    <a:lnTo>
                      <a:pt x="508037" y="464078"/>
                    </a:lnTo>
                    <a:lnTo>
                      <a:pt x="499163" y="459061"/>
                    </a:lnTo>
                    <a:lnTo>
                      <a:pt x="490596" y="453686"/>
                    </a:lnTo>
                    <a:lnTo>
                      <a:pt x="482215" y="447923"/>
                    </a:lnTo>
                    <a:lnTo>
                      <a:pt x="473674" y="441822"/>
                    </a:lnTo>
                    <a:lnTo>
                      <a:pt x="464780" y="435455"/>
                    </a:lnTo>
                    <a:lnTo>
                      <a:pt x="455501" y="428891"/>
                    </a:lnTo>
                    <a:lnTo>
                      <a:pt x="445886" y="422185"/>
                    </a:lnTo>
                    <a:lnTo>
                      <a:pt x="436011" y="415379"/>
                    </a:lnTo>
                    <a:lnTo>
                      <a:pt x="426108" y="408504"/>
                    </a:lnTo>
                    <a:lnTo>
                      <a:pt x="416539" y="401583"/>
                    </a:lnTo>
                    <a:lnTo>
                      <a:pt x="407471" y="394630"/>
                    </a:lnTo>
                    <a:lnTo>
                      <a:pt x="398740" y="387654"/>
                    </a:lnTo>
                    <a:lnTo>
                      <a:pt x="389957" y="380665"/>
                    </a:lnTo>
                    <a:lnTo>
                      <a:pt x="380901" y="373666"/>
                    </a:lnTo>
                    <a:lnTo>
                      <a:pt x="371682" y="366660"/>
                    </a:lnTo>
                    <a:lnTo>
                      <a:pt x="362639" y="359650"/>
                    </a:lnTo>
                    <a:lnTo>
                      <a:pt x="353957" y="352637"/>
                    </a:lnTo>
                    <a:lnTo>
                      <a:pt x="345499" y="345622"/>
                    </a:lnTo>
                    <a:lnTo>
                      <a:pt x="336907" y="338605"/>
                    </a:lnTo>
                    <a:lnTo>
                      <a:pt x="327982" y="331588"/>
                    </a:lnTo>
                    <a:lnTo>
                      <a:pt x="318854" y="324570"/>
                    </a:lnTo>
                    <a:lnTo>
                      <a:pt x="309872" y="317552"/>
                    </a:lnTo>
                    <a:lnTo>
                      <a:pt x="301235" y="310533"/>
                    </a:lnTo>
                    <a:lnTo>
                      <a:pt x="292978" y="303515"/>
                    </a:lnTo>
                    <a:lnTo>
                      <a:pt x="285052" y="296496"/>
                    </a:lnTo>
                    <a:lnTo>
                      <a:pt x="277389" y="289477"/>
                    </a:lnTo>
                    <a:lnTo>
                      <a:pt x="269921" y="282458"/>
                    </a:lnTo>
                    <a:lnTo>
                      <a:pt x="262593" y="275439"/>
                    </a:lnTo>
                    <a:lnTo>
                      <a:pt x="255363" y="268416"/>
                    </a:lnTo>
                    <a:lnTo>
                      <a:pt x="248201" y="261224"/>
                    </a:lnTo>
                    <a:lnTo>
                      <a:pt x="241085" y="253557"/>
                    </a:lnTo>
                    <a:lnTo>
                      <a:pt x="234001" y="245289"/>
                    </a:lnTo>
                    <a:lnTo>
                      <a:pt x="226939" y="236618"/>
                    </a:lnTo>
                    <a:lnTo>
                      <a:pt x="219891" y="227950"/>
                    </a:lnTo>
                    <a:lnTo>
                      <a:pt x="212852" y="219529"/>
                    </a:lnTo>
                    <a:lnTo>
                      <a:pt x="205820" y="211417"/>
                    </a:lnTo>
                    <a:lnTo>
                      <a:pt x="198792" y="203590"/>
                    </a:lnTo>
                    <a:lnTo>
                      <a:pt x="191768" y="195993"/>
                    </a:lnTo>
                    <a:lnTo>
                      <a:pt x="184746" y="188569"/>
                    </a:lnTo>
                    <a:lnTo>
                      <a:pt x="177724" y="181270"/>
                    </a:lnTo>
                    <a:lnTo>
                      <a:pt x="170703" y="174055"/>
                    </a:lnTo>
                    <a:lnTo>
                      <a:pt x="163683" y="166734"/>
                    </a:lnTo>
                    <a:lnTo>
                      <a:pt x="156663" y="158979"/>
                    </a:lnTo>
                    <a:lnTo>
                      <a:pt x="149643" y="150652"/>
                    </a:lnTo>
                    <a:lnTo>
                      <a:pt x="142624" y="141941"/>
                    </a:lnTo>
                    <a:lnTo>
                      <a:pt x="135605" y="133247"/>
                    </a:lnTo>
                    <a:lnTo>
                      <a:pt x="128591" y="124803"/>
                    </a:lnTo>
                    <a:lnTo>
                      <a:pt x="121744" y="116507"/>
                    </a:lnTo>
                    <a:lnTo>
                      <a:pt x="115374" y="108024"/>
                    </a:lnTo>
                    <a:lnTo>
                      <a:pt x="109603" y="99172"/>
                    </a:lnTo>
                    <a:lnTo>
                      <a:pt x="104237" y="90092"/>
                    </a:lnTo>
                    <a:lnTo>
                      <a:pt x="98866" y="81143"/>
                    </a:lnTo>
                    <a:lnTo>
                      <a:pt x="93255" y="72524"/>
                    </a:lnTo>
                    <a:lnTo>
                      <a:pt x="87501" y="64109"/>
                    </a:lnTo>
                    <a:lnTo>
                      <a:pt x="81938" y="55545"/>
                    </a:lnTo>
                    <a:lnTo>
                      <a:pt x="76750" y="46635"/>
                    </a:lnTo>
                    <a:lnTo>
                      <a:pt x="71961" y="37346"/>
                    </a:lnTo>
                    <a:lnTo>
                      <a:pt x="67519" y="27724"/>
                    </a:lnTo>
                    <a:lnTo>
                      <a:pt x="63321" y="17872"/>
                    </a:lnTo>
                    <a:lnTo>
                      <a:pt x="58389" y="9022"/>
                    </a:lnTo>
                    <a:lnTo>
                      <a:pt x="52119" y="3533"/>
                    </a:lnTo>
                    <a:lnTo>
                      <a:pt x="45746" y="2303"/>
                    </a:lnTo>
                    <a:lnTo>
                      <a:pt x="39858" y="4650"/>
                    </a:lnTo>
                    <a:lnTo>
                      <a:pt x="34544" y="9608"/>
                    </a:lnTo>
                    <a:lnTo>
                      <a:pt x="29726" y="16545"/>
                    </a:lnTo>
                    <a:lnTo>
                      <a:pt x="25294" y="25191"/>
                    </a:lnTo>
                    <a:lnTo>
                      <a:pt x="21144" y="35271"/>
                    </a:lnTo>
                    <a:lnTo>
                      <a:pt x="17195" y="46316"/>
                    </a:lnTo>
                    <a:lnTo>
                      <a:pt x="13387" y="57733"/>
                    </a:lnTo>
                    <a:lnTo>
                      <a:pt x="9669" y="69087"/>
                    </a:lnTo>
                    <a:lnTo>
                      <a:pt x="5831" y="77805"/>
                    </a:lnTo>
                    <a:lnTo>
                      <a:pt x="2355" y="80720"/>
                    </a:lnTo>
                    <a:lnTo>
                      <a:pt x="393" y="78702"/>
                    </a:lnTo>
                    <a:lnTo>
                      <a:pt x="0" y="73434"/>
                    </a:lnTo>
                    <a:lnTo>
                      <a:pt x="987" y="66165"/>
                    </a:lnTo>
                    <a:lnTo>
                      <a:pt x="3313" y="57678"/>
                    </a:lnTo>
                    <a:lnTo>
                      <a:pt x="6838" y="48447"/>
                    </a:lnTo>
                    <a:lnTo>
                      <a:pt x="11341" y="38921"/>
                    </a:lnTo>
                    <a:lnTo>
                      <a:pt x="16589" y="29577"/>
                    </a:lnTo>
                    <a:lnTo>
                      <a:pt x="22385" y="20664"/>
                    </a:lnTo>
                    <a:lnTo>
                      <a:pt x="28737" y="12708"/>
                    </a:lnTo>
                    <a:lnTo>
                      <a:pt x="35831" y="6572"/>
                    </a:lnTo>
                    <a:lnTo>
                      <a:pt x="43721" y="2558"/>
                    </a:lnTo>
                    <a:lnTo>
                      <a:pt x="52478" y="491"/>
                    </a:lnTo>
                    <a:lnTo>
                      <a:pt x="62267" y="0"/>
                    </a:lnTo>
                    <a:lnTo>
                      <a:pt x="73068" y="707"/>
                    </a:lnTo>
                    <a:lnTo>
                      <a:pt x="84407" y="2449"/>
                    </a:lnTo>
                    <a:lnTo>
                      <a:pt x="95478" y="5279"/>
                    </a:lnTo>
                    <a:lnTo>
                      <a:pt x="105855" y="9140"/>
                    </a:lnTo>
                    <a:lnTo>
                      <a:pt x="115787" y="13865"/>
                    </a:lnTo>
                    <a:lnTo>
                      <a:pt x="125982" y="19261"/>
                    </a:lnTo>
                    <a:lnTo>
                      <a:pt x="136835" y="25146"/>
                    </a:lnTo>
                    <a:lnTo>
                      <a:pt x="148193" y="31268"/>
                    </a:lnTo>
                    <a:lnTo>
                      <a:pt x="160844" y="38006"/>
                    </a:lnTo>
                    <a:lnTo>
                      <a:pt x="178142" y="47064"/>
                    </a:lnTo>
                    <a:lnTo>
                      <a:pt x="205794" y="6136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5" name="Group 144"/>
            <p:cNvGrpSpPr/>
            <p:nvPr/>
          </p:nvGrpSpPr>
          <p:grpSpPr>
            <a:xfrm>
              <a:off x="2872108" y="2501586"/>
              <a:ext cx="741609" cy="469951"/>
              <a:chOff x="2872108" y="2501586"/>
              <a:chExt cx="741609" cy="469951"/>
            </a:xfrm>
          </p:grpSpPr>
          <p:sp>
            <p:nvSpPr>
              <p:cNvPr id="143" name="Freeform 142"/>
              <p:cNvSpPr/>
              <p:nvPr/>
            </p:nvSpPr>
            <p:spPr>
              <a:xfrm>
                <a:off x="2872108" y="2747398"/>
                <a:ext cx="741609" cy="224139"/>
              </a:xfrm>
              <a:custGeom>
                <a:avLst/>
                <a:gdLst/>
                <a:ahLst/>
                <a:cxnLst/>
                <a:rect l="0" t="0" r="0" b="0"/>
                <a:pathLst>
                  <a:path w="741609" h="224139">
                    <a:moveTo>
                      <a:pt x="736995" y="192553"/>
                    </a:moveTo>
                    <a:lnTo>
                      <a:pt x="739795" y="183751"/>
                    </a:lnTo>
                    <a:lnTo>
                      <a:pt x="741296" y="175405"/>
                    </a:lnTo>
                    <a:lnTo>
                      <a:pt x="741608" y="166701"/>
                    </a:lnTo>
                    <a:lnTo>
                      <a:pt x="741102" y="157408"/>
                    </a:lnTo>
                    <a:lnTo>
                      <a:pt x="740282" y="147264"/>
                    </a:lnTo>
                    <a:lnTo>
                      <a:pt x="739461" y="136224"/>
                    </a:lnTo>
                    <a:lnTo>
                      <a:pt x="738604" y="124557"/>
                    </a:lnTo>
                    <a:lnTo>
                      <a:pt x="737430" y="112735"/>
                    </a:lnTo>
                    <a:lnTo>
                      <a:pt x="735791" y="101046"/>
                    </a:lnTo>
                    <a:lnTo>
                      <a:pt x="733690" y="89589"/>
                    </a:lnTo>
                    <a:lnTo>
                      <a:pt x="731202" y="78364"/>
                    </a:lnTo>
                    <a:lnTo>
                      <a:pt x="728414" y="67331"/>
                    </a:lnTo>
                    <a:lnTo>
                      <a:pt x="725406" y="56448"/>
                    </a:lnTo>
                    <a:lnTo>
                      <a:pt x="722240" y="45673"/>
                    </a:lnTo>
                    <a:lnTo>
                      <a:pt x="718951" y="34990"/>
                    </a:lnTo>
                    <a:lnTo>
                      <a:pt x="715082" y="24865"/>
                    </a:lnTo>
                    <a:lnTo>
                      <a:pt x="709734" y="16204"/>
                    </a:lnTo>
                    <a:lnTo>
                      <a:pt x="702541" y="9388"/>
                    </a:lnTo>
                    <a:lnTo>
                      <a:pt x="693776" y="4473"/>
                    </a:lnTo>
                    <a:lnTo>
                      <a:pt x="684057" y="1459"/>
                    </a:lnTo>
                    <a:lnTo>
                      <a:pt x="673846" y="132"/>
                    </a:lnTo>
                    <a:lnTo>
                      <a:pt x="663075" y="0"/>
                    </a:lnTo>
                    <a:lnTo>
                      <a:pt x="651262" y="426"/>
                    </a:lnTo>
                    <a:lnTo>
                      <a:pt x="638215" y="1003"/>
                    </a:lnTo>
                    <a:lnTo>
                      <a:pt x="624353" y="1707"/>
                    </a:lnTo>
                    <a:lnTo>
                      <a:pt x="610503" y="2784"/>
                    </a:lnTo>
                    <a:lnTo>
                      <a:pt x="597144" y="4361"/>
                    </a:lnTo>
                    <a:lnTo>
                      <a:pt x="584241" y="6421"/>
                    </a:lnTo>
                    <a:lnTo>
                      <a:pt x="571438" y="8883"/>
                    </a:lnTo>
                    <a:lnTo>
                      <a:pt x="558487" y="11649"/>
                    </a:lnTo>
                    <a:lnTo>
                      <a:pt x="545145" y="14474"/>
                    </a:lnTo>
                    <a:lnTo>
                      <a:pt x="531109" y="16984"/>
                    </a:lnTo>
                    <a:lnTo>
                      <a:pt x="516295" y="19006"/>
                    </a:lnTo>
                    <a:lnTo>
                      <a:pt x="501107" y="20700"/>
                    </a:lnTo>
                    <a:lnTo>
                      <a:pt x="486298" y="22453"/>
                    </a:lnTo>
                    <a:lnTo>
                      <a:pt x="472263" y="24482"/>
                    </a:lnTo>
                    <a:lnTo>
                      <a:pt x="458891" y="26676"/>
                    </a:lnTo>
                    <a:lnTo>
                      <a:pt x="445766" y="28697"/>
                    </a:lnTo>
                    <a:lnTo>
                      <a:pt x="432601" y="30353"/>
                    </a:lnTo>
                    <a:lnTo>
                      <a:pt x="419283" y="31617"/>
                    </a:lnTo>
                    <a:lnTo>
                      <a:pt x="405796" y="32541"/>
                    </a:lnTo>
                    <a:lnTo>
                      <a:pt x="392159" y="33197"/>
                    </a:lnTo>
                    <a:lnTo>
                      <a:pt x="378406" y="33653"/>
                    </a:lnTo>
                    <a:lnTo>
                      <a:pt x="364566" y="33968"/>
                    </a:lnTo>
                    <a:lnTo>
                      <a:pt x="350665" y="34183"/>
                    </a:lnTo>
                    <a:lnTo>
                      <a:pt x="336720" y="34328"/>
                    </a:lnTo>
                    <a:lnTo>
                      <a:pt x="322745" y="34426"/>
                    </a:lnTo>
                    <a:lnTo>
                      <a:pt x="308750" y="34492"/>
                    </a:lnTo>
                    <a:lnTo>
                      <a:pt x="294740" y="34536"/>
                    </a:lnTo>
                    <a:lnTo>
                      <a:pt x="280721" y="34566"/>
                    </a:lnTo>
                    <a:lnTo>
                      <a:pt x="266696" y="34585"/>
                    </a:lnTo>
                    <a:lnTo>
                      <a:pt x="252667" y="34599"/>
                    </a:lnTo>
                    <a:lnTo>
                      <a:pt x="238634" y="34608"/>
                    </a:lnTo>
                    <a:lnTo>
                      <a:pt x="224600" y="34614"/>
                    </a:lnTo>
                    <a:lnTo>
                      <a:pt x="210565" y="34618"/>
                    </a:lnTo>
                    <a:lnTo>
                      <a:pt x="196528" y="34620"/>
                    </a:lnTo>
                    <a:lnTo>
                      <a:pt x="182492" y="34622"/>
                    </a:lnTo>
                    <a:lnTo>
                      <a:pt x="168454" y="34623"/>
                    </a:lnTo>
                    <a:lnTo>
                      <a:pt x="154417" y="34624"/>
                    </a:lnTo>
                    <a:lnTo>
                      <a:pt x="140379" y="34624"/>
                    </a:lnTo>
                    <a:lnTo>
                      <a:pt x="126341" y="34625"/>
                    </a:lnTo>
                    <a:lnTo>
                      <a:pt x="112304" y="34625"/>
                    </a:lnTo>
                    <a:lnTo>
                      <a:pt x="98275" y="34634"/>
                    </a:lnTo>
                    <a:lnTo>
                      <a:pt x="84583" y="34980"/>
                    </a:lnTo>
                    <a:lnTo>
                      <a:pt x="71841" y="36277"/>
                    </a:lnTo>
                    <a:lnTo>
                      <a:pt x="60324" y="38788"/>
                    </a:lnTo>
                    <a:lnTo>
                      <a:pt x="50455" y="42612"/>
                    </a:lnTo>
                    <a:lnTo>
                      <a:pt x="42955" y="47853"/>
                    </a:lnTo>
                    <a:lnTo>
                      <a:pt x="37988" y="54423"/>
                    </a:lnTo>
                    <a:lnTo>
                      <a:pt x="35264" y="62258"/>
                    </a:lnTo>
                    <a:lnTo>
                      <a:pt x="34324" y="71412"/>
                    </a:lnTo>
                    <a:lnTo>
                      <a:pt x="34713" y="81785"/>
                    </a:lnTo>
                    <a:lnTo>
                      <a:pt x="35732" y="93002"/>
                    </a:lnTo>
                    <a:lnTo>
                      <a:pt x="36478" y="104523"/>
                    </a:lnTo>
                    <a:lnTo>
                      <a:pt x="36482" y="116010"/>
                    </a:lnTo>
                    <a:lnTo>
                      <a:pt x="35496" y="127333"/>
                    </a:lnTo>
                    <a:lnTo>
                      <a:pt x="33312" y="138468"/>
                    </a:lnTo>
                    <a:lnTo>
                      <a:pt x="29958" y="149439"/>
                    </a:lnTo>
                    <a:lnTo>
                      <a:pt x="25774" y="160282"/>
                    </a:lnTo>
                    <a:lnTo>
                      <a:pt x="21290" y="171030"/>
                    </a:lnTo>
                    <a:lnTo>
                      <a:pt x="16842" y="181696"/>
                    </a:lnTo>
                    <a:lnTo>
                      <a:pt x="12711" y="191845"/>
                    </a:lnTo>
                    <a:lnTo>
                      <a:pt x="8802" y="201601"/>
                    </a:lnTo>
                    <a:lnTo>
                      <a:pt x="4780" y="211820"/>
                    </a:lnTo>
                    <a:lnTo>
                      <a:pt x="0" y="224138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008366" y="2501586"/>
                <a:ext cx="190126" cy="280438"/>
              </a:xfrm>
              <a:custGeom>
                <a:avLst/>
                <a:gdLst/>
                <a:ahLst/>
                <a:cxnLst/>
                <a:rect l="0" t="0" r="0" b="0"/>
                <a:pathLst>
                  <a:path w="190126" h="280438">
                    <a:moveTo>
                      <a:pt x="190125" y="280437"/>
                    </a:moveTo>
                    <a:lnTo>
                      <a:pt x="184258" y="274503"/>
                    </a:lnTo>
                    <a:lnTo>
                      <a:pt x="178693" y="268298"/>
                    </a:lnTo>
                    <a:lnTo>
                      <a:pt x="172894" y="261207"/>
                    </a:lnTo>
                    <a:lnTo>
                      <a:pt x="166814" y="253440"/>
                    </a:lnTo>
                    <a:lnTo>
                      <a:pt x="160484" y="245441"/>
                    </a:lnTo>
                    <a:lnTo>
                      <a:pt x="153956" y="237496"/>
                    </a:lnTo>
                    <a:lnTo>
                      <a:pt x="147280" y="229549"/>
                    </a:lnTo>
                    <a:lnTo>
                      <a:pt x="140497" y="221307"/>
                    </a:lnTo>
                    <a:lnTo>
                      <a:pt x="133639" y="212617"/>
                    </a:lnTo>
                    <a:lnTo>
                      <a:pt x="126730" y="203476"/>
                    </a:lnTo>
                    <a:lnTo>
                      <a:pt x="119785" y="193955"/>
                    </a:lnTo>
                    <a:lnTo>
                      <a:pt x="112820" y="184138"/>
                    </a:lnTo>
                    <a:lnTo>
                      <a:pt x="106007" y="174104"/>
                    </a:lnTo>
                    <a:lnTo>
                      <a:pt x="99659" y="163916"/>
                    </a:lnTo>
                    <a:lnTo>
                      <a:pt x="93908" y="153619"/>
                    </a:lnTo>
                    <a:lnTo>
                      <a:pt x="88725" y="143247"/>
                    </a:lnTo>
                    <a:lnTo>
                      <a:pt x="84009" y="132824"/>
                    </a:lnTo>
                    <a:lnTo>
                      <a:pt x="79651" y="122362"/>
                    </a:lnTo>
                    <a:lnTo>
                      <a:pt x="75553" y="111708"/>
                    </a:lnTo>
                    <a:lnTo>
                      <a:pt x="71640" y="100563"/>
                    </a:lnTo>
                    <a:lnTo>
                      <a:pt x="67857" y="88807"/>
                    </a:lnTo>
                    <a:lnTo>
                      <a:pt x="64162" y="76640"/>
                    </a:lnTo>
                    <a:lnTo>
                      <a:pt x="60527" y="64473"/>
                    </a:lnTo>
                    <a:lnTo>
                      <a:pt x="56908" y="52579"/>
                    </a:lnTo>
                    <a:lnTo>
                      <a:pt x="52395" y="42131"/>
                    </a:lnTo>
                    <a:lnTo>
                      <a:pt x="46430" y="35414"/>
                    </a:lnTo>
                    <a:lnTo>
                      <a:pt x="40259" y="33348"/>
                    </a:lnTo>
                    <a:lnTo>
                      <a:pt x="34498" y="35161"/>
                    </a:lnTo>
                    <a:lnTo>
                      <a:pt x="29263" y="39776"/>
                    </a:lnTo>
                    <a:lnTo>
                      <a:pt x="24496" y="46326"/>
                    </a:lnTo>
                    <a:lnTo>
                      <a:pt x="20095" y="54186"/>
                    </a:lnTo>
                    <a:lnTo>
                      <a:pt x="15965" y="62929"/>
                    </a:lnTo>
                    <a:lnTo>
                      <a:pt x="12030" y="72264"/>
                    </a:lnTo>
                    <a:lnTo>
                      <a:pt x="8230" y="81995"/>
                    </a:lnTo>
                    <a:lnTo>
                      <a:pt x="4540" y="91920"/>
                    </a:lnTo>
                    <a:lnTo>
                      <a:pt x="1501" y="99452"/>
                    </a:lnTo>
                    <a:lnTo>
                      <a:pt x="0" y="101405"/>
                    </a:lnTo>
                    <a:lnTo>
                      <a:pt x="85" y="98740"/>
                    </a:lnTo>
                    <a:lnTo>
                      <a:pt x="1347" y="93073"/>
                    </a:lnTo>
                    <a:lnTo>
                      <a:pt x="3395" y="85396"/>
                    </a:lnTo>
                    <a:lnTo>
                      <a:pt x="5952" y="76120"/>
                    </a:lnTo>
                    <a:lnTo>
                      <a:pt x="8844" y="65555"/>
                    </a:lnTo>
                    <a:lnTo>
                      <a:pt x="12117" y="54323"/>
                    </a:lnTo>
                    <a:lnTo>
                      <a:pt x="16006" y="43298"/>
                    </a:lnTo>
                    <a:lnTo>
                      <a:pt x="20595" y="32952"/>
                    </a:lnTo>
                    <a:lnTo>
                      <a:pt x="25985" y="23544"/>
                    </a:lnTo>
                    <a:lnTo>
                      <a:pt x="32361" y="15294"/>
                    </a:lnTo>
                    <a:lnTo>
                      <a:pt x="39723" y="8209"/>
                    </a:lnTo>
                    <a:lnTo>
                      <a:pt x="47769" y="2773"/>
                    </a:lnTo>
                    <a:lnTo>
                      <a:pt x="56008" y="0"/>
                    </a:lnTo>
                    <a:lnTo>
                      <a:pt x="64140" y="207"/>
                    </a:lnTo>
                    <a:lnTo>
                      <a:pt x="72055" y="2937"/>
                    </a:lnTo>
                    <a:lnTo>
                      <a:pt x="79749" y="7359"/>
                    </a:lnTo>
                    <a:lnTo>
                      <a:pt x="87263" y="12810"/>
                    </a:lnTo>
                    <a:lnTo>
                      <a:pt x="94800" y="18871"/>
                    </a:lnTo>
                    <a:lnTo>
                      <a:pt x="102707" y="25297"/>
                    </a:lnTo>
                    <a:lnTo>
                      <a:pt x="111143" y="31943"/>
                    </a:lnTo>
                    <a:lnTo>
                      <a:pt x="120100" y="38725"/>
                    </a:lnTo>
                    <a:lnTo>
                      <a:pt x="129491" y="45591"/>
                    </a:lnTo>
                    <a:lnTo>
                      <a:pt x="139203" y="52501"/>
                    </a:lnTo>
                    <a:lnTo>
                      <a:pt x="148692" y="59134"/>
                    </a:lnTo>
                    <a:lnTo>
                      <a:pt x="157924" y="65534"/>
                    </a:lnTo>
                    <a:lnTo>
                      <a:pt x="167706" y="72263"/>
                    </a:lnTo>
                    <a:lnTo>
                      <a:pt x="179597" y="80396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9" name="Group 148"/>
          <p:cNvGrpSpPr/>
          <p:nvPr/>
        </p:nvGrpSpPr>
        <p:grpSpPr>
          <a:xfrm>
            <a:off x="3358590" y="610652"/>
            <a:ext cx="1484520" cy="581557"/>
            <a:chOff x="3358590" y="610652"/>
            <a:chExt cx="1484520" cy="581557"/>
          </a:xfrm>
        </p:grpSpPr>
        <p:sp>
          <p:nvSpPr>
            <p:cNvPr id="147" name="Freeform 146"/>
            <p:cNvSpPr/>
            <p:nvPr/>
          </p:nvSpPr>
          <p:spPr>
            <a:xfrm>
              <a:off x="3358590" y="610652"/>
              <a:ext cx="1484520" cy="126334"/>
            </a:xfrm>
            <a:custGeom>
              <a:avLst/>
              <a:gdLst/>
              <a:ahLst/>
              <a:cxnLst/>
              <a:rect l="0" t="0" r="0" b="0"/>
              <a:pathLst>
                <a:path w="1484520" h="126334">
                  <a:moveTo>
                    <a:pt x="1484519" y="21057"/>
                  </a:moveTo>
                  <a:lnTo>
                    <a:pt x="1481585" y="29926"/>
                  </a:lnTo>
                  <a:lnTo>
                    <a:pt x="1478803" y="38913"/>
                  </a:lnTo>
                  <a:lnTo>
                    <a:pt x="1475894" y="48899"/>
                  </a:lnTo>
                  <a:lnTo>
                    <a:pt x="1472508" y="59534"/>
                  </a:lnTo>
                  <a:lnTo>
                    <a:pt x="1468046" y="70049"/>
                  </a:lnTo>
                  <a:lnTo>
                    <a:pt x="1462271" y="79996"/>
                  </a:lnTo>
                  <a:lnTo>
                    <a:pt x="1455109" y="89110"/>
                  </a:lnTo>
                  <a:lnTo>
                    <a:pt x="1446477" y="97149"/>
                  </a:lnTo>
                  <a:lnTo>
                    <a:pt x="1436482" y="104101"/>
                  </a:lnTo>
                  <a:lnTo>
                    <a:pt x="1425365" y="109954"/>
                  </a:lnTo>
                  <a:lnTo>
                    <a:pt x="1413388" y="114603"/>
                  </a:lnTo>
                  <a:lnTo>
                    <a:pt x="1400779" y="118105"/>
                  </a:lnTo>
                  <a:lnTo>
                    <a:pt x="1387721" y="120646"/>
                  </a:lnTo>
                  <a:lnTo>
                    <a:pt x="1374350" y="122443"/>
                  </a:lnTo>
                  <a:lnTo>
                    <a:pt x="1360764" y="123693"/>
                  </a:lnTo>
                  <a:lnTo>
                    <a:pt x="1347030" y="124551"/>
                  </a:lnTo>
                  <a:lnTo>
                    <a:pt x="1333197" y="125136"/>
                  </a:lnTo>
                  <a:lnTo>
                    <a:pt x="1319296" y="125532"/>
                  </a:lnTo>
                  <a:lnTo>
                    <a:pt x="1305350" y="125799"/>
                  </a:lnTo>
                  <a:lnTo>
                    <a:pt x="1291373" y="125979"/>
                  </a:lnTo>
                  <a:lnTo>
                    <a:pt x="1277376" y="126099"/>
                  </a:lnTo>
                  <a:lnTo>
                    <a:pt x="1263365" y="126180"/>
                  </a:lnTo>
                  <a:lnTo>
                    <a:pt x="1249346" y="126234"/>
                  </a:lnTo>
                  <a:lnTo>
                    <a:pt x="1235319" y="126270"/>
                  </a:lnTo>
                  <a:lnTo>
                    <a:pt x="1221290" y="126294"/>
                  </a:lnTo>
                  <a:lnTo>
                    <a:pt x="1207258" y="126310"/>
                  </a:lnTo>
                  <a:lnTo>
                    <a:pt x="1193223" y="126321"/>
                  </a:lnTo>
                  <a:lnTo>
                    <a:pt x="1179188" y="126328"/>
                  </a:lnTo>
                  <a:lnTo>
                    <a:pt x="1165151" y="126333"/>
                  </a:lnTo>
                  <a:lnTo>
                    <a:pt x="1151119" y="126331"/>
                  </a:lnTo>
                  <a:lnTo>
                    <a:pt x="1137254" y="126161"/>
                  </a:lnTo>
                  <a:lnTo>
                    <a:pt x="1123865" y="125514"/>
                  </a:lnTo>
                  <a:lnTo>
                    <a:pt x="1111076" y="124266"/>
                  </a:lnTo>
                  <a:lnTo>
                    <a:pt x="1098691" y="122614"/>
                  </a:lnTo>
                  <a:lnTo>
                    <a:pt x="1086301" y="120966"/>
                  </a:lnTo>
                  <a:lnTo>
                    <a:pt x="1073661" y="119564"/>
                  </a:lnTo>
                  <a:lnTo>
                    <a:pt x="1060544" y="118471"/>
                  </a:lnTo>
                  <a:lnTo>
                    <a:pt x="1046665" y="117663"/>
                  </a:lnTo>
                  <a:lnTo>
                    <a:pt x="1031957" y="117085"/>
                  </a:lnTo>
                  <a:lnTo>
                    <a:pt x="1016671" y="116680"/>
                  </a:lnTo>
                  <a:lnTo>
                    <a:pt x="1001264" y="116401"/>
                  </a:lnTo>
                  <a:lnTo>
                    <a:pt x="986010" y="116210"/>
                  </a:lnTo>
                  <a:lnTo>
                    <a:pt x="970836" y="116080"/>
                  </a:lnTo>
                  <a:lnTo>
                    <a:pt x="955430" y="115992"/>
                  </a:lnTo>
                  <a:lnTo>
                    <a:pt x="939619" y="115933"/>
                  </a:lnTo>
                  <a:lnTo>
                    <a:pt x="923390" y="115894"/>
                  </a:lnTo>
                  <a:lnTo>
                    <a:pt x="906802" y="115867"/>
                  </a:lnTo>
                  <a:lnTo>
                    <a:pt x="889940" y="115850"/>
                  </a:lnTo>
                  <a:lnTo>
                    <a:pt x="873039" y="115838"/>
                  </a:lnTo>
                  <a:lnTo>
                    <a:pt x="856465" y="115830"/>
                  </a:lnTo>
                  <a:lnTo>
                    <a:pt x="840392" y="115824"/>
                  </a:lnTo>
                  <a:lnTo>
                    <a:pt x="824820" y="115821"/>
                  </a:lnTo>
                  <a:lnTo>
                    <a:pt x="809670" y="115819"/>
                  </a:lnTo>
                  <a:lnTo>
                    <a:pt x="794847" y="115817"/>
                  </a:lnTo>
                  <a:lnTo>
                    <a:pt x="780264" y="115816"/>
                  </a:lnTo>
                  <a:lnTo>
                    <a:pt x="765852" y="115815"/>
                  </a:lnTo>
                  <a:lnTo>
                    <a:pt x="751559" y="115815"/>
                  </a:lnTo>
                  <a:lnTo>
                    <a:pt x="737348" y="115814"/>
                  </a:lnTo>
                  <a:lnTo>
                    <a:pt x="723193" y="115814"/>
                  </a:lnTo>
                  <a:lnTo>
                    <a:pt x="709077" y="115814"/>
                  </a:lnTo>
                  <a:lnTo>
                    <a:pt x="694987" y="115814"/>
                  </a:lnTo>
                  <a:lnTo>
                    <a:pt x="680914" y="115814"/>
                  </a:lnTo>
                  <a:lnTo>
                    <a:pt x="666853" y="115814"/>
                  </a:lnTo>
                  <a:lnTo>
                    <a:pt x="652799" y="115814"/>
                  </a:lnTo>
                  <a:lnTo>
                    <a:pt x="638751" y="115814"/>
                  </a:lnTo>
                  <a:lnTo>
                    <a:pt x="624706" y="115814"/>
                  </a:lnTo>
                  <a:lnTo>
                    <a:pt x="610663" y="115814"/>
                  </a:lnTo>
                  <a:lnTo>
                    <a:pt x="596621" y="115814"/>
                  </a:lnTo>
                  <a:lnTo>
                    <a:pt x="582581" y="115814"/>
                  </a:lnTo>
                  <a:lnTo>
                    <a:pt x="568542" y="115814"/>
                  </a:lnTo>
                  <a:lnTo>
                    <a:pt x="554503" y="115814"/>
                  </a:lnTo>
                  <a:lnTo>
                    <a:pt x="540465" y="115814"/>
                  </a:lnTo>
                  <a:lnTo>
                    <a:pt x="526426" y="115814"/>
                  </a:lnTo>
                  <a:lnTo>
                    <a:pt x="512388" y="115814"/>
                  </a:lnTo>
                  <a:lnTo>
                    <a:pt x="498350" y="115814"/>
                  </a:lnTo>
                  <a:lnTo>
                    <a:pt x="484312" y="115814"/>
                  </a:lnTo>
                  <a:lnTo>
                    <a:pt x="470274" y="115814"/>
                  </a:lnTo>
                  <a:lnTo>
                    <a:pt x="456236" y="115814"/>
                  </a:lnTo>
                  <a:lnTo>
                    <a:pt x="442198" y="115814"/>
                  </a:lnTo>
                  <a:lnTo>
                    <a:pt x="428159" y="115814"/>
                  </a:lnTo>
                  <a:lnTo>
                    <a:pt x="414121" y="115814"/>
                  </a:lnTo>
                  <a:lnTo>
                    <a:pt x="400083" y="115814"/>
                  </a:lnTo>
                  <a:lnTo>
                    <a:pt x="386045" y="115814"/>
                  </a:lnTo>
                  <a:lnTo>
                    <a:pt x="372007" y="115814"/>
                  </a:lnTo>
                  <a:lnTo>
                    <a:pt x="357969" y="115814"/>
                  </a:lnTo>
                  <a:lnTo>
                    <a:pt x="343931" y="115814"/>
                  </a:lnTo>
                  <a:lnTo>
                    <a:pt x="329893" y="115814"/>
                  </a:lnTo>
                  <a:lnTo>
                    <a:pt x="315855" y="115814"/>
                  </a:lnTo>
                  <a:lnTo>
                    <a:pt x="301817" y="115814"/>
                  </a:lnTo>
                  <a:lnTo>
                    <a:pt x="287779" y="115814"/>
                  </a:lnTo>
                  <a:lnTo>
                    <a:pt x="273741" y="115814"/>
                  </a:lnTo>
                  <a:lnTo>
                    <a:pt x="259703" y="115814"/>
                  </a:lnTo>
                  <a:lnTo>
                    <a:pt x="245665" y="115814"/>
                  </a:lnTo>
                  <a:lnTo>
                    <a:pt x="231627" y="115814"/>
                  </a:lnTo>
                  <a:lnTo>
                    <a:pt x="217589" y="115814"/>
                  </a:lnTo>
                  <a:lnTo>
                    <a:pt x="203551" y="115814"/>
                  </a:lnTo>
                  <a:lnTo>
                    <a:pt x="189513" y="115814"/>
                  </a:lnTo>
                  <a:lnTo>
                    <a:pt x="175475" y="115814"/>
                  </a:lnTo>
                  <a:lnTo>
                    <a:pt x="161437" y="115814"/>
                  </a:lnTo>
                  <a:lnTo>
                    <a:pt x="147400" y="115814"/>
                  </a:lnTo>
                  <a:lnTo>
                    <a:pt x="133361" y="115814"/>
                  </a:lnTo>
                  <a:lnTo>
                    <a:pt x="119327" y="115809"/>
                  </a:lnTo>
                  <a:lnTo>
                    <a:pt x="105462" y="115636"/>
                  </a:lnTo>
                  <a:lnTo>
                    <a:pt x="92073" y="114988"/>
                  </a:lnTo>
                  <a:lnTo>
                    <a:pt x="79302" y="113721"/>
                  </a:lnTo>
                  <a:lnTo>
                    <a:pt x="67608" y="111377"/>
                  </a:lnTo>
                  <a:lnTo>
                    <a:pt x="57812" y="107136"/>
                  </a:lnTo>
                  <a:lnTo>
                    <a:pt x="50185" y="100725"/>
                  </a:lnTo>
                  <a:lnTo>
                    <a:pt x="44369" y="92502"/>
                  </a:lnTo>
                  <a:lnTo>
                    <a:pt x="39677" y="83157"/>
                  </a:lnTo>
                  <a:lnTo>
                    <a:pt x="35583" y="73208"/>
                  </a:lnTo>
                  <a:lnTo>
                    <a:pt x="31625" y="62955"/>
                  </a:lnTo>
                  <a:lnTo>
                    <a:pt x="27340" y="52554"/>
                  </a:lnTo>
                  <a:lnTo>
                    <a:pt x="22529" y="42096"/>
                  </a:lnTo>
                  <a:lnTo>
                    <a:pt x="17495" y="32074"/>
                  </a:lnTo>
                  <a:lnTo>
                    <a:pt x="12431" y="22411"/>
                  </a:lnTo>
                  <a:lnTo>
                    <a:pt x="6891" y="122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33508" y="726466"/>
              <a:ext cx="223198" cy="465743"/>
            </a:xfrm>
            <a:custGeom>
              <a:avLst/>
              <a:gdLst/>
              <a:ahLst/>
              <a:cxnLst/>
              <a:rect l="0" t="0" r="0" b="0"/>
              <a:pathLst>
                <a:path w="223198" h="46574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101"/>
                  </a:lnTo>
                  <a:lnTo>
                    <a:pt x="0" y="76039"/>
                  </a:lnTo>
                  <a:lnTo>
                    <a:pt x="364" y="89319"/>
                  </a:lnTo>
                  <a:lnTo>
                    <a:pt x="1424" y="102837"/>
                  </a:lnTo>
                  <a:lnTo>
                    <a:pt x="3119" y="116352"/>
                  </a:lnTo>
                  <a:lnTo>
                    <a:pt x="5328" y="129506"/>
                  </a:lnTo>
                  <a:lnTo>
                    <a:pt x="7924" y="142132"/>
                  </a:lnTo>
                  <a:lnTo>
                    <a:pt x="10803" y="154238"/>
                  </a:lnTo>
                  <a:lnTo>
                    <a:pt x="13881" y="165908"/>
                  </a:lnTo>
                  <a:lnTo>
                    <a:pt x="17102" y="177242"/>
                  </a:lnTo>
                  <a:lnTo>
                    <a:pt x="20586" y="188330"/>
                  </a:lnTo>
                  <a:lnTo>
                    <a:pt x="24611" y="199242"/>
                  </a:lnTo>
                  <a:lnTo>
                    <a:pt x="29284" y="210032"/>
                  </a:lnTo>
                  <a:lnTo>
                    <a:pt x="34559" y="220737"/>
                  </a:lnTo>
                  <a:lnTo>
                    <a:pt x="40324" y="231385"/>
                  </a:lnTo>
                  <a:lnTo>
                    <a:pt x="46458" y="241993"/>
                  </a:lnTo>
                  <a:lnTo>
                    <a:pt x="52695" y="252576"/>
                  </a:lnTo>
                  <a:lnTo>
                    <a:pt x="58649" y="263140"/>
                  </a:lnTo>
                  <a:lnTo>
                    <a:pt x="64136" y="273688"/>
                  </a:lnTo>
                  <a:lnTo>
                    <a:pt x="69311" y="284060"/>
                  </a:lnTo>
                  <a:lnTo>
                    <a:pt x="74553" y="293950"/>
                  </a:lnTo>
                  <a:lnTo>
                    <a:pt x="80082" y="303233"/>
                  </a:lnTo>
                  <a:lnTo>
                    <a:pt x="85951" y="311941"/>
                  </a:lnTo>
                  <a:lnTo>
                    <a:pt x="92122" y="320176"/>
                  </a:lnTo>
                  <a:lnTo>
                    <a:pt x="98537" y="328051"/>
                  </a:lnTo>
                  <a:lnTo>
                    <a:pt x="105134" y="335662"/>
                  </a:lnTo>
                  <a:lnTo>
                    <a:pt x="111862" y="343087"/>
                  </a:lnTo>
                  <a:lnTo>
                    <a:pt x="118682" y="350382"/>
                  </a:lnTo>
                  <a:lnTo>
                    <a:pt x="125566" y="357588"/>
                  </a:lnTo>
                  <a:lnTo>
                    <a:pt x="132494" y="364732"/>
                  </a:lnTo>
                  <a:lnTo>
                    <a:pt x="139452" y="371841"/>
                  </a:lnTo>
                  <a:lnTo>
                    <a:pt x="146430" y="379089"/>
                  </a:lnTo>
                  <a:lnTo>
                    <a:pt x="153421" y="386794"/>
                  </a:lnTo>
                  <a:lnTo>
                    <a:pt x="160422" y="395087"/>
                  </a:lnTo>
                  <a:lnTo>
                    <a:pt x="167429" y="403776"/>
                  </a:lnTo>
                  <a:lnTo>
                    <a:pt x="174439" y="412454"/>
                  </a:lnTo>
                  <a:lnTo>
                    <a:pt x="181468" y="420851"/>
                  </a:lnTo>
                  <a:lnTo>
                    <a:pt x="189024" y="427754"/>
                  </a:lnTo>
                  <a:lnTo>
                    <a:pt x="196887" y="431202"/>
                  </a:lnTo>
                  <a:lnTo>
                    <a:pt x="203514" y="430670"/>
                  </a:lnTo>
                  <a:lnTo>
                    <a:pt x="208522" y="426572"/>
                  </a:lnTo>
                  <a:lnTo>
                    <a:pt x="212120" y="419627"/>
                  </a:lnTo>
                  <a:lnTo>
                    <a:pt x="214472" y="410548"/>
                  </a:lnTo>
                  <a:lnTo>
                    <a:pt x="215566" y="399930"/>
                  </a:lnTo>
                  <a:lnTo>
                    <a:pt x="215508" y="388229"/>
                  </a:lnTo>
                  <a:lnTo>
                    <a:pt x="214663" y="375776"/>
                  </a:lnTo>
                  <a:lnTo>
                    <a:pt x="213560" y="362808"/>
                  </a:lnTo>
                  <a:lnTo>
                    <a:pt x="212522" y="349578"/>
                  </a:lnTo>
                  <a:lnTo>
                    <a:pt x="211617" y="339276"/>
                  </a:lnTo>
                  <a:lnTo>
                    <a:pt x="211027" y="335851"/>
                  </a:lnTo>
                  <a:lnTo>
                    <a:pt x="211158" y="338081"/>
                  </a:lnTo>
                  <a:lnTo>
                    <a:pt x="212088" y="343833"/>
                  </a:lnTo>
                  <a:lnTo>
                    <a:pt x="213550" y="351778"/>
                  </a:lnTo>
                  <a:lnTo>
                    <a:pt x="215083" y="361342"/>
                  </a:lnTo>
                  <a:lnTo>
                    <a:pt x="216420" y="372158"/>
                  </a:lnTo>
                  <a:lnTo>
                    <a:pt x="217642" y="383755"/>
                  </a:lnTo>
                  <a:lnTo>
                    <a:pt x="219071" y="395570"/>
                  </a:lnTo>
                  <a:lnTo>
                    <a:pt x="220872" y="407270"/>
                  </a:lnTo>
                  <a:lnTo>
                    <a:pt x="222573" y="418574"/>
                  </a:lnTo>
                  <a:lnTo>
                    <a:pt x="223197" y="429169"/>
                  </a:lnTo>
                  <a:lnTo>
                    <a:pt x="222270" y="438953"/>
                  </a:lnTo>
                  <a:lnTo>
                    <a:pt x="219493" y="447676"/>
                  </a:lnTo>
                  <a:lnTo>
                    <a:pt x="214498" y="454865"/>
                  </a:lnTo>
                  <a:lnTo>
                    <a:pt x="207314" y="460396"/>
                  </a:lnTo>
                  <a:lnTo>
                    <a:pt x="198270" y="464128"/>
                  </a:lnTo>
                  <a:lnTo>
                    <a:pt x="187774" y="465742"/>
                  </a:lnTo>
                  <a:lnTo>
                    <a:pt x="176211" y="465272"/>
                  </a:lnTo>
                  <a:lnTo>
                    <a:pt x="164215" y="463026"/>
                  </a:lnTo>
                  <a:lnTo>
                    <a:pt x="152630" y="459393"/>
                  </a:lnTo>
                  <a:lnTo>
                    <a:pt x="141873" y="454737"/>
                  </a:lnTo>
                  <a:lnTo>
                    <a:pt x="131668" y="449513"/>
                  </a:lnTo>
                  <a:lnTo>
                    <a:pt x="121283" y="444248"/>
                  </a:lnTo>
                  <a:lnTo>
                    <a:pt x="110293" y="439232"/>
                  </a:lnTo>
                  <a:lnTo>
                    <a:pt x="98773" y="434544"/>
                  </a:lnTo>
                  <a:lnTo>
                    <a:pt x="87106" y="430162"/>
                  </a:lnTo>
                  <a:lnTo>
                    <a:pt x="75558" y="426031"/>
                  </a:lnTo>
                  <a:lnTo>
                    <a:pt x="64481" y="422243"/>
                  </a:lnTo>
                  <a:lnTo>
                    <a:pt x="53193" y="418667"/>
                  </a:lnTo>
                  <a:lnTo>
                    <a:pt x="39586" y="414988"/>
                  </a:lnTo>
                  <a:lnTo>
                    <a:pt x="20005" y="41061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FFFD4"/>
            </a:gs>
            <a:gs pos="100000">
              <a:srgbClr val="FFFF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31425" y="882256"/>
            <a:ext cx="600126" cy="542382"/>
            <a:chOff x="531425" y="882256"/>
            <a:chExt cx="600126" cy="542382"/>
          </a:xfrm>
        </p:grpSpPr>
        <p:sp>
          <p:nvSpPr>
            <p:cNvPr id="2" name="Freeform 1"/>
            <p:cNvSpPr/>
            <p:nvPr/>
          </p:nvSpPr>
          <p:spPr>
            <a:xfrm>
              <a:off x="532469" y="882256"/>
              <a:ext cx="220056" cy="542382"/>
            </a:xfrm>
            <a:custGeom>
              <a:avLst/>
              <a:gdLst/>
              <a:ahLst/>
              <a:cxnLst/>
              <a:rect l="0" t="0" r="0" b="0"/>
              <a:pathLst>
                <a:path w="220056" h="542382">
                  <a:moveTo>
                    <a:pt x="9485" y="542381"/>
                  </a:moveTo>
                  <a:lnTo>
                    <a:pt x="6685" y="533579"/>
                  </a:lnTo>
                  <a:lnTo>
                    <a:pt x="5183" y="525233"/>
                  </a:lnTo>
                  <a:lnTo>
                    <a:pt x="4872" y="516529"/>
                  </a:lnTo>
                  <a:lnTo>
                    <a:pt x="5378" y="507236"/>
                  </a:lnTo>
                  <a:lnTo>
                    <a:pt x="6198" y="497092"/>
                  </a:lnTo>
                  <a:lnTo>
                    <a:pt x="7014" y="486038"/>
                  </a:lnTo>
                  <a:lnTo>
                    <a:pt x="7698" y="473853"/>
                  </a:lnTo>
                  <a:lnTo>
                    <a:pt x="8224" y="460086"/>
                  </a:lnTo>
                  <a:lnTo>
                    <a:pt x="8610" y="444637"/>
                  </a:lnTo>
                  <a:lnTo>
                    <a:pt x="8885" y="427703"/>
                  </a:lnTo>
                  <a:lnTo>
                    <a:pt x="9076" y="409588"/>
                  </a:lnTo>
                  <a:lnTo>
                    <a:pt x="9208" y="390588"/>
                  </a:lnTo>
                  <a:lnTo>
                    <a:pt x="9298" y="370950"/>
                  </a:lnTo>
                  <a:lnTo>
                    <a:pt x="9360" y="350862"/>
                  </a:lnTo>
                  <a:lnTo>
                    <a:pt x="9401" y="330458"/>
                  </a:lnTo>
                  <a:lnTo>
                    <a:pt x="9429" y="309672"/>
                  </a:lnTo>
                  <a:lnTo>
                    <a:pt x="9447" y="288266"/>
                  </a:lnTo>
                  <a:lnTo>
                    <a:pt x="9455" y="266161"/>
                  </a:lnTo>
                  <a:lnTo>
                    <a:pt x="9291" y="243585"/>
                  </a:lnTo>
                  <a:lnTo>
                    <a:pt x="8648" y="220970"/>
                  </a:lnTo>
                  <a:lnTo>
                    <a:pt x="7403" y="198575"/>
                  </a:lnTo>
                  <a:lnTo>
                    <a:pt x="5753" y="176638"/>
                  </a:lnTo>
                  <a:lnTo>
                    <a:pt x="4106" y="155448"/>
                  </a:lnTo>
                  <a:lnTo>
                    <a:pt x="2705" y="135084"/>
                  </a:lnTo>
                  <a:lnTo>
                    <a:pt x="1612" y="115460"/>
                  </a:lnTo>
                  <a:lnTo>
                    <a:pt x="805" y="96428"/>
                  </a:lnTo>
                  <a:lnTo>
                    <a:pt x="232" y="77850"/>
                  </a:lnTo>
                  <a:lnTo>
                    <a:pt x="0" y="59931"/>
                  </a:lnTo>
                  <a:lnTo>
                    <a:pt x="369" y="43190"/>
                  </a:lnTo>
                  <a:lnTo>
                    <a:pt x="1436" y="27839"/>
                  </a:lnTo>
                  <a:lnTo>
                    <a:pt x="3326" y="14586"/>
                  </a:lnTo>
                  <a:lnTo>
                    <a:pt x="6979" y="4909"/>
                  </a:lnTo>
                  <a:lnTo>
                    <a:pt x="12477" y="0"/>
                  </a:lnTo>
                  <a:lnTo>
                    <a:pt x="18110" y="375"/>
                  </a:lnTo>
                  <a:lnTo>
                    <a:pt x="23283" y="5401"/>
                  </a:lnTo>
                  <a:lnTo>
                    <a:pt x="27985" y="13745"/>
                  </a:lnTo>
                  <a:lnTo>
                    <a:pt x="32321" y="23839"/>
                  </a:lnTo>
                  <a:lnTo>
                    <a:pt x="36396" y="34651"/>
                  </a:lnTo>
                  <a:lnTo>
                    <a:pt x="40288" y="45668"/>
                  </a:lnTo>
                  <a:lnTo>
                    <a:pt x="44055" y="56673"/>
                  </a:lnTo>
                  <a:lnTo>
                    <a:pt x="47738" y="67594"/>
                  </a:lnTo>
                  <a:lnTo>
                    <a:pt x="51364" y="78421"/>
                  </a:lnTo>
                  <a:lnTo>
                    <a:pt x="54952" y="89167"/>
                  </a:lnTo>
                  <a:lnTo>
                    <a:pt x="58513" y="99850"/>
                  </a:lnTo>
                  <a:lnTo>
                    <a:pt x="62057" y="110485"/>
                  </a:lnTo>
                  <a:lnTo>
                    <a:pt x="65590" y="121087"/>
                  </a:lnTo>
                  <a:lnTo>
                    <a:pt x="69115" y="131671"/>
                  </a:lnTo>
                  <a:lnTo>
                    <a:pt x="72635" y="142406"/>
                  </a:lnTo>
                  <a:lnTo>
                    <a:pt x="76151" y="153606"/>
                  </a:lnTo>
                  <a:lnTo>
                    <a:pt x="79665" y="165398"/>
                  </a:lnTo>
                  <a:lnTo>
                    <a:pt x="83178" y="177590"/>
                  </a:lnTo>
                  <a:lnTo>
                    <a:pt x="86690" y="189773"/>
                  </a:lnTo>
                  <a:lnTo>
                    <a:pt x="90200" y="201714"/>
                  </a:lnTo>
                  <a:lnTo>
                    <a:pt x="93711" y="213511"/>
                  </a:lnTo>
                  <a:lnTo>
                    <a:pt x="97221" y="225498"/>
                  </a:lnTo>
                  <a:lnTo>
                    <a:pt x="100735" y="237854"/>
                  </a:lnTo>
                  <a:lnTo>
                    <a:pt x="104418" y="250442"/>
                  </a:lnTo>
                  <a:lnTo>
                    <a:pt x="108576" y="262898"/>
                  </a:lnTo>
                  <a:lnTo>
                    <a:pt x="113334" y="275026"/>
                  </a:lnTo>
                  <a:lnTo>
                    <a:pt x="118497" y="286950"/>
                  </a:lnTo>
                  <a:lnTo>
                    <a:pt x="123654" y="299023"/>
                  </a:lnTo>
                  <a:lnTo>
                    <a:pt x="128567" y="311437"/>
                  </a:lnTo>
                  <a:lnTo>
                    <a:pt x="133169" y="324063"/>
                  </a:lnTo>
                  <a:lnTo>
                    <a:pt x="137487" y="336546"/>
                  </a:lnTo>
                  <a:lnTo>
                    <a:pt x="141574" y="348686"/>
                  </a:lnTo>
                  <a:lnTo>
                    <a:pt x="145489" y="360449"/>
                  </a:lnTo>
                  <a:lnTo>
                    <a:pt x="149278" y="371881"/>
                  </a:lnTo>
                  <a:lnTo>
                    <a:pt x="152978" y="383052"/>
                  </a:lnTo>
                  <a:lnTo>
                    <a:pt x="156617" y="394028"/>
                  </a:lnTo>
                  <a:lnTo>
                    <a:pt x="160215" y="404865"/>
                  </a:lnTo>
                  <a:lnTo>
                    <a:pt x="163788" y="415609"/>
                  </a:lnTo>
                  <a:lnTo>
                    <a:pt x="167509" y="426453"/>
                  </a:lnTo>
                  <a:lnTo>
                    <a:pt x="171694" y="437726"/>
                  </a:lnTo>
                  <a:lnTo>
                    <a:pt x="176474" y="449568"/>
                  </a:lnTo>
                  <a:lnTo>
                    <a:pt x="181821" y="461792"/>
                  </a:lnTo>
                  <a:lnTo>
                    <a:pt x="187635" y="473998"/>
                  </a:lnTo>
                  <a:lnTo>
                    <a:pt x="193797" y="485940"/>
                  </a:lnTo>
                  <a:lnTo>
                    <a:pt x="199906" y="497296"/>
                  </a:lnTo>
                  <a:lnTo>
                    <a:pt x="205888" y="508811"/>
                  </a:lnTo>
                  <a:lnTo>
                    <a:pt x="212268" y="522609"/>
                  </a:lnTo>
                  <a:lnTo>
                    <a:pt x="220055" y="5423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1425" y="128776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2797" y="67"/>
                  </a:lnTo>
                  <a:lnTo>
                    <a:pt x="119526" y="708"/>
                  </a:lnTo>
                  <a:lnTo>
                    <a:pt x="106325" y="2004"/>
                  </a:lnTo>
                  <a:lnTo>
                    <a:pt x="92983" y="3864"/>
                  </a:lnTo>
                  <a:lnTo>
                    <a:pt x="79475" y="6180"/>
                  </a:lnTo>
                  <a:lnTo>
                    <a:pt x="65835" y="8842"/>
                  </a:lnTo>
                  <a:lnTo>
                    <a:pt x="52510" y="11604"/>
                  </a:lnTo>
                  <a:lnTo>
                    <a:pt x="38927" y="14362"/>
                  </a:lnTo>
                  <a:lnTo>
                    <a:pt x="22777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8082" y="944030"/>
              <a:ext cx="144484" cy="456162"/>
            </a:xfrm>
            <a:custGeom>
              <a:avLst/>
              <a:gdLst/>
              <a:ahLst/>
              <a:cxnLst/>
              <a:rect l="0" t="0" r="0" b="0"/>
              <a:pathLst>
                <a:path w="144484" h="456162">
                  <a:moveTo>
                    <a:pt x="102369" y="354265"/>
                  </a:moveTo>
                  <a:lnTo>
                    <a:pt x="99368" y="345531"/>
                  </a:lnTo>
                  <a:lnTo>
                    <a:pt x="95946" y="337824"/>
                  </a:lnTo>
                  <a:lnTo>
                    <a:pt x="91745" y="330426"/>
                  </a:lnTo>
                  <a:lnTo>
                    <a:pt x="86672" y="323338"/>
                  </a:lnTo>
                  <a:lnTo>
                    <a:pt x="80543" y="316808"/>
                  </a:lnTo>
                  <a:lnTo>
                    <a:pt x="73363" y="310949"/>
                  </a:lnTo>
                  <a:lnTo>
                    <a:pt x="65449" y="306203"/>
                  </a:lnTo>
                  <a:lnTo>
                    <a:pt x="57302" y="303378"/>
                  </a:lnTo>
                  <a:lnTo>
                    <a:pt x="49236" y="302747"/>
                  </a:lnTo>
                  <a:lnTo>
                    <a:pt x="41364" y="304274"/>
                  </a:lnTo>
                  <a:lnTo>
                    <a:pt x="33699" y="307884"/>
                  </a:lnTo>
                  <a:lnTo>
                    <a:pt x="26220" y="313315"/>
                  </a:lnTo>
                  <a:lnTo>
                    <a:pt x="19215" y="320366"/>
                  </a:lnTo>
                  <a:lnTo>
                    <a:pt x="13262" y="328985"/>
                  </a:lnTo>
                  <a:lnTo>
                    <a:pt x="8591" y="339000"/>
                  </a:lnTo>
                  <a:lnTo>
                    <a:pt x="5115" y="350146"/>
                  </a:lnTo>
                  <a:lnTo>
                    <a:pt x="2616" y="362150"/>
                  </a:lnTo>
                  <a:lnTo>
                    <a:pt x="869" y="374776"/>
                  </a:lnTo>
                  <a:lnTo>
                    <a:pt x="0" y="387677"/>
                  </a:lnTo>
                  <a:lnTo>
                    <a:pt x="464" y="400411"/>
                  </a:lnTo>
                  <a:lnTo>
                    <a:pt x="2409" y="412743"/>
                  </a:lnTo>
                  <a:lnTo>
                    <a:pt x="5851" y="424311"/>
                  </a:lnTo>
                  <a:lnTo>
                    <a:pt x="10835" y="434555"/>
                  </a:lnTo>
                  <a:lnTo>
                    <a:pt x="17227" y="443283"/>
                  </a:lnTo>
                  <a:lnTo>
                    <a:pt x="24773" y="450143"/>
                  </a:lnTo>
                  <a:lnTo>
                    <a:pt x="33201" y="454478"/>
                  </a:lnTo>
                  <a:lnTo>
                    <a:pt x="42269" y="456161"/>
                  </a:lnTo>
                  <a:lnTo>
                    <a:pt x="51626" y="455190"/>
                  </a:lnTo>
                  <a:lnTo>
                    <a:pt x="60827" y="451431"/>
                  </a:lnTo>
                  <a:lnTo>
                    <a:pt x="69638" y="445089"/>
                  </a:lnTo>
                  <a:lnTo>
                    <a:pt x="77859" y="436614"/>
                  </a:lnTo>
                  <a:lnTo>
                    <a:pt x="85234" y="426500"/>
                  </a:lnTo>
                  <a:lnTo>
                    <a:pt x="91714" y="415181"/>
                  </a:lnTo>
                  <a:lnTo>
                    <a:pt x="97406" y="402839"/>
                  </a:lnTo>
                  <a:lnTo>
                    <a:pt x="102471" y="389424"/>
                  </a:lnTo>
                  <a:lnTo>
                    <a:pt x="107063" y="374994"/>
                  </a:lnTo>
                  <a:lnTo>
                    <a:pt x="111149" y="359710"/>
                  </a:lnTo>
                  <a:lnTo>
                    <a:pt x="114522" y="343766"/>
                  </a:lnTo>
                  <a:lnTo>
                    <a:pt x="117126" y="327329"/>
                  </a:lnTo>
                  <a:lnTo>
                    <a:pt x="119044" y="310374"/>
                  </a:lnTo>
                  <a:lnTo>
                    <a:pt x="120415" y="292701"/>
                  </a:lnTo>
                  <a:lnTo>
                    <a:pt x="121374" y="274258"/>
                  </a:lnTo>
                  <a:lnTo>
                    <a:pt x="122036" y="255296"/>
                  </a:lnTo>
                  <a:lnTo>
                    <a:pt x="122489" y="236261"/>
                  </a:lnTo>
                  <a:lnTo>
                    <a:pt x="122791" y="217427"/>
                  </a:lnTo>
                  <a:lnTo>
                    <a:pt x="122826" y="199205"/>
                  </a:lnTo>
                  <a:lnTo>
                    <a:pt x="122317" y="182194"/>
                  </a:lnTo>
                  <a:lnTo>
                    <a:pt x="121158" y="166594"/>
                  </a:lnTo>
                  <a:lnTo>
                    <a:pt x="119395" y="151795"/>
                  </a:lnTo>
                  <a:lnTo>
                    <a:pt x="117140" y="136631"/>
                  </a:lnTo>
                  <a:lnTo>
                    <a:pt x="114517" y="120463"/>
                  </a:lnTo>
                  <a:lnTo>
                    <a:pt x="111790" y="103498"/>
                  </a:lnTo>
                  <a:lnTo>
                    <a:pt x="109347" y="86483"/>
                  </a:lnTo>
                  <a:lnTo>
                    <a:pt x="107370" y="69891"/>
                  </a:lnTo>
                  <a:lnTo>
                    <a:pt x="105705" y="54021"/>
                  </a:lnTo>
                  <a:lnTo>
                    <a:pt x="103973" y="39144"/>
                  </a:lnTo>
                  <a:lnTo>
                    <a:pt x="101948" y="25316"/>
                  </a:lnTo>
                  <a:lnTo>
                    <a:pt x="99394" y="13225"/>
                  </a:lnTo>
                  <a:lnTo>
                    <a:pt x="95278" y="4421"/>
                  </a:lnTo>
                  <a:lnTo>
                    <a:pt x="89618" y="0"/>
                  </a:lnTo>
                  <a:lnTo>
                    <a:pt x="84414" y="169"/>
                  </a:lnTo>
                  <a:lnTo>
                    <a:pt x="80361" y="4243"/>
                  </a:lnTo>
                  <a:lnTo>
                    <a:pt x="77572" y="11630"/>
                  </a:lnTo>
                  <a:lnTo>
                    <a:pt x="76127" y="22133"/>
                  </a:lnTo>
                  <a:lnTo>
                    <a:pt x="75928" y="35369"/>
                  </a:lnTo>
                  <a:lnTo>
                    <a:pt x="76758" y="50643"/>
                  </a:lnTo>
                  <a:lnTo>
                    <a:pt x="78377" y="67111"/>
                  </a:lnTo>
                  <a:lnTo>
                    <a:pt x="80575" y="84193"/>
                  </a:lnTo>
                  <a:lnTo>
                    <a:pt x="83185" y="101730"/>
                  </a:lnTo>
                  <a:lnTo>
                    <a:pt x="86083" y="119870"/>
                  </a:lnTo>
                  <a:lnTo>
                    <a:pt x="89173" y="138667"/>
                  </a:lnTo>
                  <a:lnTo>
                    <a:pt x="92231" y="158053"/>
                  </a:lnTo>
                  <a:lnTo>
                    <a:pt x="94904" y="177914"/>
                  </a:lnTo>
                  <a:lnTo>
                    <a:pt x="97039" y="198124"/>
                  </a:lnTo>
                  <a:lnTo>
                    <a:pt x="98812" y="218256"/>
                  </a:lnTo>
                  <a:lnTo>
                    <a:pt x="100617" y="237621"/>
                  </a:lnTo>
                  <a:lnTo>
                    <a:pt x="102686" y="255898"/>
                  </a:lnTo>
                  <a:lnTo>
                    <a:pt x="105077" y="272949"/>
                  </a:lnTo>
                  <a:lnTo>
                    <a:pt x="107762" y="288643"/>
                  </a:lnTo>
                  <a:lnTo>
                    <a:pt x="110682" y="303052"/>
                  </a:lnTo>
                  <a:lnTo>
                    <a:pt x="113779" y="316392"/>
                  </a:lnTo>
                  <a:lnTo>
                    <a:pt x="117004" y="328907"/>
                  </a:lnTo>
                  <a:lnTo>
                    <a:pt x="120319" y="340806"/>
                  </a:lnTo>
                  <a:lnTo>
                    <a:pt x="123738" y="352003"/>
                  </a:lnTo>
                  <a:lnTo>
                    <a:pt x="127760" y="363328"/>
                  </a:lnTo>
                  <a:lnTo>
                    <a:pt x="133858" y="376900"/>
                  </a:lnTo>
                  <a:lnTo>
                    <a:pt x="144483" y="3963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2414" y="927824"/>
              <a:ext cx="139137" cy="423114"/>
            </a:xfrm>
            <a:custGeom>
              <a:avLst/>
              <a:gdLst/>
              <a:ahLst/>
              <a:cxnLst/>
              <a:rect l="0" t="0" r="0" b="0"/>
              <a:pathLst>
                <a:path w="139137" h="423114">
                  <a:moveTo>
                    <a:pt x="97022" y="317828"/>
                  </a:moveTo>
                  <a:lnTo>
                    <a:pt x="93954" y="309161"/>
                  </a:lnTo>
                  <a:lnTo>
                    <a:pt x="89891" y="302095"/>
                  </a:lnTo>
                  <a:lnTo>
                    <a:pt x="84403" y="296003"/>
                  </a:lnTo>
                  <a:lnTo>
                    <a:pt x="77816" y="291120"/>
                  </a:lnTo>
                  <a:lnTo>
                    <a:pt x="70666" y="288203"/>
                  </a:lnTo>
                  <a:lnTo>
                    <a:pt x="63323" y="287508"/>
                  </a:lnTo>
                  <a:lnTo>
                    <a:pt x="55963" y="288991"/>
                  </a:lnTo>
                  <a:lnTo>
                    <a:pt x="48654" y="292569"/>
                  </a:lnTo>
                  <a:lnTo>
                    <a:pt x="41415" y="297979"/>
                  </a:lnTo>
                  <a:lnTo>
                    <a:pt x="34404" y="305016"/>
                  </a:lnTo>
                  <a:lnTo>
                    <a:pt x="27915" y="313625"/>
                  </a:lnTo>
                  <a:lnTo>
                    <a:pt x="22067" y="323629"/>
                  </a:lnTo>
                  <a:lnTo>
                    <a:pt x="16817" y="334598"/>
                  </a:lnTo>
                  <a:lnTo>
                    <a:pt x="12056" y="345951"/>
                  </a:lnTo>
                  <a:lnTo>
                    <a:pt x="7676" y="357326"/>
                  </a:lnTo>
                  <a:lnTo>
                    <a:pt x="3903" y="368573"/>
                  </a:lnTo>
                  <a:lnTo>
                    <a:pt x="1273" y="379658"/>
                  </a:lnTo>
                  <a:lnTo>
                    <a:pt x="0" y="390582"/>
                  </a:lnTo>
                  <a:lnTo>
                    <a:pt x="469" y="400884"/>
                  </a:lnTo>
                  <a:lnTo>
                    <a:pt x="3368" y="409672"/>
                  </a:lnTo>
                  <a:lnTo>
                    <a:pt x="8835" y="416568"/>
                  </a:lnTo>
                  <a:lnTo>
                    <a:pt x="16235" y="421197"/>
                  </a:lnTo>
                  <a:lnTo>
                    <a:pt x="24488" y="422957"/>
                  </a:lnTo>
                  <a:lnTo>
                    <a:pt x="32882" y="421806"/>
                  </a:lnTo>
                  <a:lnTo>
                    <a:pt x="41106" y="418305"/>
                  </a:lnTo>
                  <a:lnTo>
                    <a:pt x="49073" y="413299"/>
                  </a:lnTo>
                  <a:lnTo>
                    <a:pt x="56792" y="407415"/>
                  </a:lnTo>
                  <a:lnTo>
                    <a:pt x="64144" y="400707"/>
                  </a:lnTo>
                  <a:lnTo>
                    <a:pt x="70869" y="392776"/>
                  </a:lnTo>
                  <a:lnTo>
                    <a:pt x="76880" y="383480"/>
                  </a:lnTo>
                  <a:lnTo>
                    <a:pt x="82241" y="372950"/>
                  </a:lnTo>
                  <a:lnTo>
                    <a:pt x="87077" y="361424"/>
                  </a:lnTo>
                  <a:lnTo>
                    <a:pt x="91513" y="349148"/>
                  </a:lnTo>
                  <a:lnTo>
                    <a:pt x="95492" y="336327"/>
                  </a:lnTo>
                  <a:lnTo>
                    <a:pt x="98793" y="323121"/>
                  </a:lnTo>
                  <a:lnTo>
                    <a:pt x="101348" y="309644"/>
                  </a:lnTo>
                  <a:lnTo>
                    <a:pt x="103234" y="295815"/>
                  </a:lnTo>
                  <a:lnTo>
                    <a:pt x="104583" y="281386"/>
                  </a:lnTo>
                  <a:lnTo>
                    <a:pt x="105528" y="266263"/>
                  </a:lnTo>
                  <a:lnTo>
                    <a:pt x="106180" y="250342"/>
                  </a:lnTo>
                  <a:lnTo>
                    <a:pt x="106626" y="233437"/>
                  </a:lnTo>
                  <a:lnTo>
                    <a:pt x="106924" y="215546"/>
                  </a:lnTo>
                  <a:lnTo>
                    <a:pt x="106956" y="196972"/>
                  </a:lnTo>
                  <a:lnTo>
                    <a:pt x="106445" y="178204"/>
                  </a:lnTo>
                  <a:lnTo>
                    <a:pt x="105289" y="159549"/>
                  </a:lnTo>
                  <a:lnTo>
                    <a:pt x="103698" y="141278"/>
                  </a:lnTo>
                  <a:lnTo>
                    <a:pt x="102091" y="123703"/>
                  </a:lnTo>
                  <a:lnTo>
                    <a:pt x="100712" y="106924"/>
                  </a:lnTo>
                  <a:lnTo>
                    <a:pt x="99465" y="91030"/>
                  </a:lnTo>
                  <a:lnTo>
                    <a:pt x="98021" y="76188"/>
                  </a:lnTo>
                  <a:lnTo>
                    <a:pt x="96198" y="62380"/>
                  </a:lnTo>
                  <a:lnTo>
                    <a:pt x="93973" y="49292"/>
                  </a:lnTo>
                  <a:lnTo>
                    <a:pt x="91400" y="36421"/>
                  </a:lnTo>
                  <a:lnTo>
                    <a:pt x="88556" y="23492"/>
                  </a:lnTo>
                  <a:lnTo>
                    <a:pt x="85496" y="11549"/>
                  </a:lnTo>
                  <a:lnTo>
                    <a:pt x="81824" y="3208"/>
                  </a:lnTo>
                  <a:lnTo>
                    <a:pt x="77633" y="0"/>
                  </a:lnTo>
                  <a:lnTo>
                    <a:pt x="74064" y="1534"/>
                  </a:lnTo>
                  <a:lnTo>
                    <a:pt x="71402" y="6783"/>
                  </a:lnTo>
                  <a:lnTo>
                    <a:pt x="69683" y="14916"/>
                  </a:lnTo>
                  <a:lnTo>
                    <a:pt x="69020" y="25447"/>
                  </a:lnTo>
                  <a:lnTo>
                    <a:pt x="69375" y="37921"/>
                  </a:lnTo>
                  <a:lnTo>
                    <a:pt x="70592" y="52052"/>
                  </a:lnTo>
                  <a:lnTo>
                    <a:pt x="72476" y="67753"/>
                  </a:lnTo>
                  <a:lnTo>
                    <a:pt x="74850" y="84834"/>
                  </a:lnTo>
                  <a:lnTo>
                    <a:pt x="77410" y="102866"/>
                  </a:lnTo>
                  <a:lnTo>
                    <a:pt x="79741" y="121271"/>
                  </a:lnTo>
                  <a:lnTo>
                    <a:pt x="81643" y="139679"/>
                  </a:lnTo>
                  <a:lnTo>
                    <a:pt x="83258" y="157614"/>
                  </a:lnTo>
                  <a:lnTo>
                    <a:pt x="84957" y="174433"/>
                  </a:lnTo>
                  <a:lnTo>
                    <a:pt x="86954" y="189900"/>
                  </a:lnTo>
                  <a:lnTo>
                    <a:pt x="89298" y="204439"/>
                  </a:lnTo>
                  <a:lnTo>
                    <a:pt x="91951" y="218898"/>
                  </a:lnTo>
                  <a:lnTo>
                    <a:pt x="94849" y="233783"/>
                  </a:lnTo>
                  <a:lnTo>
                    <a:pt x="97932" y="249242"/>
                  </a:lnTo>
                  <a:lnTo>
                    <a:pt x="101147" y="265240"/>
                  </a:lnTo>
                  <a:lnTo>
                    <a:pt x="104456" y="281672"/>
                  </a:lnTo>
                  <a:lnTo>
                    <a:pt x="107829" y="298266"/>
                  </a:lnTo>
                  <a:lnTo>
                    <a:pt x="111247" y="314627"/>
                  </a:lnTo>
                  <a:lnTo>
                    <a:pt x="114694" y="330548"/>
                  </a:lnTo>
                  <a:lnTo>
                    <a:pt x="118162" y="345846"/>
                  </a:lnTo>
                  <a:lnTo>
                    <a:pt x="121644" y="360280"/>
                  </a:lnTo>
                  <a:lnTo>
                    <a:pt x="125130" y="373790"/>
                  </a:lnTo>
                  <a:lnTo>
                    <a:pt x="128467" y="386040"/>
                  </a:lnTo>
                  <a:lnTo>
                    <a:pt x="131682" y="397523"/>
                  </a:lnTo>
                  <a:lnTo>
                    <a:pt x="135058" y="409249"/>
                  </a:lnTo>
                  <a:lnTo>
                    <a:pt x="139136" y="423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257892" y="1108782"/>
            <a:ext cx="294799" cy="336913"/>
            <a:chOff x="1257892" y="1108782"/>
            <a:chExt cx="294799" cy="336913"/>
          </a:xfrm>
        </p:grpSpPr>
        <p:sp>
          <p:nvSpPr>
            <p:cNvPr id="7" name="Freeform 6"/>
            <p:cNvSpPr/>
            <p:nvPr/>
          </p:nvSpPr>
          <p:spPr>
            <a:xfrm>
              <a:off x="1258945" y="1224595"/>
              <a:ext cx="9476" cy="157929"/>
            </a:xfrm>
            <a:custGeom>
              <a:avLst/>
              <a:gdLst/>
              <a:ahLst/>
              <a:cxnLst/>
              <a:rect l="0" t="0" r="0" b="0"/>
              <a:pathLst>
                <a:path w="9476" h="157929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6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4" y="93870"/>
                  </a:lnTo>
                  <a:lnTo>
                    <a:pt x="1419" y="107527"/>
                  </a:lnTo>
                  <a:lnTo>
                    <a:pt x="2949" y="120006"/>
                  </a:lnTo>
                  <a:lnTo>
                    <a:pt x="4673" y="131733"/>
                  </a:lnTo>
                  <a:lnTo>
                    <a:pt x="6744" y="143729"/>
                  </a:lnTo>
                  <a:lnTo>
                    <a:pt x="9475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7892" y="1108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5767" y="1200368"/>
              <a:ext cx="186924" cy="245327"/>
            </a:xfrm>
            <a:custGeom>
              <a:avLst/>
              <a:gdLst/>
              <a:ahLst/>
              <a:cxnLst/>
              <a:rect l="0" t="0" r="0" b="0"/>
              <a:pathLst>
                <a:path w="186924" h="245327">
                  <a:moveTo>
                    <a:pt x="18467" y="76870"/>
                  </a:moveTo>
                  <a:lnTo>
                    <a:pt x="27335" y="79737"/>
                  </a:lnTo>
                  <a:lnTo>
                    <a:pt x="36322" y="81879"/>
                  </a:lnTo>
                  <a:lnTo>
                    <a:pt x="46312" y="83477"/>
                  </a:lnTo>
                  <a:lnTo>
                    <a:pt x="57120" y="84485"/>
                  </a:lnTo>
                  <a:lnTo>
                    <a:pt x="68283" y="84685"/>
                  </a:lnTo>
                  <a:lnTo>
                    <a:pt x="79484" y="84025"/>
                  </a:lnTo>
                  <a:lnTo>
                    <a:pt x="90423" y="82441"/>
                  </a:lnTo>
                  <a:lnTo>
                    <a:pt x="100760" y="79780"/>
                  </a:lnTo>
                  <a:lnTo>
                    <a:pt x="110358" y="76060"/>
                  </a:lnTo>
                  <a:lnTo>
                    <a:pt x="118784" y="71274"/>
                  </a:lnTo>
                  <a:lnTo>
                    <a:pt x="125240" y="65313"/>
                  </a:lnTo>
                  <a:lnTo>
                    <a:pt x="129465" y="58229"/>
                  </a:lnTo>
                  <a:lnTo>
                    <a:pt x="131506" y="50201"/>
                  </a:lnTo>
                  <a:lnTo>
                    <a:pt x="131446" y="41443"/>
                  </a:lnTo>
                  <a:lnTo>
                    <a:pt x="129546" y="32159"/>
                  </a:lnTo>
                  <a:lnTo>
                    <a:pt x="125850" y="22995"/>
                  </a:lnTo>
                  <a:lnTo>
                    <a:pt x="120105" y="14988"/>
                  </a:lnTo>
                  <a:lnTo>
                    <a:pt x="112359" y="8614"/>
                  </a:lnTo>
                  <a:lnTo>
                    <a:pt x="103075" y="3998"/>
                  </a:lnTo>
                  <a:lnTo>
                    <a:pt x="92936" y="1184"/>
                  </a:lnTo>
                  <a:lnTo>
                    <a:pt x="82419" y="0"/>
                  </a:lnTo>
                  <a:lnTo>
                    <a:pt x="71937" y="304"/>
                  </a:lnTo>
                  <a:lnTo>
                    <a:pt x="61905" y="2087"/>
                  </a:lnTo>
                  <a:lnTo>
                    <a:pt x="52496" y="5206"/>
                  </a:lnTo>
                  <a:lnTo>
                    <a:pt x="43687" y="9415"/>
                  </a:lnTo>
                  <a:lnTo>
                    <a:pt x="35377" y="14455"/>
                  </a:lnTo>
                  <a:lnTo>
                    <a:pt x="27457" y="20112"/>
                  </a:lnTo>
                  <a:lnTo>
                    <a:pt x="20153" y="26537"/>
                  </a:lnTo>
                  <a:lnTo>
                    <a:pt x="13998" y="34213"/>
                  </a:lnTo>
                  <a:lnTo>
                    <a:pt x="9192" y="43306"/>
                  </a:lnTo>
                  <a:lnTo>
                    <a:pt x="5625" y="53685"/>
                  </a:lnTo>
                  <a:lnTo>
                    <a:pt x="3065" y="65101"/>
                  </a:lnTo>
                  <a:lnTo>
                    <a:pt x="1272" y="77297"/>
                  </a:lnTo>
                  <a:lnTo>
                    <a:pt x="202" y="89892"/>
                  </a:lnTo>
                  <a:lnTo>
                    <a:pt x="0" y="102412"/>
                  </a:lnTo>
                  <a:lnTo>
                    <a:pt x="680" y="114607"/>
                  </a:lnTo>
                  <a:lnTo>
                    <a:pt x="2288" y="126421"/>
                  </a:lnTo>
                  <a:lnTo>
                    <a:pt x="4970" y="137894"/>
                  </a:lnTo>
                  <a:lnTo>
                    <a:pt x="8702" y="149091"/>
                  </a:lnTo>
                  <a:lnTo>
                    <a:pt x="13328" y="159917"/>
                  </a:lnTo>
                  <a:lnTo>
                    <a:pt x="18650" y="170121"/>
                  </a:lnTo>
                  <a:lnTo>
                    <a:pt x="24496" y="179613"/>
                  </a:lnTo>
                  <a:lnTo>
                    <a:pt x="31048" y="188294"/>
                  </a:lnTo>
                  <a:lnTo>
                    <a:pt x="38809" y="195979"/>
                  </a:lnTo>
                  <a:lnTo>
                    <a:pt x="47955" y="202666"/>
                  </a:lnTo>
                  <a:lnTo>
                    <a:pt x="58199" y="208497"/>
                  </a:lnTo>
                  <a:lnTo>
                    <a:pt x="68992" y="213655"/>
                  </a:lnTo>
                  <a:lnTo>
                    <a:pt x="79956" y="218314"/>
                  </a:lnTo>
                  <a:lnTo>
                    <a:pt x="90909" y="222614"/>
                  </a:lnTo>
                  <a:lnTo>
                    <a:pt x="101789" y="226663"/>
                  </a:lnTo>
                  <a:lnTo>
                    <a:pt x="112586" y="230534"/>
                  </a:lnTo>
                  <a:lnTo>
                    <a:pt x="123435" y="234130"/>
                  </a:lnTo>
                  <a:lnTo>
                    <a:pt x="135974" y="237548"/>
                  </a:lnTo>
                  <a:lnTo>
                    <a:pt x="154661" y="241090"/>
                  </a:lnTo>
                  <a:lnTo>
                    <a:pt x="186923" y="24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66024" y="908740"/>
            <a:ext cx="1210940" cy="689408"/>
            <a:chOff x="4966024" y="908740"/>
            <a:chExt cx="1210940" cy="689408"/>
          </a:xfrm>
        </p:grpSpPr>
        <p:sp>
          <p:nvSpPr>
            <p:cNvPr id="11" name="Freeform 10"/>
            <p:cNvSpPr/>
            <p:nvPr/>
          </p:nvSpPr>
          <p:spPr>
            <a:xfrm>
              <a:off x="4966024" y="908740"/>
              <a:ext cx="193466" cy="494841"/>
            </a:xfrm>
            <a:custGeom>
              <a:avLst/>
              <a:gdLst/>
              <a:ahLst/>
              <a:cxnLst/>
              <a:rect l="0" t="0" r="0" b="0"/>
              <a:pathLst>
                <a:path w="193466" h="494841">
                  <a:moveTo>
                    <a:pt x="130295" y="0"/>
                  </a:moveTo>
                  <a:lnTo>
                    <a:pt x="124427" y="5868"/>
                  </a:lnTo>
                  <a:lnTo>
                    <a:pt x="118862" y="11433"/>
                  </a:lnTo>
                  <a:lnTo>
                    <a:pt x="113059" y="17236"/>
                  </a:lnTo>
                  <a:lnTo>
                    <a:pt x="106805" y="23490"/>
                  </a:lnTo>
                  <a:lnTo>
                    <a:pt x="99827" y="30468"/>
                  </a:lnTo>
                  <a:lnTo>
                    <a:pt x="92050" y="38258"/>
                  </a:lnTo>
                  <a:lnTo>
                    <a:pt x="83722" y="47106"/>
                  </a:lnTo>
                  <a:lnTo>
                    <a:pt x="75291" y="57481"/>
                  </a:lnTo>
                  <a:lnTo>
                    <a:pt x="67030" y="69492"/>
                  </a:lnTo>
                  <a:lnTo>
                    <a:pt x="59028" y="82625"/>
                  </a:lnTo>
                  <a:lnTo>
                    <a:pt x="51275" y="95971"/>
                  </a:lnTo>
                  <a:lnTo>
                    <a:pt x="43733" y="108989"/>
                  </a:lnTo>
                  <a:lnTo>
                    <a:pt x="36514" y="121830"/>
                  </a:lnTo>
                  <a:lnTo>
                    <a:pt x="29887" y="135123"/>
                  </a:lnTo>
                  <a:lnTo>
                    <a:pt x="23949" y="149210"/>
                  </a:lnTo>
                  <a:lnTo>
                    <a:pt x="18808" y="163960"/>
                  </a:lnTo>
                  <a:lnTo>
                    <a:pt x="14654" y="178948"/>
                  </a:lnTo>
                  <a:lnTo>
                    <a:pt x="11485" y="193892"/>
                  </a:lnTo>
                  <a:lnTo>
                    <a:pt x="9001" y="208844"/>
                  </a:lnTo>
                  <a:lnTo>
                    <a:pt x="6710" y="224096"/>
                  </a:lnTo>
                  <a:lnTo>
                    <a:pt x="4320" y="239794"/>
                  </a:lnTo>
                  <a:lnTo>
                    <a:pt x="2052" y="255777"/>
                  </a:lnTo>
                  <a:lnTo>
                    <a:pt x="515" y="271666"/>
                  </a:lnTo>
                  <a:lnTo>
                    <a:pt x="0" y="287247"/>
                  </a:lnTo>
                  <a:lnTo>
                    <a:pt x="487" y="302473"/>
                  </a:lnTo>
                  <a:lnTo>
                    <a:pt x="1810" y="317383"/>
                  </a:lnTo>
                  <a:lnTo>
                    <a:pt x="3781" y="332038"/>
                  </a:lnTo>
                  <a:lnTo>
                    <a:pt x="6393" y="346338"/>
                  </a:lnTo>
                  <a:lnTo>
                    <a:pt x="9817" y="360026"/>
                  </a:lnTo>
                  <a:lnTo>
                    <a:pt x="14080" y="373011"/>
                  </a:lnTo>
                  <a:lnTo>
                    <a:pt x="19077" y="385189"/>
                  </a:lnTo>
                  <a:lnTo>
                    <a:pt x="24655" y="396376"/>
                  </a:lnTo>
                  <a:lnTo>
                    <a:pt x="30667" y="406567"/>
                  </a:lnTo>
                  <a:lnTo>
                    <a:pt x="36992" y="415904"/>
                  </a:lnTo>
                  <a:lnTo>
                    <a:pt x="43537" y="424569"/>
                  </a:lnTo>
                  <a:lnTo>
                    <a:pt x="50239" y="432731"/>
                  </a:lnTo>
                  <a:lnTo>
                    <a:pt x="57214" y="440368"/>
                  </a:lnTo>
                  <a:lnTo>
                    <a:pt x="64736" y="447277"/>
                  </a:lnTo>
                  <a:lnTo>
                    <a:pt x="72910" y="453413"/>
                  </a:lnTo>
                  <a:lnTo>
                    <a:pt x="81689" y="459026"/>
                  </a:lnTo>
                  <a:lnTo>
                    <a:pt x="90961" y="464562"/>
                  </a:lnTo>
                  <a:lnTo>
                    <a:pt x="100610" y="470281"/>
                  </a:lnTo>
                  <a:lnTo>
                    <a:pt x="110701" y="475936"/>
                  </a:lnTo>
                  <a:lnTo>
                    <a:pt x="121460" y="480900"/>
                  </a:lnTo>
                  <a:lnTo>
                    <a:pt x="132944" y="484868"/>
                  </a:lnTo>
                  <a:lnTo>
                    <a:pt x="144661" y="487860"/>
                  </a:lnTo>
                  <a:lnTo>
                    <a:pt x="156914" y="490349"/>
                  </a:lnTo>
                  <a:lnTo>
                    <a:pt x="171896" y="492551"/>
                  </a:lnTo>
                  <a:lnTo>
                    <a:pt x="193465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80547" y="1003497"/>
              <a:ext cx="187793" cy="336913"/>
            </a:xfrm>
            <a:custGeom>
              <a:avLst/>
              <a:gdLst/>
              <a:ahLst/>
              <a:cxnLst/>
              <a:rect l="0" t="0" r="0" b="0"/>
              <a:pathLst>
                <a:path w="187793" h="336913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6" y="34467"/>
                  </a:lnTo>
                  <a:lnTo>
                    <a:pt x="7970" y="46801"/>
                  </a:lnTo>
                  <a:lnTo>
                    <a:pt x="9466" y="60109"/>
                  </a:lnTo>
                  <a:lnTo>
                    <a:pt x="11317" y="74414"/>
                  </a:lnTo>
                  <a:lnTo>
                    <a:pt x="13557" y="89419"/>
                  </a:lnTo>
                  <a:lnTo>
                    <a:pt x="16138" y="104632"/>
                  </a:lnTo>
                  <a:lnTo>
                    <a:pt x="18982" y="119750"/>
                  </a:lnTo>
                  <a:lnTo>
                    <a:pt x="21859" y="134662"/>
                  </a:lnTo>
                  <a:lnTo>
                    <a:pt x="24403" y="149360"/>
                  </a:lnTo>
                  <a:lnTo>
                    <a:pt x="26444" y="163876"/>
                  </a:lnTo>
                  <a:lnTo>
                    <a:pt x="27981" y="178253"/>
                  </a:lnTo>
                  <a:lnTo>
                    <a:pt x="29095" y="192525"/>
                  </a:lnTo>
                  <a:lnTo>
                    <a:pt x="29881" y="206725"/>
                  </a:lnTo>
                  <a:lnTo>
                    <a:pt x="30428" y="220872"/>
                  </a:lnTo>
                  <a:lnTo>
                    <a:pt x="30803" y="234985"/>
                  </a:lnTo>
                  <a:lnTo>
                    <a:pt x="31058" y="248986"/>
                  </a:lnTo>
                  <a:lnTo>
                    <a:pt x="31245" y="259831"/>
                  </a:lnTo>
                  <a:lnTo>
                    <a:pt x="31551" y="263650"/>
                  </a:lnTo>
                  <a:lnTo>
                    <a:pt x="32285" y="261673"/>
                  </a:lnTo>
                  <a:lnTo>
                    <a:pt x="33594" y="256079"/>
                  </a:lnTo>
                  <a:lnTo>
                    <a:pt x="35622" y="248568"/>
                  </a:lnTo>
                  <a:lnTo>
                    <a:pt x="38584" y="240352"/>
                  </a:lnTo>
                  <a:lnTo>
                    <a:pt x="42508" y="232073"/>
                  </a:lnTo>
                  <a:lnTo>
                    <a:pt x="47431" y="224146"/>
                  </a:lnTo>
                  <a:lnTo>
                    <a:pt x="53485" y="216935"/>
                  </a:lnTo>
                  <a:lnTo>
                    <a:pt x="60635" y="210559"/>
                  </a:lnTo>
                  <a:lnTo>
                    <a:pt x="68877" y="205270"/>
                  </a:lnTo>
                  <a:lnTo>
                    <a:pt x="78311" y="201535"/>
                  </a:lnTo>
                  <a:lnTo>
                    <a:pt x="88875" y="199465"/>
                  </a:lnTo>
                  <a:lnTo>
                    <a:pt x="100224" y="198870"/>
                  </a:lnTo>
                  <a:lnTo>
                    <a:pt x="111832" y="199450"/>
                  </a:lnTo>
                  <a:lnTo>
                    <a:pt x="123374" y="200915"/>
                  </a:lnTo>
                  <a:lnTo>
                    <a:pt x="134563" y="203184"/>
                  </a:lnTo>
                  <a:lnTo>
                    <a:pt x="145076" y="206376"/>
                  </a:lnTo>
                  <a:lnTo>
                    <a:pt x="154809" y="210488"/>
                  </a:lnTo>
                  <a:lnTo>
                    <a:pt x="163665" y="215553"/>
                  </a:lnTo>
                  <a:lnTo>
                    <a:pt x="171476" y="221710"/>
                  </a:lnTo>
                  <a:lnTo>
                    <a:pt x="178237" y="228929"/>
                  </a:lnTo>
                  <a:lnTo>
                    <a:pt x="183610" y="237048"/>
                  </a:lnTo>
                  <a:lnTo>
                    <a:pt x="186865" y="245869"/>
                  </a:lnTo>
                  <a:lnTo>
                    <a:pt x="187792" y="255204"/>
                  </a:lnTo>
                  <a:lnTo>
                    <a:pt x="186635" y="264742"/>
                  </a:lnTo>
                  <a:lnTo>
                    <a:pt x="183807" y="274065"/>
                  </a:lnTo>
                  <a:lnTo>
                    <a:pt x="179719" y="282958"/>
                  </a:lnTo>
                  <a:lnTo>
                    <a:pt x="174553" y="291234"/>
                  </a:lnTo>
                  <a:lnTo>
                    <a:pt x="168270" y="298646"/>
                  </a:lnTo>
                  <a:lnTo>
                    <a:pt x="160938" y="305151"/>
                  </a:lnTo>
                  <a:lnTo>
                    <a:pt x="152729" y="310859"/>
                  </a:lnTo>
                  <a:lnTo>
                    <a:pt x="143841" y="315935"/>
                  </a:lnTo>
                  <a:lnTo>
                    <a:pt x="134447" y="320534"/>
                  </a:lnTo>
                  <a:lnTo>
                    <a:pt x="124530" y="324625"/>
                  </a:lnTo>
                  <a:lnTo>
                    <a:pt x="113887" y="328001"/>
                  </a:lnTo>
                  <a:lnTo>
                    <a:pt x="102485" y="330607"/>
                  </a:lnTo>
                  <a:lnTo>
                    <a:pt x="91021" y="332531"/>
                  </a:lnTo>
                  <a:lnTo>
                    <a:pt x="79710" y="334114"/>
                  </a:lnTo>
                  <a:lnTo>
                    <a:pt x="67559" y="335495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3231" y="1202365"/>
              <a:ext cx="157928" cy="109261"/>
            </a:xfrm>
            <a:custGeom>
              <a:avLst/>
              <a:gdLst/>
              <a:ahLst/>
              <a:cxnLst/>
              <a:rect l="0" t="0" r="0" b="0"/>
              <a:pathLst>
                <a:path w="157928" h="109261">
                  <a:moveTo>
                    <a:pt x="0" y="43287"/>
                  </a:moveTo>
                  <a:lnTo>
                    <a:pt x="5800" y="52089"/>
                  </a:lnTo>
                  <a:lnTo>
                    <a:pt x="10725" y="60435"/>
                  </a:lnTo>
                  <a:lnTo>
                    <a:pt x="15227" y="69134"/>
                  </a:lnTo>
                  <a:lnTo>
                    <a:pt x="19448" y="78255"/>
                  </a:lnTo>
                  <a:lnTo>
                    <a:pt x="23462" y="87750"/>
                  </a:lnTo>
                  <a:lnTo>
                    <a:pt x="27286" y="97492"/>
                  </a:lnTo>
                  <a:lnTo>
                    <a:pt x="29650" y="105645"/>
                  </a:lnTo>
                  <a:lnTo>
                    <a:pt x="29439" y="109260"/>
                  </a:lnTo>
                  <a:lnTo>
                    <a:pt x="28016" y="107899"/>
                  </a:lnTo>
                  <a:lnTo>
                    <a:pt x="26383" y="102585"/>
                  </a:lnTo>
                  <a:lnTo>
                    <a:pt x="24949" y="94455"/>
                  </a:lnTo>
                  <a:lnTo>
                    <a:pt x="23820" y="84390"/>
                  </a:lnTo>
                  <a:lnTo>
                    <a:pt x="22990" y="73025"/>
                  </a:lnTo>
                  <a:lnTo>
                    <a:pt x="22735" y="61115"/>
                  </a:lnTo>
                  <a:lnTo>
                    <a:pt x="23611" y="49565"/>
                  </a:lnTo>
                  <a:lnTo>
                    <a:pt x="25831" y="38834"/>
                  </a:lnTo>
                  <a:lnTo>
                    <a:pt x="29456" y="29152"/>
                  </a:lnTo>
                  <a:lnTo>
                    <a:pt x="34562" y="20710"/>
                  </a:lnTo>
                  <a:lnTo>
                    <a:pt x="41041" y="13483"/>
                  </a:lnTo>
                  <a:lnTo>
                    <a:pt x="48814" y="7610"/>
                  </a:lnTo>
                  <a:lnTo>
                    <a:pt x="57926" y="3480"/>
                  </a:lnTo>
                  <a:lnTo>
                    <a:pt x="68276" y="1138"/>
                  </a:lnTo>
                  <a:lnTo>
                    <a:pt x="79648" y="190"/>
                  </a:lnTo>
                  <a:lnTo>
                    <a:pt x="91805" y="0"/>
                  </a:lnTo>
                  <a:lnTo>
                    <a:pt x="104519" y="127"/>
                  </a:lnTo>
                  <a:lnTo>
                    <a:pt x="117017" y="344"/>
                  </a:lnTo>
                  <a:lnTo>
                    <a:pt x="129208" y="579"/>
                  </a:lnTo>
                  <a:lnTo>
                    <a:pt x="142159" y="843"/>
                  </a:lnTo>
                  <a:lnTo>
                    <a:pt x="157927" y="1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43801" y="1245652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49"/>
                  </a:lnTo>
                  <a:lnTo>
                    <a:pt x="3694" y="46165"/>
                  </a:lnTo>
                  <a:lnTo>
                    <a:pt x="5545" y="58382"/>
                  </a:lnTo>
                  <a:lnTo>
                    <a:pt x="7712" y="7329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43801" y="1119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38557" y="1199044"/>
              <a:ext cx="147400" cy="120309"/>
            </a:xfrm>
            <a:custGeom>
              <a:avLst/>
              <a:gdLst/>
              <a:ahLst/>
              <a:cxnLst/>
              <a:rect l="0" t="0" r="0" b="0"/>
              <a:pathLst>
                <a:path w="147400" h="120309">
                  <a:moveTo>
                    <a:pt x="0" y="25551"/>
                  </a:moveTo>
                  <a:lnTo>
                    <a:pt x="2934" y="34420"/>
                  </a:lnTo>
                  <a:lnTo>
                    <a:pt x="5716" y="43407"/>
                  </a:lnTo>
                  <a:lnTo>
                    <a:pt x="8611" y="53402"/>
                  </a:lnTo>
                  <a:lnTo>
                    <a:pt x="11478" y="64383"/>
                  </a:lnTo>
                  <a:lnTo>
                    <a:pt x="13995" y="76194"/>
                  </a:lnTo>
                  <a:lnTo>
                    <a:pt x="15983" y="88621"/>
                  </a:lnTo>
                  <a:lnTo>
                    <a:pt x="16642" y="100326"/>
                  </a:lnTo>
                  <a:lnTo>
                    <a:pt x="14765" y="107602"/>
                  </a:lnTo>
                  <a:lnTo>
                    <a:pt x="11225" y="108265"/>
                  </a:lnTo>
                  <a:lnTo>
                    <a:pt x="7956" y="104040"/>
                  </a:lnTo>
                  <a:lnTo>
                    <a:pt x="5653" y="96733"/>
                  </a:lnTo>
                  <a:lnTo>
                    <a:pt x="4549" y="87731"/>
                  </a:lnTo>
                  <a:lnTo>
                    <a:pt x="4595" y="77881"/>
                  </a:lnTo>
                  <a:lnTo>
                    <a:pt x="5597" y="67630"/>
                  </a:lnTo>
                  <a:lnTo>
                    <a:pt x="7337" y="57199"/>
                  </a:lnTo>
                  <a:lnTo>
                    <a:pt x="9627" y="46702"/>
                  </a:lnTo>
                  <a:lnTo>
                    <a:pt x="12639" y="36511"/>
                  </a:lnTo>
                  <a:lnTo>
                    <a:pt x="16871" y="27264"/>
                  </a:lnTo>
                  <a:lnTo>
                    <a:pt x="22503" y="19231"/>
                  </a:lnTo>
                  <a:lnTo>
                    <a:pt x="29575" y="12514"/>
                  </a:lnTo>
                  <a:lnTo>
                    <a:pt x="38150" y="7217"/>
                  </a:lnTo>
                  <a:lnTo>
                    <a:pt x="48097" y="3256"/>
                  </a:lnTo>
                  <a:lnTo>
                    <a:pt x="58844" y="730"/>
                  </a:lnTo>
                  <a:lnTo>
                    <a:pt x="69510" y="0"/>
                  </a:lnTo>
                  <a:lnTo>
                    <a:pt x="79602" y="1100"/>
                  </a:lnTo>
                  <a:lnTo>
                    <a:pt x="89002" y="3785"/>
                  </a:lnTo>
                  <a:lnTo>
                    <a:pt x="97775" y="7721"/>
                  </a:lnTo>
                  <a:lnTo>
                    <a:pt x="106042" y="12593"/>
                  </a:lnTo>
                  <a:lnTo>
                    <a:pt x="113764" y="18303"/>
                  </a:lnTo>
                  <a:lnTo>
                    <a:pt x="120739" y="24959"/>
                  </a:lnTo>
                  <a:lnTo>
                    <a:pt x="126913" y="32550"/>
                  </a:lnTo>
                  <a:lnTo>
                    <a:pt x="132214" y="41104"/>
                  </a:lnTo>
                  <a:lnTo>
                    <a:pt x="136477" y="50757"/>
                  </a:lnTo>
                  <a:lnTo>
                    <a:pt x="139714" y="61462"/>
                  </a:lnTo>
                  <a:lnTo>
                    <a:pt x="142080" y="72639"/>
                  </a:lnTo>
                  <a:lnTo>
                    <a:pt x="144014" y="84463"/>
                  </a:lnTo>
                  <a:lnTo>
                    <a:pt x="145690" y="99088"/>
                  </a:lnTo>
                  <a:lnTo>
                    <a:pt x="147399" y="120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33161" y="1186258"/>
              <a:ext cx="173894" cy="411890"/>
            </a:xfrm>
            <a:custGeom>
              <a:avLst/>
              <a:gdLst/>
              <a:ahLst/>
              <a:cxnLst/>
              <a:rect l="0" t="0" r="0" b="0"/>
              <a:pathLst>
                <a:path w="173894" h="411890">
                  <a:moveTo>
                    <a:pt x="58080" y="112037"/>
                  </a:moveTo>
                  <a:lnTo>
                    <a:pt x="66747" y="106102"/>
                  </a:lnTo>
                  <a:lnTo>
                    <a:pt x="73813" y="99898"/>
                  </a:lnTo>
                  <a:lnTo>
                    <a:pt x="79914" y="92793"/>
                  </a:lnTo>
                  <a:lnTo>
                    <a:pt x="85143" y="84507"/>
                  </a:lnTo>
                  <a:lnTo>
                    <a:pt x="89357" y="74564"/>
                  </a:lnTo>
                  <a:lnTo>
                    <a:pt x="92553" y="62876"/>
                  </a:lnTo>
                  <a:lnTo>
                    <a:pt x="94549" y="50144"/>
                  </a:lnTo>
                  <a:lnTo>
                    <a:pt x="94916" y="37607"/>
                  </a:lnTo>
                  <a:lnTo>
                    <a:pt x="93559" y="25975"/>
                  </a:lnTo>
                  <a:lnTo>
                    <a:pt x="90361" y="15900"/>
                  </a:lnTo>
                  <a:lnTo>
                    <a:pt x="85016" y="8196"/>
                  </a:lnTo>
                  <a:lnTo>
                    <a:pt x="77571" y="3065"/>
                  </a:lnTo>
                  <a:lnTo>
                    <a:pt x="68505" y="385"/>
                  </a:lnTo>
                  <a:lnTo>
                    <a:pt x="58519" y="0"/>
                  </a:lnTo>
                  <a:lnTo>
                    <a:pt x="48113" y="1589"/>
                  </a:lnTo>
                  <a:lnTo>
                    <a:pt x="37877" y="4904"/>
                  </a:lnTo>
                  <a:lnTo>
                    <a:pt x="28543" y="9861"/>
                  </a:lnTo>
                  <a:lnTo>
                    <a:pt x="20425" y="16268"/>
                  </a:lnTo>
                  <a:lnTo>
                    <a:pt x="13637" y="24008"/>
                  </a:lnTo>
                  <a:lnTo>
                    <a:pt x="8286" y="33104"/>
                  </a:lnTo>
                  <a:lnTo>
                    <a:pt x="4282" y="43447"/>
                  </a:lnTo>
                  <a:lnTo>
                    <a:pt x="1555" y="54816"/>
                  </a:lnTo>
                  <a:lnTo>
                    <a:pt x="158" y="66971"/>
                  </a:lnTo>
                  <a:lnTo>
                    <a:pt x="0" y="79690"/>
                  </a:lnTo>
                  <a:lnTo>
                    <a:pt x="1197" y="92313"/>
                  </a:lnTo>
                  <a:lnTo>
                    <a:pt x="4128" y="103796"/>
                  </a:lnTo>
                  <a:lnTo>
                    <a:pt x="8841" y="113648"/>
                  </a:lnTo>
                  <a:lnTo>
                    <a:pt x="15108" y="121413"/>
                  </a:lnTo>
                  <a:lnTo>
                    <a:pt x="22602" y="126430"/>
                  </a:lnTo>
                  <a:lnTo>
                    <a:pt x="31007" y="128610"/>
                  </a:lnTo>
                  <a:lnTo>
                    <a:pt x="39903" y="128160"/>
                  </a:lnTo>
                  <a:lnTo>
                    <a:pt x="48787" y="125290"/>
                  </a:lnTo>
                  <a:lnTo>
                    <a:pt x="57381" y="120367"/>
                  </a:lnTo>
                  <a:lnTo>
                    <a:pt x="65455" y="113830"/>
                  </a:lnTo>
                  <a:lnTo>
                    <a:pt x="72732" y="106089"/>
                  </a:lnTo>
                  <a:lnTo>
                    <a:pt x="79145" y="97482"/>
                  </a:lnTo>
                  <a:lnTo>
                    <a:pt x="84792" y="88266"/>
                  </a:lnTo>
                  <a:lnTo>
                    <a:pt x="89827" y="78627"/>
                  </a:lnTo>
                  <a:lnTo>
                    <a:pt x="94411" y="68771"/>
                  </a:lnTo>
                  <a:lnTo>
                    <a:pt x="98891" y="61295"/>
                  </a:lnTo>
                  <a:lnTo>
                    <a:pt x="103185" y="59555"/>
                  </a:lnTo>
                  <a:lnTo>
                    <a:pt x="106749" y="62894"/>
                  </a:lnTo>
                  <a:lnTo>
                    <a:pt x="109832" y="69830"/>
                  </a:lnTo>
                  <a:lnTo>
                    <a:pt x="112604" y="79341"/>
                  </a:lnTo>
                  <a:lnTo>
                    <a:pt x="114935" y="90920"/>
                  </a:lnTo>
                  <a:lnTo>
                    <a:pt x="116760" y="104153"/>
                  </a:lnTo>
                  <a:lnTo>
                    <a:pt x="118116" y="118651"/>
                  </a:lnTo>
                  <a:lnTo>
                    <a:pt x="119091" y="134079"/>
                  </a:lnTo>
                  <a:lnTo>
                    <a:pt x="119777" y="150166"/>
                  </a:lnTo>
                  <a:lnTo>
                    <a:pt x="120251" y="166548"/>
                  </a:lnTo>
                  <a:lnTo>
                    <a:pt x="120576" y="182775"/>
                  </a:lnTo>
                  <a:lnTo>
                    <a:pt x="120796" y="198621"/>
                  </a:lnTo>
                  <a:lnTo>
                    <a:pt x="120946" y="214211"/>
                  </a:lnTo>
                  <a:lnTo>
                    <a:pt x="121046" y="229906"/>
                  </a:lnTo>
                  <a:lnTo>
                    <a:pt x="121114" y="245910"/>
                  </a:lnTo>
                  <a:lnTo>
                    <a:pt x="121160" y="262100"/>
                  </a:lnTo>
                  <a:lnTo>
                    <a:pt x="121190" y="278130"/>
                  </a:lnTo>
                  <a:lnTo>
                    <a:pt x="121210" y="293805"/>
                  </a:lnTo>
                  <a:lnTo>
                    <a:pt x="121224" y="309095"/>
                  </a:lnTo>
                  <a:lnTo>
                    <a:pt x="121233" y="324048"/>
                  </a:lnTo>
                  <a:lnTo>
                    <a:pt x="121234" y="338732"/>
                  </a:lnTo>
                  <a:lnTo>
                    <a:pt x="121065" y="353051"/>
                  </a:lnTo>
                  <a:lnTo>
                    <a:pt x="120420" y="366752"/>
                  </a:lnTo>
                  <a:lnTo>
                    <a:pt x="119154" y="379732"/>
                  </a:lnTo>
                  <a:lnTo>
                    <a:pt x="116811" y="391397"/>
                  </a:lnTo>
                  <a:lnTo>
                    <a:pt x="112571" y="400642"/>
                  </a:lnTo>
                  <a:lnTo>
                    <a:pt x="106160" y="407072"/>
                  </a:lnTo>
                  <a:lnTo>
                    <a:pt x="97939" y="410761"/>
                  </a:lnTo>
                  <a:lnTo>
                    <a:pt x="88593" y="411889"/>
                  </a:lnTo>
                  <a:lnTo>
                    <a:pt x="78654" y="410827"/>
                  </a:lnTo>
                  <a:lnTo>
                    <a:pt x="68747" y="407710"/>
                  </a:lnTo>
                  <a:lnTo>
                    <a:pt x="59642" y="402362"/>
                  </a:lnTo>
                  <a:lnTo>
                    <a:pt x="51682" y="394882"/>
                  </a:lnTo>
                  <a:lnTo>
                    <a:pt x="45002" y="385608"/>
                  </a:lnTo>
                  <a:lnTo>
                    <a:pt x="39724" y="374943"/>
                  </a:lnTo>
                  <a:lnTo>
                    <a:pt x="35772" y="363256"/>
                  </a:lnTo>
                  <a:lnTo>
                    <a:pt x="33252" y="351004"/>
                  </a:lnTo>
                  <a:lnTo>
                    <a:pt x="32524" y="338713"/>
                  </a:lnTo>
                  <a:lnTo>
                    <a:pt x="33626" y="326673"/>
                  </a:lnTo>
                  <a:lnTo>
                    <a:pt x="36312" y="314962"/>
                  </a:lnTo>
                  <a:lnTo>
                    <a:pt x="40249" y="303558"/>
                  </a:lnTo>
                  <a:lnTo>
                    <a:pt x="45121" y="292412"/>
                  </a:lnTo>
                  <a:lnTo>
                    <a:pt x="50831" y="281789"/>
                  </a:lnTo>
                  <a:lnTo>
                    <a:pt x="57487" y="272254"/>
                  </a:lnTo>
                  <a:lnTo>
                    <a:pt x="65074" y="264024"/>
                  </a:lnTo>
                  <a:lnTo>
                    <a:pt x="73455" y="257006"/>
                  </a:lnTo>
                  <a:lnTo>
                    <a:pt x="82459" y="250975"/>
                  </a:lnTo>
                  <a:lnTo>
                    <a:pt x="91921" y="245690"/>
                  </a:lnTo>
                  <a:lnTo>
                    <a:pt x="101545" y="240782"/>
                  </a:lnTo>
                  <a:lnTo>
                    <a:pt x="110927" y="235785"/>
                  </a:lnTo>
                  <a:lnTo>
                    <a:pt x="119864" y="230457"/>
                  </a:lnTo>
                  <a:lnTo>
                    <a:pt x="128425" y="224859"/>
                  </a:lnTo>
                  <a:lnTo>
                    <a:pt x="137897" y="218604"/>
                  </a:lnTo>
                  <a:lnTo>
                    <a:pt x="151347" y="210020"/>
                  </a:lnTo>
                  <a:lnTo>
                    <a:pt x="173893" y="196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33355" y="961383"/>
              <a:ext cx="143609" cy="515897"/>
            </a:xfrm>
            <a:custGeom>
              <a:avLst/>
              <a:gdLst/>
              <a:ahLst/>
              <a:cxnLst/>
              <a:rect l="0" t="0" r="0" b="0"/>
              <a:pathLst>
                <a:path w="143609" h="515897">
                  <a:moveTo>
                    <a:pt x="0" y="0"/>
                  </a:moveTo>
                  <a:lnTo>
                    <a:pt x="5935" y="11668"/>
                  </a:lnTo>
                  <a:lnTo>
                    <a:pt x="12139" y="22157"/>
                  </a:lnTo>
                  <a:lnTo>
                    <a:pt x="19235" y="32459"/>
                  </a:lnTo>
                  <a:lnTo>
                    <a:pt x="27175" y="42760"/>
                  </a:lnTo>
                  <a:lnTo>
                    <a:pt x="35822" y="53104"/>
                  </a:lnTo>
                  <a:lnTo>
                    <a:pt x="45011" y="63489"/>
                  </a:lnTo>
                  <a:lnTo>
                    <a:pt x="54438" y="73744"/>
                  </a:lnTo>
                  <a:lnTo>
                    <a:pt x="63680" y="83554"/>
                  </a:lnTo>
                  <a:lnTo>
                    <a:pt x="72520" y="92789"/>
                  </a:lnTo>
                  <a:lnTo>
                    <a:pt x="80928" y="101805"/>
                  </a:lnTo>
                  <a:lnTo>
                    <a:pt x="88960" y="111311"/>
                  </a:lnTo>
                  <a:lnTo>
                    <a:pt x="96695" y="121674"/>
                  </a:lnTo>
                  <a:lnTo>
                    <a:pt x="104042" y="132925"/>
                  </a:lnTo>
                  <a:lnTo>
                    <a:pt x="110757" y="144935"/>
                  </a:lnTo>
                  <a:lnTo>
                    <a:pt x="116758" y="157542"/>
                  </a:lnTo>
                  <a:lnTo>
                    <a:pt x="122111" y="170753"/>
                  </a:lnTo>
                  <a:lnTo>
                    <a:pt x="126941" y="184753"/>
                  </a:lnTo>
                  <a:lnTo>
                    <a:pt x="131372" y="199571"/>
                  </a:lnTo>
                  <a:lnTo>
                    <a:pt x="135349" y="214945"/>
                  </a:lnTo>
                  <a:lnTo>
                    <a:pt x="138647" y="230418"/>
                  </a:lnTo>
                  <a:lnTo>
                    <a:pt x="141196" y="245719"/>
                  </a:lnTo>
                  <a:lnTo>
                    <a:pt x="142908" y="260927"/>
                  </a:lnTo>
                  <a:lnTo>
                    <a:pt x="143608" y="276356"/>
                  </a:lnTo>
                  <a:lnTo>
                    <a:pt x="143294" y="292178"/>
                  </a:lnTo>
                  <a:lnTo>
                    <a:pt x="141948" y="308245"/>
                  </a:lnTo>
                  <a:lnTo>
                    <a:pt x="139448" y="324191"/>
                  </a:lnTo>
                  <a:lnTo>
                    <a:pt x="135842" y="339810"/>
                  </a:lnTo>
                  <a:lnTo>
                    <a:pt x="131302" y="355062"/>
                  </a:lnTo>
                  <a:lnTo>
                    <a:pt x="126039" y="369990"/>
                  </a:lnTo>
                  <a:lnTo>
                    <a:pt x="120242" y="384657"/>
                  </a:lnTo>
                  <a:lnTo>
                    <a:pt x="114062" y="398964"/>
                  </a:lnTo>
                  <a:lnTo>
                    <a:pt x="107615" y="412658"/>
                  </a:lnTo>
                  <a:lnTo>
                    <a:pt x="100983" y="425646"/>
                  </a:lnTo>
                  <a:lnTo>
                    <a:pt x="94225" y="437826"/>
                  </a:lnTo>
                  <a:lnTo>
                    <a:pt x="87382" y="449015"/>
                  </a:lnTo>
                  <a:lnTo>
                    <a:pt x="80486" y="459207"/>
                  </a:lnTo>
                  <a:lnTo>
                    <a:pt x="73666" y="468632"/>
                  </a:lnTo>
                  <a:lnTo>
                    <a:pt x="66375" y="478786"/>
                  </a:lnTo>
                  <a:lnTo>
                    <a:pt x="56858" y="492800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95139" y="976583"/>
            <a:ext cx="2491242" cy="413025"/>
            <a:chOff x="6695139" y="976583"/>
            <a:chExt cx="2491242" cy="413025"/>
          </a:xfrm>
        </p:grpSpPr>
        <p:sp>
          <p:nvSpPr>
            <p:cNvPr id="20" name="Freeform 19"/>
            <p:cNvSpPr/>
            <p:nvPr/>
          </p:nvSpPr>
          <p:spPr>
            <a:xfrm>
              <a:off x="6695139" y="1166096"/>
              <a:ext cx="224980" cy="223512"/>
            </a:xfrm>
            <a:custGeom>
              <a:avLst/>
              <a:gdLst/>
              <a:ahLst/>
              <a:cxnLst/>
              <a:rect l="0" t="0" r="0" b="0"/>
              <a:pathLst>
                <a:path w="224980" h="223512">
                  <a:moveTo>
                    <a:pt x="185497" y="0"/>
                  </a:moveTo>
                  <a:lnTo>
                    <a:pt x="173695" y="2867"/>
                  </a:lnTo>
                  <a:lnTo>
                    <a:pt x="161926" y="5009"/>
                  </a:lnTo>
                  <a:lnTo>
                    <a:pt x="149040" y="6617"/>
                  </a:lnTo>
                  <a:lnTo>
                    <a:pt x="135365" y="7970"/>
                  </a:lnTo>
                  <a:lnTo>
                    <a:pt x="121685" y="9467"/>
                  </a:lnTo>
                  <a:lnTo>
                    <a:pt x="108464" y="11323"/>
                  </a:lnTo>
                  <a:lnTo>
                    <a:pt x="95667" y="13735"/>
                  </a:lnTo>
                  <a:lnTo>
                    <a:pt x="82940" y="16964"/>
                  </a:lnTo>
                  <a:lnTo>
                    <a:pt x="70057" y="21067"/>
                  </a:lnTo>
                  <a:lnTo>
                    <a:pt x="57270" y="25941"/>
                  </a:lnTo>
                  <a:lnTo>
                    <a:pt x="45205" y="31431"/>
                  </a:lnTo>
                  <a:lnTo>
                    <a:pt x="34164" y="37385"/>
                  </a:lnTo>
                  <a:lnTo>
                    <a:pt x="24292" y="43839"/>
                  </a:lnTo>
                  <a:lnTo>
                    <a:pt x="15732" y="51002"/>
                  </a:lnTo>
                  <a:lnTo>
                    <a:pt x="8440" y="58923"/>
                  </a:lnTo>
                  <a:lnTo>
                    <a:pt x="2865" y="67191"/>
                  </a:lnTo>
                  <a:lnTo>
                    <a:pt x="0" y="75055"/>
                  </a:lnTo>
                  <a:lnTo>
                    <a:pt x="150" y="82110"/>
                  </a:lnTo>
                  <a:lnTo>
                    <a:pt x="3013" y="87981"/>
                  </a:lnTo>
                  <a:lnTo>
                    <a:pt x="8056" y="92168"/>
                  </a:lnTo>
                  <a:lnTo>
                    <a:pt x="14741" y="94571"/>
                  </a:lnTo>
                  <a:lnTo>
                    <a:pt x="22616" y="95405"/>
                  </a:lnTo>
                  <a:lnTo>
                    <a:pt x="31331" y="94992"/>
                  </a:lnTo>
                  <a:lnTo>
                    <a:pt x="40631" y="93651"/>
                  </a:lnTo>
                  <a:lnTo>
                    <a:pt x="50500" y="91807"/>
                  </a:lnTo>
                  <a:lnTo>
                    <a:pt x="61116" y="89964"/>
                  </a:lnTo>
                  <a:lnTo>
                    <a:pt x="72519" y="88404"/>
                  </a:lnTo>
                  <a:lnTo>
                    <a:pt x="84447" y="87360"/>
                  </a:lnTo>
                  <a:lnTo>
                    <a:pt x="96455" y="87109"/>
                  </a:lnTo>
                  <a:lnTo>
                    <a:pt x="108273" y="87720"/>
                  </a:lnTo>
                  <a:lnTo>
                    <a:pt x="119820" y="89095"/>
                  </a:lnTo>
                  <a:lnTo>
                    <a:pt x="131106" y="91081"/>
                  </a:lnTo>
                  <a:lnTo>
                    <a:pt x="142179" y="93530"/>
                  </a:lnTo>
                  <a:lnTo>
                    <a:pt x="153089" y="96477"/>
                  </a:lnTo>
                  <a:lnTo>
                    <a:pt x="163883" y="100132"/>
                  </a:lnTo>
                  <a:lnTo>
                    <a:pt x="174588" y="104559"/>
                  </a:lnTo>
                  <a:lnTo>
                    <a:pt x="185067" y="109836"/>
                  </a:lnTo>
                  <a:lnTo>
                    <a:pt x="195031" y="116136"/>
                  </a:lnTo>
                  <a:lnTo>
                    <a:pt x="204348" y="123450"/>
                  </a:lnTo>
                  <a:lnTo>
                    <a:pt x="212570" y="131634"/>
                  </a:lnTo>
                  <a:lnTo>
                    <a:pt x="218882" y="140498"/>
                  </a:lnTo>
                  <a:lnTo>
                    <a:pt x="223007" y="149862"/>
                  </a:lnTo>
                  <a:lnTo>
                    <a:pt x="224979" y="159419"/>
                  </a:lnTo>
                  <a:lnTo>
                    <a:pt x="224872" y="168755"/>
                  </a:lnTo>
                  <a:lnTo>
                    <a:pt x="222942" y="177657"/>
                  </a:lnTo>
                  <a:lnTo>
                    <a:pt x="219225" y="185938"/>
                  </a:lnTo>
                  <a:lnTo>
                    <a:pt x="213464" y="193354"/>
                  </a:lnTo>
                  <a:lnTo>
                    <a:pt x="205709" y="199861"/>
                  </a:lnTo>
                  <a:lnTo>
                    <a:pt x="196419" y="205571"/>
                  </a:lnTo>
                  <a:lnTo>
                    <a:pt x="186275" y="210648"/>
                  </a:lnTo>
                  <a:lnTo>
                    <a:pt x="175751" y="215243"/>
                  </a:lnTo>
                  <a:lnTo>
                    <a:pt x="165094" y="219162"/>
                  </a:lnTo>
                  <a:lnTo>
                    <a:pt x="154413" y="221890"/>
                  </a:lnTo>
                  <a:lnTo>
                    <a:pt x="143754" y="223248"/>
                  </a:lnTo>
                  <a:lnTo>
                    <a:pt x="133197" y="223511"/>
                  </a:lnTo>
                  <a:lnTo>
                    <a:pt x="121630" y="223267"/>
                  </a:lnTo>
                  <a:lnTo>
                    <a:pt x="105797" y="222493"/>
                  </a:lnTo>
                  <a:lnTo>
                    <a:pt x="80212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76693" y="1256249"/>
              <a:ext cx="147901" cy="125039"/>
            </a:xfrm>
            <a:custGeom>
              <a:avLst/>
              <a:gdLst/>
              <a:ahLst/>
              <a:cxnLst/>
              <a:rect l="0" t="0" r="0" b="0"/>
              <a:pathLst>
                <a:path w="147901" h="125039">
                  <a:moveTo>
                    <a:pt x="114512" y="4604"/>
                  </a:moveTo>
                  <a:lnTo>
                    <a:pt x="105645" y="1804"/>
                  </a:lnTo>
                  <a:lnTo>
                    <a:pt x="96658" y="302"/>
                  </a:lnTo>
                  <a:lnTo>
                    <a:pt x="86671" y="0"/>
                  </a:lnTo>
                  <a:lnTo>
                    <a:pt x="76036" y="852"/>
                  </a:lnTo>
                  <a:lnTo>
                    <a:pt x="65522" y="2969"/>
                  </a:lnTo>
                  <a:lnTo>
                    <a:pt x="55570" y="6295"/>
                  </a:lnTo>
                  <a:lnTo>
                    <a:pt x="46282" y="10803"/>
                  </a:lnTo>
                  <a:lnTo>
                    <a:pt x="37595" y="16571"/>
                  </a:lnTo>
                  <a:lnTo>
                    <a:pt x="29390" y="23522"/>
                  </a:lnTo>
                  <a:lnTo>
                    <a:pt x="21712" y="31459"/>
                  </a:lnTo>
                  <a:lnTo>
                    <a:pt x="14767" y="40156"/>
                  </a:lnTo>
                  <a:lnTo>
                    <a:pt x="8623" y="49408"/>
                  </a:lnTo>
                  <a:lnTo>
                    <a:pt x="3682" y="58890"/>
                  </a:lnTo>
                  <a:lnTo>
                    <a:pt x="724" y="68175"/>
                  </a:lnTo>
                  <a:lnTo>
                    <a:pt x="0" y="77048"/>
                  </a:lnTo>
                  <a:lnTo>
                    <a:pt x="1295" y="85479"/>
                  </a:lnTo>
                  <a:lnTo>
                    <a:pt x="4215" y="93529"/>
                  </a:lnTo>
                  <a:lnTo>
                    <a:pt x="8371" y="101270"/>
                  </a:lnTo>
                  <a:lnTo>
                    <a:pt x="13752" y="108452"/>
                  </a:lnTo>
                  <a:lnTo>
                    <a:pt x="20710" y="114525"/>
                  </a:lnTo>
                  <a:lnTo>
                    <a:pt x="29311" y="119271"/>
                  </a:lnTo>
                  <a:lnTo>
                    <a:pt x="39185" y="122628"/>
                  </a:lnTo>
                  <a:lnTo>
                    <a:pt x="49730" y="124515"/>
                  </a:lnTo>
                  <a:lnTo>
                    <a:pt x="60527" y="125038"/>
                  </a:lnTo>
                  <a:lnTo>
                    <a:pt x="71368" y="124271"/>
                  </a:lnTo>
                  <a:lnTo>
                    <a:pt x="82173" y="122169"/>
                  </a:lnTo>
                  <a:lnTo>
                    <a:pt x="92915" y="118828"/>
                  </a:lnTo>
                  <a:lnTo>
                    <a:pt x="103432" y="114299"/>
                  </a:lnTo>
                  <a:lnTo>
                    <a:pt x="113430" y="108510"/>
                  </a:lnTo>
                  <a:lnTo>
                    <a:pt x="122778" y="101537"/>
                  </a:lnTo>
                  <a:lnTo>
                    <a:pt x="131191" y="93415"/>
                  </a:lnTo>
                  <a:lnTo>
                    <a:pt x="138165" y="84060"/>
                  </a:lnTo>
                  <a:lnTo>
                    <a:pt x="143544" y="73553"/>
                  </a:lnTo>
                  <a:lnTo>
                    <a:pt x="147002" y="62414"/>
                  </a:lnTo>
                  <a:lnTo>
                    <a:pt x="147900" y="51477"/>
                  </a:lnTo>
                  <a:lnTo>
                    <a:pt x="146135" y="41214"/>
                  </a:lnTo>
                  <a:lnTo>
                    <a:pt x="142125" y="32205"/>
                  </a:lnTo>
                  <a:lnTo>
                    <a:pt x="135931" y="24542"/>
                  </a:lnTo>
                  <a:lnTo>
                    <a:pt x="124778" y="18676"/>
                  </a:lnTo>
                  <a:lnTo>
                    <a:pt x="103984" y="15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64906" y="1199798"/>
              <a:ext cx="421140" cy="171952"/>
            </a:xfrm>
            <a:custGeom>
              <a:avLst/>
              <a:gdLst/>
              <a:ahLst/>
              <a:cxnLst/>
              <a:rect l="0" t="0" r="0" b="0"/>
              <a:pathLst>
                <a:path w="421140" h="171952">
                  <a:moveTo>
                    <a:pt x="0" y="82112"/>
                  </a:moveTo>
                  <a:lnTo>
                    <a:pt x="8734" y="88046"/>
                  </a:lnTo>
                  <a:lnTo>
                    <a:pt x="16440" y="94251"/>
                  </a:lnTo>
                  <a:lnTo>
                    <a:pt x="23833" y="101351"/>
                  </a:lnTo>
                  <a:lnTo>
                    <a:pt x="30749" y="109465"/>
                  </a:lnTo>
                  <a:lnTo>
                    <a:pt x="36631" y="118759"/>
                  </a:lnTo>
                  <a:lnTo>
                    <a:pt x="41229" y="129132"/>
                  </a:lnTo>
                  <a:lnTo>
                    <a:pt x="43919" y="137738"/>
                  </a:lnTo>
                  <a:lnTo>
                    <a:pt x="44509" y="140604"/>
                  </a:lnTo>
                  <a:lnTo>
                    <a:pt x="44240" y="137945"/>
                  </a:lnTo>
                  <a:lnTo>
                    <a:pt x="43776" y="131326"/>
                  </a:lnTo>
                  <a:lnTo>
                    <a:pt x="43339" y="122101"/>
                  </a:lnTo>
                  <a:lnTo>
                    <a:pt x="42991" y="111198"/>
                  </a:lnTo>
                  <a:lnTo>
                    <a:pt x="42900" y="99378"/>
                  </a:lnTo>
                  <a:lnTo>
                    <a:pt x="43359" y="87332"/>
                  </a:lnTo>
                  <a:lnTo>
                    <a:pt x="44488" y="75450"/>
                  </a:lnTo>
                  <a:lnTo>
                    <a:pt x="46566" y="64514"/>
                  </a:lnTo>
                  <a:lnTo>
                    <a:pt x="50097" y="55753"/>
                  </a:lnTo>
                  <a:lnTo>
                    <a:pt x="55216" y="49646"/>
                  </a:lnTo>
                  <a:lnTo>
                    <a:pt x="61757" y="46172"/>
                  </a:lnTo>
                  <a:lnTo>
                    <a:pt x="69435" y="45186"/>
                  </a:lnTo>
                  <a:lnTo>
                    <a:pt x="77958" y="46340"/>
                  </a:lnTo>
                  <a:lnTo>
                    <a:pt x="86764" y="49347"/>
                  </a:lnTo>
                  <a:lnTo>
                    <a:pt x="95055" y="54089"/>
                  </a:lnTo>
                  <a:lnTo>
                    <a:pt x="102433" y="60349"/>
                  </a:lnTo>
                  <a:lnTo>
                    <a:pt x="108706" y="67988"/>
                  </a:lnTo>
                  <a:lnTo>
                    <a:pt x="113703" y="77018"/>
                  </a:lnTo>
                  <a:lnTo>
                    <a:pt x="117486" y="87281"/>
                  </a:lnTo>
                  <a:lnTo>
                    <a:pt x="120783" y="97331"/>
                  </a:lnTo>
                  <a:lnTo>
                    <a:pt x="124676" y="103493"/>
                  </a:lnTo>
                  <a:lnTo>
                    <a:pt x="129035" y="103902"/>
                  </a:lnTo>
                  <a:lnTo>
                    <a:pt x="133138" y="100362"/>
                  </a:lnTo>
                  <a:lnTo>
                    <a:pt x="136924" y="94370"/>
                  </a:lnTo>
                  <a:lnTo>
                    <a:pt x="140525" y="86815"/>
                  </a:lnTo>
                  <a:lnTo>
                    <a:pt x="144047" y="78253"/>
                  </a:lnTo>
                  <a:lnTo>
                    <a:pt x="147706" y="69194"/>
                  </a:lnTo>
                  <a:lnTo>
                    <a:pt x="151834" y="60174"/>
                  </a:lnTo>
                  <a:lnTo>
                    <a:pt x="156575" y="51484"/>
                  </a:lnTo>
                  <a:lnTo>
                    <a:pt x="162062" y="43679"/>
                  </a:lnTo>
                  <a:lnTo>
                    <a:pt x="168500" y="37644"/>
                  </a:lnTo>
                  <a:lnTo>
                    <a:pt x="175903" y="33704"/>
                  </a:lnTo>
                  <a:lnTo>
                    <a:pt x="183975" y="31855"/>
                  </a:lnTo>
                  <a:lnTo>
                    <a:pt x="192232" y="32044"/>
                  </a:lnTo>
                  <a:lnTo>
                    <a:pt x="200370" y="34025"/>
                  </a:lnTo>
                  <a:lnTo>
                    <a:pt x="208120" y="37606"/>
                  </a:lnTo>
                  <a:lnTo>
                    <a:pt x="215172" y="42742"/>
                  </a:lnTo>
                  <a:lnTo>
                    <a:pt x="221430" y="49265"/>
                  </a:lnTo>
                  <a:lnTo>
                    <a:pt x="226971" y="56913"/>
                  </a:lnTo>
                  <a:lnTo>
                    <a:pt x="231935" y="65415"/>
                  </a:lnTo>
                  <a:lnTo>
                    <a:pt x="236463" y="74541"/>
                  </a:lnTo>
                  <a:lnTo>
                    <a:pt x="240676" y="84109"/>
                  </a:lnTo>
                  <a:lnTo>
                    <a:pt x="244667" y="93984"/>
                  </a:lnTo>
                  <a:lnTo>
                    <a:pt x="248509" y="104000"/>
                  </a:lnTo>
                  <a:lnTo>
                    <a:pt x="252455" y="111601"/>
                  </a:lnTo>
                  <a:lnTo>
                    <a:pt x="256687" y="113941"/>
                  </a:lnTo>
                  <a:lnTo>
                    <a:pt x="261285" y="112599"/>
                  </a:lnTo>
                  <a:lnTo>
                    <a:pt x="266721" y="109458"/>
                  </a:lnTo>
                  <a:lnTo>
                    <a:pt x="273222" y="105614"/>
                  </a:lnTo>
                  <a:lnTo>
                    <a:pt x="280740" y="101584"/>
                  </a:lnTo>
                  <a:lnTo>
                    <a:pt x="289097" y="97578"/>
                  </a:lnTo>
                  <a:lnTo>
                    <a:pt x="298095" y="93665"/>
                  </a:lnTo>
                  <a:lnTo>
                    <a:pt x="307565" y="89849"/>
                  </a:lnTo>
                  <a:lnTo>
                    <a:pt x="317365" y="86118"/>
                  </a:lnTo>
                  <a:lnTo>
                    <a:pt x="327401" y="82451"/>
                  </a:lnTo>
                  <a:lnTo>
                    <a:pt x="337594" y="78833"/>
                  </a:lnTo>
                  <a:lnTo>
                    <a:pt x="347892" y="75244"/>
                  </a:lnTo>
                  <a:lnTo>
                    <a:pt x="358097" y="71511"/>
                  </a:lnTo>
                  <a:lnTo>
                    <a:pt x="367876" y="67319"/>
                  </a:lnTo>
                  <a:lnTo>
                    <a:pt x="377070" y="62528"/>
                  </a:lnTo>
                  <a:lnTo>
                    <a:pt x="385209" y="57005"/>
                  </a:lnTo>
                  <a:lnTo>
                    <a:pt x="391465" y="50540"/>
                  </a:lnTo>
                  <a:lnTo>
                    <a:pt x="395548" y="43119"/>
                  </a:lnTo>
                  <a:lnTo>
                    <a:pt x="397323" y="35033"/>
                  </a:lnTo>
                  <a:lnTo>
                    <a:pt x="396551" y="26768"/>
                  </a:lnTo>
                  <a:lnTo>
                    <a:pt x="393365" y="18633"/>
                  </a:lnTo>
                  <a:lnTo>
                    <a:pt x="388160" y="11225"/>
                  </a:lnTo>
                  <a:lnTo>
                    <a:pt x="381396" y="5467"/>
                  </a:lnTo>
                  <a:lnTo>
                    <a:pt x="373483" y="1718"/>
                  </a:lnTo>
                  <a:lnTo>
                    <a:pt x="364752" y="0"/>
                  </a:lnTo>
                  <a:lnTo>
                    <a:pt x="355446" y="277"/>
                  </a:lnTo>
                  <a:lnTo>
                    <a:pt x="345746" y="2317"/>
                  </a:lnTo>
                  <a:lnTo>
                    <a:pt x="335776" y="5939"/>
                  </a:lnTo>
                  <a:lnTo>
                    <a:pt x="325624" y="11102"/>
                  </a:lnTo>
                  <a:lnTo>
                    <a:pt x="315356" y="17647"/>
                  </a:lnTo>
                  <a:lnTo>
                    <a:pt x="305341" y="25480"/>
                  </a:lnTo>
                  <a:lnTo>
                    <a:pt x="296222" y="34639"/>
                  </a:lnTo>
                  <a:lnTo>
                    <a:pt x="288284" y="45028"/>
                  </a:lnTo>
                  <a:lnTo>
                    <a:pt x="281803" y="56598"/>
                  </a:lnTo>
                  <a:lnTo>
                    <a:pt x="277198" y="69420"/>
                  </a:lnTo>
                  <a:lnTo>
                    <a:pt x="274515" y="83404"/>
                  </a:lnTo>
                  <a:lnTo>
                    <a:pt x="273662" y="97862"/>
                  </a:lnTo>
                  <a:lnTo>
                    <a:pt x="274594" y="111647"/>
                  </a:lnTo>
                  <a:lnTo>
                    <a:pt x="277110" y="124168"/>
                  </a:lnTo>
                  <a:lnTo>
                    <a:pt x="281067" y="135199"/>
                  </a:lnTo>
                  <a:lnTo>
                    <a:pt x="286463" y="144618"/>
                  </a:lnTo>
                  <a:lnTo>
                    <a:pt x="293169" y="152540"/>
                  </a:lnTo>
                  <a:lnTo>
                    <a:pt x="301111" y="159065"/>
                  </a:lnTo>
                  <a:lnTo>
                    <a:pt x="310344" y="164173"/>
                  </a:lnTo>
                  <a:lnTo>
                    <a:pt x="320779" y="167983"/>
                  </a:lnTo>
                  <a:lnTo>
                    <a:pt x="332209" y="170563"/>
                  </a:lnTo>
                  <a:lnTo>
                    <a:pt x="344406" y="171855"/>
                  </a:lnTo>
                  <a:lnTo>
                    <a:pt x="357152" y="171951"/>
                  </a:lnTo>
                  <a:lnTo>
                    <a:pt x="369870" y="171214"/>
                  </a:lnTo>
                  <a:lnTo>
                    <a:pt x="382977" y="170117"/>
                  </a:lnTo>
                  <a:lnTo>
                    <a:pt x="398738" y="168565"/>
                  </a:lnTo>
                  <a:lnTo>
                    <a:pt x="421139" y="1663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57220" y="976583"/>
              <a:ext cx="18381" cy="379027"/>
            </a:xfrm>
            <a:custGeom>
              <a:avLst/>
              <a:gdLst/>
              <a:ahLst/>
              <a:cxnLst/>
              <a:rect l="0" t="0" r="0" b="0"/>
              <a:pathLst>
                <a:path w="18381" h="379027">
                  <a:moveTo>
                    <a:pt x="7851" y="0"/>
                  </a:moveTo>
                  <a:lnTo>
                    <a:pt x="7784" y="14535"/>
                  </a:lnTo>
                  <a:lnTo>
                    <a:pt x="7144" y="27166"/>
                  </a:lnTo>
                  <a:lnTo>
                    <a:pt x="5852" y="39085"/>
                  </a:lnTo>
                  <a:lnTo>
                    <a:pt x="4165" y="51085"/>
                  </a:lnTo>
                  <a:lnTo>
                    <a:pt x="2497" y="64222"/>
                  </a:lnTo>
                  <a:lnTo>
                    <a:pt x="1088" y="78960"/>
                  </a:lnTo>
                  <a:lnTo>
                    <a:pt x="162" y="94933"/>
                  </a:lnTo>
                  <a:lnTo>
                    <a:pt x="0" y="111269"/>
                  </a:lnTo>
                  <a:lnTo>
                    <a:pt x="670" y="127412"/>
                  </a:lnTo>
                  <a:lnTo>
                    <a:pt x="1917" y="143488"/>
                  </a:lnTo>
                  <a:lnTo>
                    <a:pt x="3284" y="160099"/>
                  </a:lnTo>
                  <a:lnTo>
                    <a:pt x="4501" y="177554"/>
                  </a:lnTo>
                  <a:lnTo>
                    <a:pt x="5638" y="195378"/>
                  </a:lnTo>
                  <a:lnTo>
                    <a:pt x="7006" y="212517"/>
                  </a:lnTo>
                  <a:lnTo>
                    <a:pt x="8774" y="228423"/>
                  </a:lnTo>
                  <a:lnTo>
                    <a:pt x="10792" y="243206"/>
                  </a:lnTo>
                  <a:lnTo>
                    <a:pt x="12693" y="257355"/>
                  </a:lnTo>
                  <a:lnTo>
                    <a:pt x="14270" y="271243"/>
                  </a:lnTo>
                  <a:lnTo>
                    <a:pt x="15480" y="285063"/>
                  </a:lnTo>
                  <a:lnTo>
                    <a:pt x="16368" y="298896"/>
                  </a:lnTo>
                  <a:lnTo>
                    <a:pt x="17000" y="312753"/>
                  </a:lnTo>
                  <a:lnTo>
                    <a:pt x="17442" y="326224"/>
                  </a:lnTo>
                  <a:lnTo>
                    <a:pt x="17793" y="339920"/>
                  </a:lnTo>
                  <a:lnTo>
                    <a:pt x="18089" y="356163"/>
                  </a:lnTo>
                  <a:lnTo>
                    <a:pt x="1838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96615" y="1092397"/>
              <a:ext cx="336912" cy="84229"/>
            </a:xfrm>
            <a:custGeom>
              <a:avLst/>
              <a:gdLst/>
              <a:ahLst/>
              <a:cxnLst/>
              <a:rect l="0" t="0" r="0" b="0"/>
              <a:pathLst>
                <a:path w="336912" h="84229">
                  <a:moveTo>
                    <a:pt x="336911" y="0"/>
                  </a:moveTo>
                  <a:lnTo>
                    <a:pt x="325177" y="5800"/>
                  </a:lnTo>
                  <a:lnTo>
                    <a:pt x="314048" y="10725"/>
                  </a:lnTo>
                  <a:lnTo>
                    <a:pt x="302450" y="15223"/>
                  </a:lnTo>
                  <a:lnTo>
                    <a:pt x="290289" y="19271"/>
                  </a:lnTo>
                  <a:lnTo>
                    <a:pt x="277628" y="22636"/>
                  </a:lnTo>
                  <a:lnTo>
                    <a:pt x="264562" y="25249"/>
                  </a:lnTo>
                  <a:lnTo>
                    <a:pt x="250865" y="27349"/>
                  </a:lnTo>
                  <a:lnTo>
                    <a:pt x="236004" y="29376"/>
                  </a:lnTo>
                  <a:lnTo>
                    <a:pt x="219787" y="31591"/>
                  </a:lnTo>
                  <a:lnTo>
                    <a:pt x="202488" y="33911"/>
                  </a:lnTo>
                  <a:lnTo>
                    <a:pt x="184654" y="36015"/>
                  </a:lnTo>
                  <a:lnTo>
                    <a:pt x="166661" y="37737"/>
                  </a:lnTo>
                  <a:lnTo>
                    <a:pt x="148852" y="39384"/>
                  </a:lnTo>
                  <a:lnTo>
                    <a:pt x="131595" y="41630"/>
                  </a:lnTo>
                  <a:lnTo>
                    <a:pt x="115032" y="44805"/>
                  </a:lnTo>
                  <a:lnTo>
                    <a:pt x="99284" y="48751"/>
                  </a:lnTo>
                  <a:lnTo>
                    <a:pt x="84541" y="53018"/>
                  </a:lnTo>
                  <a:lnTo>
                    <a:pt x="70810" y="57296"/>
                  </a:lnTo>
                  <a:lnTo>
                    <a:pt x="58012" y="61499"/>
                  </a:lnTo>
                  <a:lnTo>
                    <a:pt x="44613" y="66200"/>
                  </a:lnTo>
                  <a:lnTo>
                    <a:pt x="27198" y="729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16786" y="1224664"/>
              <a:ext cx="131388" cy="135171"/>
            </a:xfrm>
            <a:custGeom>
              <a:avLst/>
              <a:gdLst/>
              <a:ahLst/>
              <a:cxnLst/>
              <a:rect l="0" t="0" r="0" b="0"/>
              <a:pathLst>
                <a:path w="131388" h="135171">
                  <a:moveTo>
                    <a:pt x="95684" y="4603"/>
                  </a:moveTo>
                  <a:lnTo>
                    <a:pt x="86816" y="1804"/>
                  </a:lnTo>
                  <a:lnTo>
                    <a:pt x="77829" y="302"/>
                  </a:lnTo>
                  <a:lnTo>
                    <a:pt x="67843" y="0"/>
                  </a:lnTo>
                  <a:lnTo>
                    <a:pt x="57207" y="852"/>
                  </a:lnTo>
                  <a:lnTo>
                    <a:pt x="46693" y="2968"/>
                  </a:lnTo>
                  <a:lnTo>
                    <a:pt x="36745" y="6295"/>
                  </a:lnTo>
                  <a:lnTo>
                    <a:pt x="27631" y="10803"/>
                  </a:lnTo>
                  <a:lnTo>
                    <a:pt x="19592" y="16570"/>
                  </a:lnTo>
                  <a:lnTo>
                    <a:pt x="12644" y="23522"/>
                  </a:lnTo>
                  <a:lnTo>
                    <a:pt x="6965" y="31459"/>
                  </a:lnTo>
                  <a:lnTo>
                    <a:pt x="2964" y="40156"/>
                  </a:lnTo>
                  <a:lnTo>
                    <a:pt x="716" y="49412"/>
                  </a:lnTo>
                  <a:lnTo>
                    <a:pt x="0" y="59067"/>
                  </a:lnTo>
                  <a:lnTo>
                    <a:pt x="499" y="69001"/>
                  </a:lnTo>
                  <a:lnTo>
                    <a:pt x="1915" y="79122"/>
                  </a:lnTo>
                  <a:lnTo>
                    <a:pt x="4320" y="89206"/>
                  </a:lnTo>
                  <a:lnTo>
                    <a:pt x="8137" y="98904"/>
                  </a:lnTo>
                  <a:lnTo>
                    <a:pt x="13486" y="108047"/>
                  </a:lnTo>
                  <a:lnTo>
                    <a:pt x="20366" y="116323"/>
                  </a:lnTo>
                  <a:lnTo>
                    <a:pt x="28812" y="123203"/>
                  </a:lnTo>
                  <a:lnTo>
                    <a:pt x="38677" y="128528"/>
                  </a:lnTo>
                  <a:lnTo>
                    <a:pt x="49539" y="132290"/>
                  </a:lnTo>
                  <a:lnTo>
                    <a:pt x="60813" y="134456"/>
                  </a:lnTo>
                  <a:lnTo>
                    <a:pt x="72129" y="135170"/>
                  </a:lnTo>
                  <a:lnTo>
                    <a:pt x="83164" y="134533"/>
                  </a:lnTo>
                  <a:lnTo>
                    <a:pt x="93573" y="132519"/>
                  </a:lnTo>
                  <a:lnTo>
                    <a:pt x="103230" y="129232"/>
                  </a:lnTo>
                  <a:lnTo>
                    <a:pt x="111867" y="124569"/>
                  </a:lnTo>
                  <a:lnTo>
                    <a:pt x="118999" y="118159"/>
                  </a:lnTo>
                  <a:lnTo>
                    <a:pt x="124495" y="109960"/>
                  </a:lnTo>
                  <a:lnTo>
                    <a:pt x="128374" y="100369"/>
                  </a:lnTo>
                  <a:lnTo>
                    <a:pt x="130619" y="90023"/>
                  </a:lnTo>
                  <a:lnTo>
                    <a:pt x="131387" y="79367"/>
                  </a:lnTo>
                  <a:lnTo>
                    <a:pt x="130786" y="68791"/>
                  </a:lnTo>
                  <a:lnTo>
                    <a:pt x="128795" y="58697"/>
                  </a:lnTo>
                  <a:lnTo>
                    <a:pt x="125534" y="49255"/>
                  </a:lnTo>
                  <a:lnTo>
                    <a:pt x="121150" y="40736"/>
                  </a:lnTo>
                  <a:lnTo>
                    <a:pt x="115108" y="32776"/>
                  </a:lnTo>
                  <a:lnTo>
                    <a:pt x="104644" y="24678"/>
                  </a:lnTo>
                  <a:lnTo>
                    <a:pt x="85156" y="15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05540" y="1218739"/>
              <a:ext cx="149086" cy="120481"/>
            </a:xfrm>
            <a:custGeom>
              <a:avLst/>
              <a:gdLst/>
              <a:ahLst/>
              <a:cxnLst/>
              <a:rect l="0" t="0" r="0" b="0"/>
              <a:pathLst>
                <a:path w="149086" h="120481">
                  <a:moveTo>
                    <a:pt x="1686" y="84228"/>
                  </a:moveTo>
                  <a:lnTo>
                    <a:pt x="7554" y="93029"/>
                  </a:lnTo>
                  <a:lnTo>
                    <a:pt x="13118" y="101376"/>
                  </a:lnTo>
                  <a:lnTo>
                    <a:pt x="18866" y="110026"/>
                  </a:lnTo>
                  <a:lnTo>
                    <a:pt x="23044" y="117319"/>
                  </a:lnTo>
                  <a:lnTo>
                    <a:pt x="23548" y="120480"/>
                  </a:lnTo>
                  <a:lnTo>
                    <a:pt x="21278" y="119295"/>
                  </a:lnTo>
                  <a:lnTo>
                    <a:pt x="17432" y="114879"/>
                  </a:lnTo>
                  <a:lnTo>
                    <a:pt x="12976" y="108313"/>
                  </a:lnTo>
                  <a:lnTo>
                    <a:pt x="8453" y="100358"/>
                  </a:lnTo>
                  <a:lnTo>
                    <a:pt x="4406" y="91509"/>
                  </a:lnTo>
                  <a:lnTo>
                    <a:pt x="1504" y="82081"/>
                  </a:lnTo>
                  <a:lnTo>
                    <a:pt x="0" y="72282"/>
                  </a:lnTo>
                  <a:lnTo>
                    <a:pt x="123" y="62405"/>
                  </a:lnTo>
                  <a:lnTo>
                    <a:pt x="2248" y="52841"/>
                  </a:lnTo>
                  <a:lnTo>
                    <a:pt x="6385" y="43790"/>
                  </a:lnTo>
                  <a:lnTo>
                    <a:pt x="12415" y="35745"/>
                  </a:lnTo>
                  <a:lnTo>
                    <a:pt x="20275" y="29550"/>
                  </a:lnTo>
                  <a:lnTo>
                    <a:pt x="29740" y="25490"/>
                  </a:lnTo>
                  <a:lnTo>
                    <a:pt x="40328" y="23052"/>
                  </a:lnTo>
                  <a:lnTo>
                    <a:pt x="51419" y="21248"/>
                  </a:lnTo>
                  <a:lnTo>
                    <a:pt x="62615" y="19434"/>
                  </a:lnTo>
                  <a:lnTo>
                    <a:pt x="73739" y="17345"/>
                  </a:lnTo>
                  <a:lnTo>
                    <a:pt x="84741" y="14928"/>
                  </a:lnTo>
                  <a:lnTo>
                    <a:pt x="95615" y="12225"/>
                  </a:lnTo>
                  <a:lnTo>
                    <a:pt x="106118" y="9448"/>
                  </a:lnTo>
                  <a:lnTo>
                    <a:pt x="116902" y="6685"/>
                  </a:lnTo>
                  <a:lnTo>
                    <a:pt x="130031" y="3692"/>
                  </a:lnTo>
                  <a:lnTo>
                    <a:pt x="1490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92131" y="1018697"/>
              <a:ext cx="15142" cy="315856"/>
            </a:xfrm>
            <a:custGeom>
              <a:avLst/>
              <a:gdLst/>
              <a:ahLst/>
              <a:cxnLst/>
              <a:rect l="0" t="0" r="0" b="0"/>
              <a:pathLst>
                <a:path w="15142" h="315856">
                  <a:moveTo>
                    <a:pt x="4612" y="0"/>
                  </a:moveTo>
                  <a:lnTo>
                    <a:pt x="1812" y="11803"/>
                  </a:lnTo>
                  <a:lnTo>
                    <a:pt x="310" y="23572"/>
                  </a:lnTo>
                  <a:lnTo>
                    <a:pt x="0" y="36467"/>
                  </a:lnTo>
                  <a:lnTo>
                    <a:pt x="506" y="50488"/>
                  </a:lnTo>
                  <a:lnTo>
                    <a:pt x="1325" y="65464"/>
                  </a:lnTo>
                  <a:lnTo>
                    <a:pt x="2145" y="81191"/>
                  </a:lnTo>
                  <a:lnTo>
                    <a:pt x="3002" y="97639"/>
                  </a:lnTo>
                  <a:lnTo>
                    <a:pt x="4177" y="114960"/>
                  </a:lnTo>
                  <a:lnTo>
                    <a:pt x="5812" y="133159"/>
                  </a:lnTo>
                  <a:lnTo>
                    <a:pt x="7740" y="151955"/>
                  </a:lnTo>
                  <a:lnTo>
                    <a:pt x="9579" y="170878"/>
                  </a:lnTo>
                  <a:lnTo>
                    <a:pt x="11114" y="189640"/>
                  </a:lnTo>
                  <a:lnTo>
                    <a:pt x="12297" y="207984"/>
                  </a:lnTo>
                  <a:lnTo>
                    <a:pt x="13166" y="225609"/>
                  </a:lnTo>
                  <a:lnTo>
                    <a:pt x="13785" y="242412"/>
                  </a:lnTo>
                  <a:lnTo>
                    <a:pt x="14219" y="258066"/>
                  </a:lnTo>
                  <a:lnTo>
                    <a:pt x="14564" y="273560"/>
                  </a:lnTo>
                  <a:lnTo>
                    <a:pt x="14855" y="291375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80926" y="113451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80" y="5"/>
                  </a:lnTo>
                  <a:lnTo>
                    <a:pt x="149731" y="177"/>
                  </a:lnTo>
                  <a:lnTo>
                    <a:pt x="135403" y="826"/>
                  </a:lnTo>
                  <a:lnTo>
                    <a:pt x="120930" y="2074"/>
                  </a:lnTo>
                  <a:lnTo>
                    <a:pt x="106306" y="3727"/>
                  </a:lnTo>
                  <a:lnTo>
                    <a:pt x="91282" y="5375"/>
                  </a:lnTo>
                  <a:lnTo>
                    <a:pt x="75753" y="6783"/>
                  </a:lnTo>
                  <a:lnTo>
                    <a:pt x="60307" y="8080"/>
                  </a:lnTo>
                  <a:lnTo>
                    <a:pt x="44527" y="9909"/>
                  </a:lnTo>
                  <a:lnTo>
                    <a:pt x="25906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03108" y="1239796"/>
              <a:ext cx="9448" cy="126343"/>
            </a:xfrm>
            <a:custGeom>
              <a:avLst/>
              <a:gdLst/>
              <a:ahLst/>
              <a:cxnLst/>
              <a:rect l="0" t="0" r="0" b="0"/>
              <a:pathLst>
                <a:path w="9448" h="126343">
                  <a:moveTo>
                    <a:pt x="9447" y="0"/>
                  </a:moveTo>
                  <a:lnTo>
                    <a:pt x="6581" y="8868"/>
                  </a:lnTo>
                  <a:lnTo>
                    <a:pt x="4438" y="17855"/>
                  </a:lnTo>
                  <a:lnTo>
                    <a:pt x="2836" y="27851"/>
                  </a:lnTo>
                  <a:lnTo>
                    <a:pt x="1655" y="38831"/>
                  </a:lnTo>
                  <a:lnTo>
                    <a:pt x="807" y="50643"/>
                  </a:lnTo>
                  <a:lnTo>
                    <a:pt x="214" y="63087"/>
                  </a:lnTo>
                  <a:lnTo>
                    <a:pt x="0" y="75582"/>
                  </a:lnTo>
                  <a:lnTo>
                    <a:pt x="572" y="88505"/>
                  </a:lnTo>
                  <a:lnTo>
                    <a:pt x="3095" y="104106"/>
                  </a:lnTo>
                  <a:lnTo>
                    <a:pt x="944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91498" y="11450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07313" y="106081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5" y="121825"/>
                  </a:lnTo>
                  <a:lnTo>
                    <a:pt x="177" y="138389"/>
                  </a:lnTo>
                  <a:lnTo>
                    <a:pt x="825" y="154736"/>
                  </a:lnTo>
                  <a:lnTo>
                    <a:pt x="2074" y="170655"/>
                  </a:lnTo>
                  <a:lnTo>
                    <a:pt x="3727" y="186124"/>
                  </a:lnTo>
                  <a:lnTo>
                    <a:pt x="5375" y="201205"/>
                  </a:lnTo>
                  <a:lnTo>
                    <a:pt x="6778" y="215964"/>
                  </a:lnTo>
                  <a:lnTo>
                    <a:pt x="7872" y="229875"/>
                  </a:lnTo>
                  <a:lnTo>
                    <a:pt x="8801" y="243185"/>
                  </a:lnTo>
                  <a:lnTo>
                    <a:pt x="9640" y="257065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23126" y="106081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8" y="31854"/>
                  </a:lnTo>
                  <a:lnTo>
                    <a:pt x="2736" y="46381"/>
                  </a:lnTo>
                  <a:lnTo>
                    <a:pt x="1887" y="62177"/>
                  </a:lnTo>
                  <a:lnTo>
                    <a:pt x="1291" y="78716"/>
                  </a:lnTo>
                  <a:lnTo>
                    <a:pt x="876" y="95675"/>
                  </a:lnTo>
                  <a:lnTo>
                    <a:pt x="592" y="112874"/>
                  </a:lnTo>
                  <a:lnTo>
                    <a:pt x="398" y="130206"/>
                  </a:lnTo>
                  <a:lnTo>
                    <a:pt x="267" y="147451"/>
                  </a:lnTo>
                  <a:lnTo>
                    <a:pt x="179" y="164268"/>
                  </a:lnTo>
                  <a:lnTo>
                    <a:pt x="119" y="180511"/>
                  </a:lnTo>
                  <a:lnTo>
                    <a:pt x="80" y="196200"/>
                  </a:lnTo>
                  <a:lnTo>
                    <a:pt x="53" y="211429"/>
                  </a:lnTo>
                  <a:lnTo>
                    <a:pt x="36" y="226293"/>
                  </a:lnTo>
                  <a:lnTo>
                    <a:pt x="24" y="240474"/>
                  </a:lnTo>
                  <a:lnTo>
                    <a:pt x="15" y="254738"/>
                  </a:lnTo>
                  <a:lnTo>
                    <a:pt x="7" y="27145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70107" y="1197075"/>
              <a:ext cx="174118" cy="158535"/>
            </a:xfrm>
            <a:custGeom>
              <a:avLst/>
              <a:gdLst/>
              <a:ahLst/>
              <a:cxnLst/>
              <a:rect l="0" t="0" r="0" b="0"/>
              <a:pathLst>
                <a:path w="174118" h="158535">
                  <a:moveTo>
                    <a:pt x="89889" y="95363"/>
                  </a:moveTo>
                  <a:lnTo>
                    <a:pt x="95623" y="86495"/>
                  </a:lnTo>
                  <a:lnTo>
                    <a:pt x="99906" y="77508"/>
                  </a:lnTo>
                  <a:lnTo>
                    <a:pt x="103103" y="67517"/>
                  </a:lnTo>
                  <a:lnTo>
                    <a:pt x="105118" y="56710"/>
                  </a:lnTo>
                  <a:lnTo>
                    <a:pt x="105518" y="45547"/>
                  </a:lnTo>
                  <a:lnTo>
                    <a:pt x="104197" y="34355"/>
                  </a:lnTo>
                  <a:lnTo>
                    <a:pt x="101030" y="23761"/>
                  </a:lnTo>
                  <a:lnTo>
                    <a:pt x="95709" y="14722"/>
                  </a:lnTo>
                  <a:lnTo>
                    <a:pt x="88282" y="7625"/>
                  </a:lnTo>
                  <a:lnTo>
                    <a:pt x="79230" y="2677"/>
                  </a:lnTo>
                  <a:lnTo>
                    <a:pt x="69253" y="166"/>
                  </a:lnTo>
                  <a:lnTo>
                    <a:pt x="58854" y="0"/>
                  </a:lnTo>
                  <a:lnTo>
                    <a:pt x="48621" y="1970"/>
                  </a:lnTo>
                  <a:lnTo>
                    <a:pt x="39290" y="5943"/>
                  </a:lnTo>
                  <a:lnTo>
                    <a:pt x="31168" y="11650"/>
                  </a:lnTo>
                  <a:lnTo>
                    <a:pt x="24209" y="18901"/>
                  </a:lnTo>
                  <a:lnTo>
                    <a:pt x="18211" y="27662"/>
                  </a:lnTo>
                  <a:lnTo>
                    <a:pt x="12953" y="37776"/>
                  </a:lnTo>
                  <a:lnTo>
                    <a:pt x="8402" y="48989"/>
                  </a:lnTo>
                  <a:lnTo>
                    <a:pt x="4709" y="61040"/>
                  </a:lnTo>
                  <a:lnTo>
                    <a:pt x="1895" y="73692"/>
                  </a:lnTo>
                  <a:lnTo>
                    <a:pt x="173" y="86441"/>
                  </a:lnTo>
                  <a:lnTo>
                    <a:pt x="0" y="98541"/>
                  </a:lnTo>
                  <a:lnTo>
                    <a:pt x="1483" y="109625"/>
                  </a:lnTo>
                  <a:lnTo>
                    <a:pt x="4600" y="119201"/>
                  </a:lnTo>
                  <a:lnTo>
                    <a:pt x="9358" y="126505"/>
                  </a:lnTo>
                  <a:lnTo>
                    <a:pt x="15591" y="131330"/>
                  </a:lnTo>
                  <a:lnTo>
                    <a:pt x="22860" y="133621"/>
                  </a:lnTo>
                  <a:lnTo>
                    <a:pt x="30569" y="133205"/>
                  </a:lnTo>
                  <a:lnTo>
                    <a:pt x="38341" y="130266"/>
                  </a:lnTo>
                  <a:lnTo>
                    <a:pt x="46013" y="125398"/>
                  </a:lnTo>
                  <a:lnTo>
                    <a:pt x="53544" y="119392"/>
                  </a:lnTo>
                  <a:lnTo>
                    <a:pt x="60937" y="112797"/>
                  </a:lnTo>
                  <a:lnTo>
                    <a:pt x="68055" y="105595"/>
                  </a:lnTo>
                  <a:lnTo>
                    <a:pt x="74618" y="97323"/>
                  </a:lnTo>
                  <a:lnTo>
                    <a:pt x="80524" y="87866"/>
                  </a:lnTo>
                  <a:lnTo>
                    <a:pt x="86119" y="79824"/>
                  </a:lnTo>
                  <a:lnTo>
                    <a:pt x="91494" y="76863"/>
                  </a:lnTo>
                  <a:lnTo>
                    <a:pt x="96318" y="78670"/>
                  </a:lnTo>
                  <a:lnTo>
                    <a:pt x="101032" y="83746"/>
                  </a:lnTo>
                  <a:lnTo>
                    <a:pt x="106025" y="90871"/>
                  </a:lnTo>
                  <a:lnTo>
                    <a:pt x="111436" y="99258"/>
                  </a:lnTo>
                  <a:lnTo>
                    <a:pt x="117255" y="108414"/>
                  </a:lnTo>
                  <a:lnTo>
                    <a:pt x="123579" y="117721"/>
                  </a:lnTo>
                  <a:lnTo>
                    <a:pt x="130635" y="126386"/>
                  </a:lnTo>
                  <a:lnTo>
                    <a:pt x="138470" y="134032"/>
                  </a:lnTo>
                  <a:lnTo>
                    <a:pt x="146540" y="140513"/>
                  </a:lnTo>
                  <a:lnTo>
                    <a:pt x="154587" y="146347"/>
                  </a:lnTo>
                  <a:lnTo>
                    <a:pt x="163320" y="152043"/>
                  </a:lnTo>
                  <a:lnTo>
                    <a:pt x="174117" y="1585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33696" y="1172017"/>
              <a:ext cx="142649" cy="167990"/>
            </a:xfrm>
            <a:custGeom>
              <a:avLst/>
              <a:gdLst/>
              <a:ahLst/>
              <a:cxnLst/>
              <a:rect l="0" t="0" r="0" b="0"/>
              <a:pathLst>
                <a:path w="142649" h="167990">
                  <a:moveTo>
                    <a:pt x="126342" y="4608"/>
                  </a:moveTo>
                  <a:lnTo>
                    <a:pt x="117474" y="1808"/>
                  </a:lnTo>
                  <a:lnTo>
                    <a:pt x="108486" y="306"/>
                  </a:lnTo>
                  <a:lnTo>
                    <a:pt x="98491" y="0"/>
                  </a:lnTo>
                  <a:lnTo>
                    <a:pt x="87510" y="679"/>
                  </a:lnTo>
                  <a:lnTo>
                    <a:pt x="75699" y="2147"/>
                  </a:lnTo>
                  <a:lnTo>
                    <a:pt x="63250" y="4221"/>
                  </a:lnTo>
                  <a:lnTo>
                    <a:pt x="50657" y="6903"/>
                  </a:lnTo>
                  <a:lnTo>
                    <a:pt x="38673" y="10374"/>
                  </a:lnTo>
                  <a:lnTo>
                    <a:pt x="27677" y="14669"/>
                  </a:lnTo>
                  <a:lnTo>
                    <a:pt x="18331" y="19688"/>
                  </a:lnTo>
                  <a:lnTo>
                    <a:pt x="11716" y="25281"/>
                  </a:lnTo>
                  <a:lnTo>
                    <a:pt x="8170" y="31293"/>
                  </a:lnTo>
                  <a:lnTo>
                    <a:pt x="7724" y="37279"/>
                  </a:lnTo>
                  <a:lnTo>
                    <a:pt x="10448" y="42532"/>
                  </a:lnTo>
                  <a:lnTo>
                    <a:pt x="16057" y="46727"/>
                  </a:lnTo>
                  <a:lnTo>
                    <a:pt x="24022" y="49879"/>
                  </a:lnTo>
                  <a:lnTo>
                    <a:pt x="33785" y="52161"/>
                  </a:lnTo>
                  <a:lnTo>
                    <a:pt x="44855" y="53780"/>
                  </a:lnTo>
                  <a:lnTo>
                    <a:pt x="56689" y="55243"/>
                  </a:lnTo>
                  <a:lnTo>
                    <a:pt x="68697" y="57306"/>
                  </a:lnTo>
                  <a:lnTo>
                    <a:pt x="80547" y="60329"/>
                  </a:lnTo>
                  <a:lnTo>
                    <a:pt x="92131" y="64161"/>
                  </a:lnTo>
                  <a:lnTo>
                    <a:pt x="103449" y="68343"/>
                  </a:lnTo>
                  <a:lnTo>
                    <a:pt x="114529" y="72576"/>
                  </a:lnTo>
                  <a:lnTo>
                    <a:pt x="124767" y="77213"/>
                  </a:lnTo>
                  <a:lnTo>
                    <a:pt x="132980" y="83142"/>
                  </a:lnTo>
                  <a:lnTo>
                    <a:pt x="138682" y="90757"/>
                  </a:lnTo>
                  <a:lnTo>
                    <a:pt x="141865" y="99821"/>
                  </a:lnTo>
                  <a:lnTo>
                    <a:pt x="142648" y="109747"/>
                  </a:lnTo>
                  <a:lnTo>
                    <a:pt x="141349" y="120084"/>
                  </a:lnTo>
                  <a:lnTo>
                    <a:pt x="138072" y="130260"/>
                  </a:lnTo>
                  <a:lnTo>
                    <a:pt x="132616" y="139546"/>
                  </a:lnTo>
                  <a:lnTo>
                    <a:pt x="125064" y="147628"/>
                  </a:lnTo>
                  <a:lnTo>
                    <a:pt x="115742" y="154391"/>
                  </a:lnTo>
                  <a:lnTo>
                    <a:pt x="105045" y="159724"/>
                  </a:lnTo>
                  <a:lnTo>
                    <a:pt x="93337" y="163717"/>
                  </a:lnTo>
                  <a:lnTo>
                    <a:pt x="81070" y="166435"/>
                  </a:lnTo>
                  <a:lnTo>
                    <a:pt x="68769" y="167826"/>
                  </a:lnTo>
                  <a:lnTo>
                    <a:pt x="56731" y="167989"/>
                  </a:lnTo>
                  <a:lnTo>
                    <a:pt x="45293" y="167100"/>
                  </a:lnTo>
                  <a:lnTo>
                    <a:pt x="33708" y="165140"/>
                  </a:lnTo>
                  <a:lnTo>
                    <a:pt x="19845" y="160822"/>
                  </a:lnTo>
                  <a:lnTo>
                    <a:pt x="0" y="152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75852" y="1302967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 rot="218400">
            <a:off x="345595" y="2741432"/>
            <a:ext cx="779138" cy="489117"/>
            <a:chOff x="345595" y="2741432"/>
            <a:chExt cx="779138" cy="489117"/>
          </a:xfrm>
        </p:grpSpPr>
        <p:sp>
          <p:nvSpPr>
            <p:cNvPr id="37" name="Freeform 36"/>
            <p:cNvSpPr/>
            <p:nvPr/>
          </p:nvSpPr>
          <p:spPr>
            <a:xfrm>
              <a:off x="461040" y="2792886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379026"/>
                  </a:moveTo>
                  <a:lnTo>
                    <a:pt x="49709" y="370224"/>
                  </a:lnTo>
                  <a:lnTo>
                    <a:pt x="46926" y="361878"/>
                  </a:lnTo>
                  <a:lnTo>
                    <a:pt x="44031" y="353170"/>
                  </a:lnTo>
                  <a:lnTo>
                    <a:pt x="41164" y="343703"/>
                  </a:lnTo>
                  <a:lnTo>
                    <a:pt x="38647" y="332912"/>
                  </a:lnTo>
                  <a:lnTo>
                    <a:pt x="36632" y="320613"/>
                  </a:lnTo>
                  <a:lnTo>
                    <a:pt x="34947" y="306948"/>
                  </a:lnTo>
                  <a:lnTo>
                    <a:pt x="33204" y="292181"/>
                  </a:lnTo>
                  <a:lnTo>
                    <a:pt x="31182" y="276583"/>
                  </a:lnTo>
                  <a:lnTo>
                    <a:pt x="28993" y="260382"/>
                  </a:lnTo>
                  <a:lnTo>
                    <a:pt x="26977" y="243755"/>
                  </a:lnTo>
                  <a:lnTo>
                    <a:pt x="25319" y="226842"/>
                  </a:lnTo>
                  <a:lnTo>
                    <a:pt x="23884" y="210063"/>
                  </a:lnTo>
                  <a:lnTo>
                    <a:pt x="22313" y="194097"/>
                  </a:lnTo>
                  <a:lnTo>
                    <a:pt x="20405" y="179238"/>
                  </a:lnTo>
                  <a:lnTo>
                    <a:pt x="18123" y="165124"/>
                  </a:lnTo>
                  <a:lnTo>
                    <a:pt x="15512" y="150958"/>
                  </a:lnTo>
                  <a:lnTo>
                    <a:pt x="12647" y="136278"/>
                  </a:lnTo>
                  <a:lnTo>
                    <a:pt x="9756" y="121127"/>
                  </a:lnTo>
                  <a:lnTo>
                    <a:pt x="7202" y="105870"/>
                  </a:lnTo>
                  <a:lnTo>
                    <a:pt x="5155" y="90753"/>
                  </a:lnTo>
                  <a:lnTo>
                    <a:pt x="3610" y="75887"/>
                  </a:lnTo>
                  <a:lnTo>
                    <a:pt x="2323" y="59542"/>
                  </a:lnTo>
                  <a:lnTo>
                    <a:pt x="1185" y="369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5595" y="2741432"/>
              <a:ext cx="371148" cy="489117"/>
            </a:xfrm>
            <a:custGeom>
              <a:avLst/>
              <a:gdLst/>
              <a:ahLst/>
              <a:cxnLst/>
              <a:rect l="0" t="0" r="0" b="0"/>
              <a:pathLst>
                <a:path w="371148" h="489117">
                  <a:moveTo>
                    <a:pt x="0" y="72158"/>
                  </a:moveTo>
                  <a:lnTo>
                    <a:pt x="3001" y="63424"/>
                  </a:lnTo>
                  <a:lnTo>
                    <a:pt x="6423" y="55717"/>
                  </a:lnTo>
                  <a:lnTo>
                    <a:pt x="10629" y="48319"/>
                  </a:lnTo>
                  <a:lnTo>
                    <a:pt x="15874" y="41231"/>
                  </a:lnTo>
                  <a:lnTo>
                    <a:pt x="22652" y="34701"/>
                  </a:lnTo>
                  <a:lnTo>
                    <a:pt x="31085" y="28829"/>
                  </a:lnTo>
                  <a:lnTo>
                    <a:pt x="40825" y="23564"/>
                  </a:lnTo>
                  <a:lnTo>
                    <a:pt x="51268" y="18794"/>
                  </a:lnTo>
                  <a:lnTo>
                    <a:pt x="62000" y="14403"/>
                  </a:lnTo>
                  <a:lnTo>
                    <a:pt x="73135" y="10454"/>
                  </a:lnTo>
                  <a:lnTo>
                    <a:pt x="85201" y="7174"/>
                  </a:lnTo>
                  <a:lnTo>
                    <a:pt x="98426" y="4632"/>
                  </a:lnTo>
                  <a:lnTo>
                    <a:pt x="112578" y="2756"/>
                  </a:lnTo>
                  <a:lnTo>
                    <a:pt x="127156" y="1413"/>
                  </a:lnTo>
                  <a:lnTo>
                    <a:pt x="141817" y="477"/>
                  </a:lnTo>
                  <a:lnTo>
                    <a:pt x="156409" y="0"/>
                  </a:lnTo>
                  <a:lnTo>
                    <a:pt x="170885" y="205"/>
                  </a:lnTo>
                  <a:lnTo>
                    <a:pt x="185245" y="1161"/>
                  </a:lnTo>
                  <a:lnTo>
                    <a:pt x="199345" y="2956"/>
                  </a:lnTo>
                  <a:lnTo>
                    <a:pt x="212899" y="5763"/>
                  </a:lnTo>
                  <a:lnTo>
                    <a:pt x="225794" y="9581"/>
                  </a:lnTo>
                  <a:lnTo>
                    <a:pt x="237912" y="14263"/>
                  </a:lnTo>
                  <a:lnTo>
                    <a:pt x="249058" y="19623"/>
                  </a:lnTo>
                  <a:lnTo>
                    <a:pt x="259227" y="25490"/>
                  </a:lnTo>
                  <a:lnTo>
                    <a:pt x="268718" y="31886"/>
                  </a:lnTo>
                  <a:lnTo>
                    <a:pt x="278020" y="39010"/>
                  </a:lnTo>
                  <a:lnTo>
                    <a:pt x="287427" y="46919"/>
                  </a:lnTo>
                  <a:lnTo>
                    <a:pt x="296884" y="55688"/>
                  </a:lnTo>
                  <a:lnTo>
                    <a:pt x="306086" y="65485"/>
                  </a:lnTo>
                  <a:lnTo>
                    <a:pt x="314866" y="76296"/>
                  </a:lnTo>
                  <a:lnTo>
                    <a:pt x="323050" y="87811"/>
                  </a:lnTo>
                  <a:lnTo>
                    <a:pt x="330393" y="99533"/>
                  </a:lnTo>
                  <a:lnTo>
                    <a:pt x="336848" y="111160"/>
                  </a:lnTo>
                  <a:lnTo>
                    <a:pt x="342520" y="122745"/>
                  </a:lnTo>
                  <a:lnTo>
                    <a:pt x="347572" y="134590"/>
                  </a:lnTo>
                  <a:lnTo>
                    <a:pt x="352159" y="146851"/>
                  </a:lnTo>
                  <a:lnTo>
                    <a:pt x="356412" y="159374"/>
                  </a:lnTo>
                  <a:lnTo>
                    <a:pt x="360429" y="171788"/>
                  </a:lnTo>
                  <a:lnTo>
                    <a:pt x="364273" y="183886"/>
                  </a:lnTo>
                  <a:lnTo>
                    <a:pt x="367669" y="195792"/>
                  </a:lnTo>
                  <a:lnTo>
                    <a:pt x="370039" y="207851"/>
                  </a:lnTo>
                  <a:lnTo>
                    <a:pt x="371147" y="220266"/>
                  </a:lnTo>
                  <a:lnTo>
                    <a:pt x="371075" y="233232"/>
                  </a:lnTo>
                  <a:lnTo>
                    <a:pt x="370039" y="247008"/>
                  </a:lnTo>
                  <a:lnTo>
                    <a:pt x="368263" y="261647"/>
                  </a:lnTo>
                  <a:lnTo>
                    <a:pt x="365784" y="276887"/>
                  </a:lnTo>
                  <a:lnTo>
                    <a:pt x="362451" y="292262"/>
                  </a:lnTo>
                  <a:lnTo>
                    <a:pt x="358248" y="307482"/>
                  </a:lnTo>
                  <a:lnTo>
                    <a:pt x="353292" y="322124"/>
                  </a:lnTo>
                  <a:lnTo>
                    <a:pt x="347741" y="335576"/>
                  </a:lnTo>
                  <a:lnTo>
                    <a:pt x="341747" y="347620"/>
                  </a:lnTo>
                  <a:lnTo>
                    <a:pt x="335434" y="358368"/>
                  </a:lnTo>
                  <a:lnTo>
                    <a:pt x="328897" y="368064"/>
                  </a:lnTo>
                  <a:lnTo>
                    <a:pt x="322204" y="376961"/>
                  </a:lnTo>
                  <a:lnTo>
                    <a:pt x="315406" y="385279"/>
                  </a:lnTo>
                  <a:lnTo>
                    <a:pt x="308535" y="393187"/>
                  </a:lnTo>
                  <a:lnTo>
                    <a:pt x="301616" y="400810"/>
                  </a:lnTo>
                  <a:lnTo>
                    <a:pt x="294664" y="408237"/>
                  </a:lnTo>
                  <a:lnTo>
                    <a:pt x="287689" y="415531"/>
                  </a:lnTo>
                  <a:lnTo>
                    <a:pt x="280696" y="422731"/>
                  </a:lnTo>
                  <a:lnTo>
                    <a:pt x="273524" y="429700"/>
                  </a:lnTo>
                  <a:lnTo>
                    <a:pt x="265870" y="436154"/>
                  </a:lnTo>
                  <a:lnTo>
                    <a:pt x="257602" y="441979"/>
                  </a:lnTo>
                  <a:lnTo>
                    <a:pt x="248590" y="447383"/>
                  </a:lnTo>
                  <a:lnTo>
                    <a:pt x="238630" y="452778"/>
                  </a:lnTo>
                  <a:lnTo>
                    <a:pt x="227705" y="458406"/>
                  </a:lnTo>
                  <a:lnTo>
                    <a:pt x="215944" y="464171"/>
                  </a:lnTo>
                  <a:lnTo>
                    <a:pt x="203525" y="469741"/>
                  </a:lnTo>
                  <a:lnTo>
                    <a:pt x="190617" y="474929"/>
                  </a:lnTo>
                  <a:lnTo>
                    <a:pt x="177357" y="479547"/>
                  </a:lnTo>
                  <a:lnTo>
                    <a:pt x="163849" y="483344"/>
                  </a:lnTo>
                  <a:lnTo>
                    <a:pt x="150176" y="486260"/>
                  </a:lnTo>
                  <a:lnTo>
                    <a:pt x="136554" y="488234"/>
                  </a:lnTo>
                  <a:lnTo>
                    <a:pt x="123327" y="489116"/>
                  </a:lnTo>
                  <a:lnTo>
                    <a:pt x="110657" y="488933"/>
                  </a:lnTo>
                  <a:lnTo>
                    <a:pt x="98593" y="487810"/>
                  </a:lnTo>
                  <a:lnTo>
                    <a:pt x="85774" y="485667"/>
                  </a:lnTo>
                  <a:lnTo>
                    <a:pt x="68841" y="481200"/>
                  </a:lnTo>
                  <a:lnTo>
                    <a:pt x="42114" y="4722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5270" y="2929374"/>
              <a:ext cx="136871" cy="178470"/>
            </a:xfrm>
            <a:custGeom>
              <a:avLst/>
              <a:gdLst/>
              <a:ahLst/>
              <a:cxnLst/>
              <a:rect l="0" t="0" r="0" b="0"/>
              <a:pathLst>
                <a:path w="136871" h="178470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615" y="137743"/>
                  </a:lnTo>
                  <a:lnTo>
                    <a:pt x="11656" y="148045"/>
                  </a:lnTo>
                  <a:lnTo>
                    <a:pt x="14821" y="158388"/>
                  </a:lnTo>
                  <a:lnTo>
                    <a:pt x="18068" y="168707"/>
                  </a:lnTo>
                  <a:lnTo>
                    <a:pt x="20787" y="176501"/>
                  </a:lnTo>
                  <a:lnTo>
                    <a:pt x="22050" y="178469"/>
                  </a:lnTo>
                  <a:lnTo>
                    <a:pt x="21812" y="175275"/>
                  </a:lnTo>
                  <a:lnTo>
                    <a:pt x="20468" y="168428"/>
                  </a:lnTo>
                  <a:lnTo>
                    <a:pt x="18712" y="159139"/>
                  </a:lnTo>
                  <a:lnTo>
                    <a:pt x="17419" y="148238"/>
                  </a:lnTo>
                  <a:lnTo>
                    <a:pt x="17019" y="136280"/>
                  </a:lnTo>
                  <a:lnTo>
                    <a:pt x="17558" y="123791"/>
                  </a:lnTo>
                  <a:lnTo>
                    <a:pt x="18904" y="111315"/>
                  </a:lnTo>
                  <a:lnTo>
                    <a:pt x="20884" y="99141"/>
                  </a:lnTo>
                  <a:lnTo>
                    <a:pt x="23499" y="87505"/>
                  </a:lnTo>
                  <a:lnTo>
                    <a:pt x="26924" y="76681"/>
                  </a:lnTo>
                  <a:lnTo>
                    <a:pt x="31191" y="66730"/>
                  </a:lnTo>
                  <a:lnTo>
                    <a:pt x="36360" y="57555"/>
                  </a:lnTo>
                  <a:lnTo>
                    <a:pt x="42586" y="48998"/>
                  </a:lnTo>
                  <a:lnTo>
                    <a:pt x="49851" y="40907"/>
                  </a:lnTo>
                  <a:lnTo>
                    <a:pt x="58001" y="33319"/>
                  </a:lnTo>
                  <a:lnTo>
                    <a:pt x="66843" y="26441"/>
                  </a:lnTo>
                  <a:lnTo>
                    <a:pt x="76192" y="20336"/>
                  </a:lnTo>
                  <a:lnTo>
                    <a:pt x="85832" y="15067"/>
                  </a:lnTo>
                  <a:lnTo>
                    <a:pt x="96670" y="10262"/>
                  </a:lnTo>
                  <a:lnTo>
                    <a:pt x="111889" y="549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7198" y="2914887"/>
              <a:ext cx="237535" cy="241572"/>
            </a:xfrm>
            <a:custGeom>
              <a:avLst/>
              <a:gdLst/>
              <a:ahLst/>
              <a:cxnLst/>
              <a:rect l="0" t="0" r="0" b="0"/>
              <a:pathLst>
                <a:path w="237535" h="241572">
                  <a:moveTo>
                    <a:pt x="5907" y="88110"/>
                  </a:moveTo>
                  <a:lnTo>
                    <a:pt x="11908" y="93910"/>
                  </a:lnTo>
                  <a:lnTo>
                    <a:pt x="18753" y="98835"/>
                  </a:lnTo>
                  <a:lnTo>
                    <a:pt x="27141" y="103328"/>
                  </a:lnTo>
                  <a:lnTo>
                    <a:pt x="36768" y="107203"/>
                  </a:lnTo>
                  <a:lnTo>
                    <a:pt x="47083" y="109920"/>
                  </a:lnTo>
                  <a:lnTo>
                    <a:pt x="57695" y="111270"/>
                  </a:lnTo>
                  <a:lnTo>
                    <a:pt x="68566" y="111199"/>
                  </a:lnTo>
                  <a:lnTo>
                    <a:pt x="79914" y="109633"/>
                  </a:lnTo>
                  <a:lnTo>
                    <a:pt x="91826" y="106685"/>
                  </a:lnTo>
                  <a:lnTo>
                    <a:pt x="103772" y="102436"/>
                  </a:lnTo>
                  <a:lnTo>
                    <a:pt x="114733" y="96843"/>
                  </a:lnTo>
                  <a:lnTo>
                    <a:pt x="124211" y="90005"/>
                  </a:lnTo>
                  <a:lnTo>
                    <a:pt x="132048" y="81974"/>
                  </a:lnTo>
                  <a:lnTo>
                    <a:pt x="138171" y="72682"/>
                  </a:lnTo>
                  <a:lnTo>
                    <a:pt x="142722" y="62217"/>
                  </a:lnTo>
                  <a:lnTo>
                    <a:pt x="145660" y="51106"/>
                  </a:lnTo>
                  <a:lnTo>
                    <a:pt x="146675" y="40188"/>
                  </a:lnTo>
                  <a:lnTo>
                    <a:pt x="145760" y="29933"/>
                  </a:lnTo>
                  <a:lnTo>
                    <a:pt x="142861" y="20761"/>
                  </a:lnTo>
                  <a:lnTo>
                    <a:pt x="137717" y="13205"/>
                  </a:lnTo>
                  <a:lnTo>
                    <a:pt x="130408" y="7391"/>
                  </a:lnTo>
                  <a:lnTo>
                    <a:pt x="121433" y="3284"/>
                  </a:lnTo>
                  <a:lnTo>
                    <a:pt x="111508" y="878"/>
                  </a:lnTo>
                  <a:lnTo>
                    <a:pt x="101139" y="0"/>
                  </a:lnTo>
                  <a:lnTo>
                    <a:pt x="90756" y="525"/>
                  </a:lnTo>
                  <a:lnTo>
                    <a:pt x="80793" y="2463"/>
                  </a:lnTo>
                  <a:lnTo>
                    <a:pt x="71429" y="5690"/>
                  </a:lnTo>
                  <a:lnTo>
                    <a:pt x="62651" y="9973"/>
                  </a:lnTo>
                  <a:lnTo>
                    <a:pt x="54361" y="15063"/>
                  </a:lnTo>
                  <a:lnTo>
                    <a:pt x="46451" y="20750"/>
                  </a:lnTo>
                  <a:lnTo>
                    <a:pt x="38983" y="27024"/>
                  </a:lnTo>
                  <a:lnTo>
                    <a:pt x="32186" y="34068"/>
                  </a:lnTo>
                  <a:lnTo>
                    <a:pt x="26130" y="41918"/>
                  </a:lnTo>
                  <a:lnTo>
                    <a:pt x="20740" y="50478"/>
                  </a:lnTo>
                  <a:lnTo>
                    <a:pt x="15886" y="59602"/>
                  </a:lnTo>
                  <a:lnTo>
                    <a:pt x="11439" y="69158"/>
                  </a:lnTo>
                  <a:lnTo>
                    <a:pt x="7451" y="79356"/>
                  </a:lnTo>
                  <a:lnTo>
                    <a:pt x="4145" y="90718"/>
                  </a:lnTo>
                  <a:lnTo>
                    <a:pt x="1596" y="103430"/>
                  </a:lnTo>
                  <a:lnTo>
                    <a:pt x="54" y="117052"/>
                  </a:lnTo>
                  <a:lnTo>
                    <a:pt x="0" y="130735"/>
                  </a:lnTo>
                  <a:lnTo>
                    <a:pt x="1561" y="143969"/>
                  </a:lnTo>
                  <a:lnTo>
                    <a:pt x="4559" y="156446"/>
                  </a:lnTo>
                  <a:lnTo>
                    <a:pt x="8705" y="167899"/>
                  </a:lnTo>
                  <a:lnTo>
                    <a:pt x="13719" y="178302"/>
                  </a:lnTo>
                  <a:lnTo>
                    <a:pt x="19524" y="187795"/>
                  </a:lnTo>
                  <a:lnTo>
                    <a:pt x="26243" y="196574"/>
                  </a:lnTo>
                  <a:lnTo>
                    <a:pt x="33872" y="204815"/>
                  </a:lnTo>
                  <a:lnTo>
                    <a:pt x="42282" y="212506"/>
                  </a:lnTo>
                  <a:lnTo>
                    <a:pt x="51305" y="219454"/>
                  </a:lnTo>
                  <a:lnTo>
                    <a:pt x="60788" y="225606"/>
                  </a:lnTo>
                  <a:lnTo>
                    <a:pt x="70767" y="230890"/>
                  </a:lnTo>
                  <a:lnTo>
                    <a:pt x="81451" y="235142"/>
                  </a:lnTo>
                  <a:lnTo>
                    <a:pt x="92894" y="238366"/>
                  </a:lnTo>
                  <a:lnTo>
                    <a:pt x="104849" y="240548"/>
                  </a:lnTo>
                  <a:lnTo>
                    <a:pt x="116874" y="241571"/>
                  </a:lnTo>
                  <a:lnTo>
                    <a:pt x="128708" y="241482"/>
                  </a:lnTo>
                  <a:lnTo>
                    <a:pt x="140434" y="240458"/>
                  </a:lnTo>
                  <a:lnTo>
                    <a:pt x="152374" y="238708"/>
                  </a:lnTo>
                  <a:lnTo>
                    <a:pt x="164694" y="236422"/>
                  </a:lnTo>
                  <a:lnTo>
                    <a:pt x="177190" y="233714"/>
                  </a:lnTo>
                  <a:lnTo>
                    <a:pt x="190803" y="230253"/>
                  </a:lnTo>
                  <a:lnTo>
                    <a:pt x="208967" y="224621"/>
                  </a:lnTo>
                  <a:lnTo>
                    <a:pt x="237534" y="2144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 rot="218400">
            <a:off x="4166300" y="2511945"/>
            <a:ext cx="1530774" cy="744168"/>
            <a:chOff x="4166300" y="2511945"/>
            <a:chExt cx="1530774" cy="744168"/>
          </a:xfrm>
        </p:grpSpPr>
        <p:sp>
          <p:nvSpPr>
            <p:cNvPr id="42" name="Freeform 41"/>
            <p:cNvSpPr/>
            <p:nvPr/>
          </p:nvSpPr>
          <p:spPr>
            <a:xfrm>
              <a:off x="4166300" y="2511945"/>
              <a:ext cx="198227" cy="705410"/>
            </a:xfrm>
            <a:custGeom>
              <a:avLst/>
              <a:gdLst/>
              <a:ahLst/>
              <a:cxnLst/>
              <a:rect l="0" t="0" r="0" b="0"/>
              <a:pathLst>
                <a:path w="198227" h="705410">
                  <a:moveTo>
                    <a:pt x="198226" y="0"/>
                  </a:moveTo>
                  <a:lnTo>
                    <a:pt x="192291" y="5934"/>
                  </a:lnTo>
                  <a:lnTo>
                    <a:pt x="186087" y="12139"/>
                  </a:lnTo>
                  <a:lnTo>
                    <a:pt x="178986" y="19234"/>
                  </a:lnTo>
                  <a:lnTo>
                    <a:pt x="170873" y="27175"/>
                  </a:lnTo>
                  <a:lnTo>
                    <a:pt x="161578" y="35821"/>
                  </a:lnTo>
                  <a:lnTo>
                    <a:pt x="151135" y="45021"/>
                  </a:lnTo>
                  <a:lnTo>
                    <a:pt x="139883" y="54793"/>
                  </a:lnTo>
                  <a:lnTo>
                    <a:pt x="128345" y="65331"/>
                  </a:lnTo>
                  <a:lnTo>
                    <a:pt x="116854" y="76677"/>
                  </a:lnTo>
                  <a:lnTo>
                    <a:pt x="105700" y="88736"/>
                  </a:lnTo>
                  <a:lnTo>
                    <a:pt x="95211" y="101362"/>
                  </a:lnTo>
                  <a:lnTo>
                    <a:pt x="85492" y="114408"/>
                  </a:lnTo>
                  <a:lnTo>
                    <a:pt x="76473" y="127592"/>
                  </a:lnTo>
                  <a:lnTo>
                    <a:pt x="68022" y="140517"/>
                  </a:lnTo>
                  <a:lnTo>
                    <a:pt x="59999" y="152995"/>
                  </a:lnTo>
                  <a:lnTo>
                    <a:pt x="52286" y="165340"/>
                  </a:lnTo>
                  <a:lnTo>
                    <a:pt x="44792" y="178235"/>
                  </a:lnTo>
                  <a:lnTo>
                    <a:pt x="37455" y="192031"/>
                  </a:lnTo>
                  <a:lnTo>
                    <a:pt x="30391" y="206910"/>
                  </a:lnTo>
                  <a:lnTo>
                    <a:pt x="23874" y="223042"/>
                  </a:lnTo>
                  <a:lnTo>
                    <a:pt x="18014" y="240383"/>
                  </a:lnTo>
                  <a:lnTo>
                    <a:pt x="12928" y="258740"/>
                  </a:lnTo>
                  <a:lnTo>
                    <a:pt x="8809" y="277887"/>
                  </a:lnTo>
                  <a:lnTo>
                    <a:pt x="5670" y="297615"/>
                  </a:lnTo>
                  <a:lnTo>
                    <a:pt x="3375" y="317759"/>
                  </a:lnTo>
                  <a:lnTo>
                    <a:pt x="1744" y="338194"/>
                  </a:lnTo>
                  <a:lnTo>
                    <a:pt x="611" y="358816"/>
                  </a:lnTo>
                  <a:lnTo>
                    <a:pt x="0" y="379071"/>
                  </a:lnTo>
                  <a:lnTo>
                    <a:pt x="115" y="397992"/>
                  </a:lnTo>
                  <a:lnTo>
                    <a:pt x="1005" y="415170"/>
                  </a:lnTo>
                  <a:lnTo>
                    <a:pt x="2587" y="431011"/>
                  </a:lnTo>
                  <a:lnTo>
                    <a:pt x="4719" y="446417"/>
                  </a:lnTo>
                  <a:lnTo>
                    <a:pt x="7264" y="461970"/>
                  </a:lnTo>
                  <a:lnTo>
                    <a:pt x="10109" y="477725"/>
                  </a:lnTo>
                  <a:lnTo>
                    <a:pt x="13163" y="493396"/>
                  </a:lnTo>
                  <a:lnTo>
                    <a:pt x="16365" y="508793"/>
                  </a:lnTo>
                  <a:lnTo>
                    <a:pt x="19666" y="523711"/>
                  </a:lnTo>
                  <a:lnTo>
                    <a:pt x="23035" y="537875"/>
                  </a:lnTo>
                  <a:lnTo>
                    <a:pt x="26459" y="551212"/>
                  </a:lnTo>
                  <a:lnTo>
                    <a:pt x="30251" y="563810"/>
                  </a:lnTo>
                  <a:lnTo>
                    <a:pt x="35016" y="575818"/>
                  </a:lnTo>
                  <a:lnTo>
                    <a:pt x="40999" y="587377"/>
                  </a:lnTo>
                  <a:lnTo>
                    <a:pt x="47967" y="598447"/>
                  </a:lnTo>
                  <a:lnTo>
                    <a:pt x="55409" y="608816"/>
                  </a:lnTo>
                  <a:lnTo>
                    <a:pt x="62974" y="618422"/>
                  </a:lnTo>
                  <a:lnTo>
                    <a:pt x="70661" y="627349"/>
                  </a:lnTo>
                  <a:lnTo>
                    <a:pt x="78728" y="635731"/>
                  </a:lnTo>
                  <a:lnTo>
                    <a:pt x="87301" y="643705"/>
                  </a:lnTo>
                  <a:lnTo>
                    <a:pt x="96362" y="651383"/>
                  </a:lnTo>
                  <a:lnTo>
                    <a:pt x="105831" y="658852"/>
                  </a:lnTo>
                  <a:lnTo>
                    <a:pt x="115611" y="666173"/>
                  </a:lnTo>
                  <a:lnTo>
                    <a:pt x="125622" y="673225"/>
                  </a:lnTo>
                  <a:lnTo>
                    <a:pt x="135795" y="679735"/>
                  </a:lnTo>
                  <a:lnTo>
                    <a:pt x="146067" y="685589"/>
                  </a:lnTo>
                  <a:lnTo>
                    <a:pt x="155950" y="690688"/>
                  </a:lnTo>
                  <a:lnTo>
                    <a:pt x="165497" y="695360"/>
                  </a:lnTo>
                  <a:lnTo>
                    <a:pt x="175544" y="700014"/>
                  </a:lnTo>
                  <a:lnTo>
                    <a:pt x="187697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61140" y="2854384"/>
              <a:ext cx="186607" cy="261296"/>
            </a:xfrm>
            <a:custGeom>
              <a:avLst/>
              <a:gdLst/>
              <a:ahLst/>
              <a:cxnLst/>
              <a:rect l="0" t="0" r="0" b="0"/>
              <a:pathLst>
                <a:path w="186607" h="261296">
                  <a:moveTo>
                    <a:pt x="171806" y="4608"/>
                  </a:moveTo>
                  <a:lnTo>
                    <a:pt x="163005" y="1809"/>
                  </a:lnTo>
                  <a:lnTo>
                    <a:pt x="154658" y="307"/>
                  </a:lnTo>
                  <a:lnTo>
                    <a:pt x="145955" y="0"/>
                  </a:lnTo>
                  <a:lnTo>
                    <a:pt x="136661" y="679"/>
                  </a:lnTo>
                  <a:lnTo>
                    <a:pt x="126517" y="2147"/>
                  </a:lnTo>
                  <a:lnTo>
                    <a:pt x="115477" y="4221"/>
                  </a:lnTo>
                  <a:lnTo>
                    <a:pt x="103810" y="6903"/>
                  </a:lnTo>
                  <a:lnTo>
                    <a:pt x="91988" y="10374"/>
                  </a:lnTo>
                  <a:lnTo>
                    <a:pt x="80299" y="14669"/>
                  </a:lnTo>
                  <a:lnTo>
                    <a:pt x="68842" y="19688"/>
                  </a:lnTo>
                  <a:lnTo>
                    <a:pt x="57617" y="25281"/>
                  </a:lnTo>
                  <a:lnTo>
                    <a:pt x="46594" y="31307"/>
                  </a:lnTo>
                  <a:lnTo>
                    <a:pt x="36056" y="37812"/>
                  </a:lnTo>
                  <a:lnTo>
                    <a:pt x="26578" y="45010"/>
                  </a:lnTo>
                  <a:lnTo>
                    <a:pt x="18392" y="52968"/>
                  </a:lnTo>
                  <a:lnTo>
                    <a:pt x="11573" y="61770"/>
                  </a:lnTo>
                  <a:lnTo>
                    <a:pt x="6207" y="71590"/>
                  </a:lnTo>
                  <a:lnTo>
                    <a:pt x="2210" y="82403"/>
                  </a:lnTo>
                  <a:lnTo>
                    <a:pt x="0" y="93409"/>
                  </a:lnTo>
                  <a:lnTo>
                    <a:pt x="547" y="103192"/>
                  </a:lnTo>
                  <a:lnTo>
                    <a:pt x="4135" y="111054"/>
                  </a:lnTo>
                  <a:lnTo>
                    <a:pt x="10291" y="116821"/>
                  </a:lnTo>
                  <a:lnTo>
                    <a:pt x="18165" y="120481"/>
                  </a:lnTo>
                  <a:lnTo>
                    <a:pt x="27092" y="122278"/>
                  </a:lnTo>
                  <a:lnTo>
                    <a:pt x="36810" y="122741"/>
                  </a:lnTo>
                  <a:lnTo>
                    <a:pt x="47377" y="122546"/>
                  </a:lnTo>
                  <a:lnTo>
                    <a:pt x="58774" y="122133"/>
                  </a:lnTo>
                  <a:lnTo>
                    <a:pt x="70883" y="121710"/>
                  </a:lnTo>
                  <a:lnTo>
                    <a:pt x="83550" y="121354"/>
                  </a:lnTo>
                  <a:lnTo>
                    <a:pt x="96627" y="121084"/>
                  </a:lnTo>
                  <a:lnTo>
                    <a:pt x="109834" y="121055"/>
                  </a:lnTo>
                  <a:lnTo>
                    <a:pt x="122775" y="121560"/>
                  </a:lnTo>
                  <a:lnTo>
                    <a:pt x="135246" y="122723"/>
                  </a:lnTo>
                  <a:lnTo>
                    <a:pt x="146907" y="124825"/>
                  </a:lnTo>
                  <a:lnTo>
                    <a:pt x="157214" y="128371"/>
                  </a:lnTo>
                  <a:lnTo>
                    <a:pt x="165992" y="133511"/>
                  </a:lnTo>
                  <a:lnTo>
                    <a:pt x="173226" y="140405"/>
                  </a:lnTo>
                  <a:lnTo>
                    <a:pt x="178877" y="149384"/>
                  </a:lnTo>
                  <a:lnTo>
                    <a:pt x="183078" y="160418"/>
                  </a:lnTo>
                  <a:lnTo>
                    <a:pt x="185767" y="172877"/>
                  </a:lnTo>
                  <a:lnTo>
                    <a:pt x="186606" y="185762"/>
                  </a:lnTo>
                  <a:lnTo>
                    <a:pt x="185575" y="198453"/>
                  </a:lnTo>
                  <a:lnTo>
                    <a:pt x="182766" y="210564"/>
                  </a:lnTo>
                  <a:lnTo>
                    <a:pt x="178215" y="221770"/>
                  </a:lnTo>
                  <a:lnTo>
                    <a:pt x="172107" y="231997"/>
                  </a:lnTo>
                  <a:lnTo>
                    <a:pt x="164414" y="241034"/>
                  </a:lnTo>
                  <a:lnTo>
                    <a:pt x="154824" y="248441"/>
                  </a:lnTo>
                  <a:lnTo>
                    <a:pt x="143344" y="254127"/>
                  </a:lnTo>
                  <a:lnTo>
                    <a:pt x="130568" y="258133"/>
                  </a:lnTo>
                  <a:lnTo>
                    <a:pt x="117462" y="260465"/>
                  </a:lnTo>
                  <a:lnTo>
                    <a:pt x="104615" y="261295"/>
                  </a:lnTo>
                  <a:lnTo>
                    <a:pt x="92228" y="260905"/>
                  </a:lnTo>
                  <a:lnTo>
                    <a:pt x="80304" y="259590"/>
                  </a:lnTo>
                  <a:lnTo>
                    <a:pt x="68780" y="257604"/>
                  </a:lnTo>
                  <a:lnTo>
                    <a:pt x="58021" y="255297"/>
                  </a:lnTo>
                  <a:lnTo>
                    <a:pt x="47775" y="252894"/>
                  </a:lnTo>
                  <a:lnTo>
                    <a:pt x="37140" y="250189"/>
                  </a:lnTo>
                  <a:lnTo>
                    <a:pt x="24407" y="246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36828" y="2967352"/>
              <a:ext cx="211962" cy="151490"/>
            </a:xfrm>
            <a:custGeom>
              <a:avLst/>
              <a:gdLst/>
              <a:ahLst/>
              <a:cxnLst/>
              <a:rect l="0" t="0" r="0" b="0"/>
              <a:pathLst>
                <a:path w="211962" h="151490">
                  <a:moveTo>
                    <a:pt x="96148" y="81144"/>
                  </a:moveTo>
                  <a:lnTo>
                    <a:pt x="99014" y="72275"/>
                  </a:lnTo>
                  <a:lnTo>
                    <a:pt x="101156" y="63288"/>
                  </a:lnTo>
                  <a:lnTo>
                    <a:pt x="102746" y="53302"/>
                  </a:lnTo>
                  <a:lnTo>
                    <a:pt x="103408" y="42667"/>
                  </a:lnTo>
                  <a:lnTo>
                    <a:pt x="102311" y="32152"/>
                  </a:lnTo>
                  <a:lnTo>
                    <a:pt x="99149" y="22214"/>
                  </a:lnTo>
                  <a:lnTo>
                    <a:pt x="94087" y="13446"/>
                  </a:lnTo>
                  <a:lnTo>
                    <a:pt x="87482" y="6703"/>
                  </a:lnTo>
                  <a:lnTo>
                    <a:pt x="79712" y="2258"/>
                  </a:lnTo>
                  <a:lnTo>
                    <a:pt x="71260" y="55"/>
                  </a:lnTo>
                  <a:lnTo>
                    <a:pt x="62683" y="0"/>
                  </a:lnTo>
                  <a:lnTo>
                    <a:pt x="54293" y="1810"/>
                  </a:lnTo>
                  <a:lnTo>
                    <a:pt x="46189" y="5106"/>
                  </a:lnTo>
                  <a:lnTo>
                    <a:pt x="38360" y="9517"/>
                  </a:lnTo>
                  <a:lnTo>
                    <a:pt x="30763" y="14745"/>
                  </a:lnTo>
                  <a:lnTo>
                    <a:pt x="23507" y="20878"/>
                  </a:lnTo>
                  <a:lnTo>
                    <a:pt x="16853" y="28358"/>
                  </a:lnTo>
                  <a:lnTo>
                    <a:pt x="10901" y="37319"/>
                  </a:lnTo>
                  <a:lnTo>
                    <a:pt x="5922" y="47609"/>
                  </a:lnTo>
                  <a:lnTo>
                    <a:pt x="2407" y="58966"/>
                  </a:lnTo>
                  <a:lnTo>
                    <a:pt x="490" y="71122"/>
                  </a:lnTo>
                  <a:lnTo>
                    <a:pt x="0" y="83690"/>
                  </a:lnTo>
                  <a:lnTo>
                    <a:pt x="652" y="96193"/>
                  </a:lnTo>
                  <a:lnTo>
                    <a:pt x="2170" y="108367"/>
                  </a:lnTo>
                  <a:lnTo>
                    <a:pt x="4644" y="119827"/>
                  </a:lnTo>
                  <a:lnTo>
                    <a:pt x="8507" y="129998"/>
                  </a:lnTo>
                  <a:lnTo>
                    <a:pt x="13882" y="138676"/>
                  </a:lnTo>
                  <a:lnTo>
                    <a:pt x="20610" y="145503"/>
                  </a:lnTo>
                  <a:lnTo>
                    <a:pt x="28422" y="149816"/>
                  </a:lnTo>
                  <a:lnTo>
                    <a:pt x="37043" y="151489"/>
                  </a:lnTo>
                  <a:lnTo>
                    <a:pt x="46086" y="150681"/>
                  </a:lnTo>
                  <a:lnTo>
                    <a:pt x="55068" y="147563"/>
                  </a:lnTo>
                  <a:lnTo>
                    <a:pt x="63729" y="142466"/>
                  </a:lnTo>
                  <a:lnTo>
                    <a:pt x="71848" y="135640"/>
                  </a:lnTo>
                  <a:lnTo>
                    <a:pt x="79155" y="127172"/>
                  </a:lnTo>
                  <a:lnTo>
                    <a:pt x="85588" y="117291"/>
                  </a:lnTo>
                  <a:lnTo>
                    <a:pt x="91263" y="107438"/>
                  </a:lnTo>
                  <a:lnTo>
                    <a:pt x="96861" y="100551"/>
                  </a:lnTo>
                  <a:lnTo>
                    <a:pt x="102806" y="98041"/>
                  </a:lnTo>
                  <a:lnTo>
                    <a:pt x="108610" y="98959"/>
                  </a:lnTo>
                  <a:lnTo>
                    <a:pt x="114379" y="102123"/>
                  </a:lnTo>
                  <a:lnTo>
                    <a:pt x="120466" y="106696"/>
                  </a:lnTo>
                  <a:lnTo>
                    <a:pt x="127252" y="112150"/>
                  </a:lnTo>
                  <a:lnTo>
                    <a:pt x="134863" y="118146"/>
                  </a:lnTo>
                  <a:lnTo>
                    <a:pt x="143230" y="123990"/>
                  </a:lnTo>
                  <a:lnTo>
                    <a:pt x="152209" y="128634"/>
                  </a:lnTo>
                  <a:lnTo>
                    <a:pt x="161641" y="131611"/>
                  </a:lnTo>
                  <a:lnTo>
                    <a:pt x="171136" y="132937"/>
                  </a:lnTo>
                  <a:lnTo>
                    <a:pt x="181116" y="132861"/>
                  </a:lnTo>
                  <a:lnTo>
                    <a:pt x="193571" y="130254"/>
                  </a:lnTo>
                  <a:lnTo>
                    <a:pt x="211961" y="123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52500" y="2977445"/>
              <a:ext cx="206730" cy="134238"/>
            </a:xfrm>
            <a:custGeom>
              <a:avLst/>
              <a:gdLst/>
              <a:ahLst/>
              <a:cxnLst/>
              <a:rect l="0" t="0" r="0" b="0"/>
              <a:pathLst>
                <a:path w="206730" h="134238">
                  <a:moveTo>
                    <a:pt x="6687" y="28952"/>
                  </a:moveTo>
                  <a:lnTo>
                    <a:pt x="6754" y="40687"/>
                  </a:lnTo>
                  <a:lnTo>
                    <a:pt x="7395" y="51816"/>
                  </a:lnTo>
                  <a:lnTo>
                    <a:pt x="8686" y="63419"/>
                  </a:lnTo>
                  <a:lnTo>
                    <a:pt x="10374" y="75753"/>
                  </a:lnTo>
                  <a:lnTo>
                    <a:pt x="12042" y="89061"/>
                  </a:lnTo>
                  <a:lnTo>
                    <a:pt x="13450" y="103334"/>
                  </a:lnTo>
                  <a:lnTo>
                    <a:pt x="14357" y="117093"/>
                  </a:lnTo>
                  <a:lnTo>
                    <a:pt x="13821" y="126465"/>
                  </a:lnTo>
                  <a:lnTo>
                    <a:pt x="11517" y="129081"/>
                  </a:lnTo>
                  <a:lnTo>
                    <a:pt x="8606" y="126231"/>
                  </a:lnTo>
                  <a:lnTo>
                    <a:pt x="5690" y="119445"/>
                  </a:lnTo>
                  <a:lnTo>
                    <a:pt x="3155" y="109674"/>
                  </a:lnTo>
                  <a:lnTo>
                    <a:pt x="1156" y="97647"/>
                  </a:lnTo>
                  <a:lnTo>
                    <a:pt x="0" y="84289"/>
                  </a:lnTo>
                  <a:lnTo>
                    <a:pt x="215" y="70685"/>
                  </a:lnTo>
                  <a:lnTo>
                    <a:pt x="1963" y="57459"/>
                  </a:lnTo>
                  <a:lnTo>
                    <a:pt x="5259" y="45133"/>
                  </a:lnTo>
                  <a:lnTo>
                    <a:pt x="10139" y="34302"/>
                  </a:lnTo>
                  <a:lnTo>
                    <a:pt x="16453" y="25148"/>
                  </a:lnTo>
                  <a:lnTo>
                    <a:pt x="23776" y="18153"/>
                  </a:lnTo>
                  <a:lnTo>
                    <a:pt x="31521" y="14251"/>
                  </a:lnTo>
                  <a:lnTo>
                    <a:pt x="39317" y="13668"/>
                  </a:lnTo>
                  <a:lnTo>
                    <a:pt x="47006" y="16191"/>
                  </a:lnTo>
                  <a:lnTo>
                    <a:pt x="54548" y="21529"/>
                  </a:lnTo>
                  <a:lnTo>
                    <a:pt x="61945" y="29228"/>
                  </a:lnTo>
                  <a:lnTo>
                    <a:pt x="68895" y="38765"/>
                  </a:lnTo>
                  <a:lnTo>
                    <a:pt x="74811" y="49666"/>
                  </a:lnTo>
                  <a:lnTo>
                    <a:pt x="79470" y="61448"/>
                  </a:lnTo>
                  <a:lnTo>
                    <a:pt x="83381" y="70445"/>
                  </a:lnTo>
                  <a:lnTo>
                    <a:pt x="87041" y="72602"/>
                  </a:lnTo>
                  <a:lnTo>
                    <a:pt x="90264" y="69667"/>
                  </a:lnTo>
                  <a:lnTo>
                    <a:pt x="93245" y="63673"/>
                  </a:lnTo>
                  <a:lnTo>
                    <a:pt x="96197" y="55890"/>
                  </a:lnTo>
                  <a:lnTo>
                    <a:pt x="99232" y="47054"/>
                  </a:lnTo>
                  <a:lnTo>
                    <a:pt x="102538" y="37753"/>
                  </a:lnTo>
                  <a:lnTo>
                    <a:pt x="106417" y="28542"/>
                  </a:lnTo>
                  <a:lnTo>
                    <a:pt x="110990" y="19709"/>
                  </a:lnTo>
                  <a:lnTo>
                    <a:pt x="116531" y="11801"/>
                  </a:lnTo>
                  <a:lnTo>
                    <a:pt x="123538" y="5695"/>
                  </a:lnTo>
                  <a:lnTo>
                    <a:pt x="132134" y="1710"/>
                  </a:lnTo>
                  <a:lnTo>
                    <a:pt x="141823" y="0"/>
                  </a:lnTo>
                  <a:lnTo>
                    <a:pt x="151703" y="813"/>
                  </a:lnTo>
                  <a:lnTo>
                    <a:pt x="161222" y="4037"/>
                  </a:lnTo>
                  <a:lnTo>
                    <a:pt x="169881" y="9606"/>
                  </a:lnTo>
                  <a:lnTo>
                    <a:pt x="177085" y="17679"/>
                  </a:lnTo>
                  <a:lnTo>
                    <a:pt x="182668" y="28098"/>
                  </a:lnTo>
                  <a:lnTo>
                    <a:pt x="186958" y="40141"/>
                  </a:lnTo>
                  <a:lnTo>
                    <a:pt x="190551" y="52746"/>
                  </a:lnTo>
                  <a:lnTo>
                    <a:pt x="193862" y="65249"/>
                  </a:lnTo>
                  <a:lnTo>
                    <a:pt x="196949" y="77332"/>
                  </a:lnTo>
                  <a:lnTo>
                    <a:pt x="199906" y="90230"/>
                  </a:lnTo>
                  <a:lnTo>
                    <a:pt x="202999" y="107302"/>
                  </a:lnTo>
                  <a:lnTo>
                    <a:pt x="206729" y="134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21967" y="2941807"/>
              <a:ext cx="147465" cy="314306"/>
            </a:xfrm>
            <a:custGeom>
              <a:avLst/>
              <a:gdLst/>
              <a:ahLst/>
              <a:cxnLst/>
              <a:rect l="0" t="0" r="0" b="0"/>
              <a:pathLst>
                <a:path w="147465" h="314306">
                  <a:moveTo>
                    <a:pt x="0" y="85814"/>
                  </a:moveTo>
                  <a:lnTo>
                    <a:pt x="2867" y="94749"/>
                  </a:lnTo>
                  <a:lnTo>
                    <a:pt x="5009" y="104377"/>
                  </a:lnTo>
                  <a:lnTo>
                    <a:pt x="6612" y="115664"/>
                  </a:lnTo>
                  <a:lnTo>
                    <a:pt x="7793" y="128331"/>
                  </a:lnTo>
                  <a:lnTo>
                    <a:pt x="8641" y="141811"/>
                  </a:lnTo>
                  <a:lnTo>
                    <a:pt x="9239" y="155687"/>
                  </a:lnTo>
                  <a:lnTo>
                    <a:pt x="9653" y="169896"/>
                  </a:lnTo>
                  <a:lnTo>
                    <a:pt x="9937" y="184636"/>
                  </a:lnTo>
                  <a:lnTo>
                    <a:pt x="10131" y="199990"/>
                  </a:lnTo>
                  <a:lnTo>
                    <a:pt x="10262" y="215909"/>
                  </a:lnTo>
                  <a:lnTo>
                    <a:pt x="10350" y="232288"/>
                  </a:lnTo>
                  <a:lnTo>
                    <a:pt x="10409" y="249010"/>
                  </a:lnTo>
                  <a:lnTo>
                    <a:pt x="10449" y="265817"/>
                  </a:lnTo>
                  <a:lnTo>
                    <a:pt x="10475" y="282327"/>
                  </a:lnTo>
                  <a:lnTo>
                    <a:pt x="10493" y="298263"/>
                  </a:lnTo>
                  <a:lnTo>
                    <a:pt x="10506" y="310287"/>
                  </a:lnTo>
                  <a:lnTo>
                    <a:pt x="10515" y="314305"/>
                  </a:lnTo>
                  <a:lnTo>
                    <a:pt x="10517" y="311737"/>
                  </a:lnTo>
                  <a:lnTo>
                    <a:pt x="10348" y="304864"/>
                  </a:lnTo>
                  <a:lnTo>
                    <a:pt x="9701" y="295320"/>
                  </a:lnTo>
                  <a:lnTo>
                    <a:pt x="8453" y="284123"/>
                  </a:lnTo>
                  <a:lnTo>
                    <a:pt x="6801" y="271733"/>
                  </a:lnTo>
                  <a:lnTo>
                    <a:pt x="5153" y="258222"/>
                  </a:lnTo>
                  <a:lnTo>
                    <a:pt x="3751" y="243701"/>
                  </a:lnTo>
                  <a:lnTo>
                    <a:pt x="2658" y="228511"/>
                  </a:lnTo>
                  <a:lnTo>
                    <a:pt x="1850" y="213154"/>
                  </a:lnTo>
                  <a:lnTo>
                    <a:pt x="1271" y="197931"/>
                  </a:lnTo>
                  <a:lnTo>
                    <a:pt x="867" y="182944"/>
                  </a:lnTo>
                  <a:lnTo>
                    <a:pt x="587" y="168194"/>
                  </a:lnTo>
                  <a:lnTo>
                    <a:pt x="396" y="153636"/>
                  </a:lnTo>
                  <a:lnTo>
                    <a:pt x="266" y="139062"/>
                  </a:lnTo>
                  <a:lnTo>
                    <a:pt x="179" y="124124"/>
                  </a:lnTo>
                  <a:lnTo>
                    <a:pt x="129" y="108669"/>
                  </a:lnTo>
                  <a:lnTo>
                    <a:pt x="435" y="93034"/>
                  </a:lnTo>
                  <a:lnTo>
                    <a:pt x="1705" y="77917"/>
                  </a:lnTo>
                  <a:lnTo>
                    <a:pt x="4199" y="63685"/>
                  </a:lnTo>
                  <a:lnTo>
                    <a:pt x="8010" y="50689"/>
                  </a:lnTo>
                  <a:lnTo>
                    <a:pt x="13244" y="39413"/>
                  </a:lnTo>
                  <a:lnTo>
                    <a:pt x="19804" y="29943"/>
                  </a:lnTo>
                  <a:lnTo>
                    <a:pt x="27463" y="22059"/>
                  </a:lnTo>
                  <a:lnTo>
                    <a:pt x="35966" y="15432"/>
                  </a:lnTo>
                  <a:lnTo>
                    <a:pt x="45089" y="9753"/>
                  </a:lnTo>
                  <a:lnTo>
                    <a:pt x="54653" y="5088"/>
                  </a:lnTo>
                  <a:lnTo>
                    <a:pt x="64524" y="1849"/>
                  </a:lnTo>
                  <a:lnTo>
                    <a:pt x="74608" y="155"/>
                  </a:lnTo>
                  <a:lnTo>
                    <a:pt x="84837" y="0"/>
                  </a:lnTo>
                  <a:lnTo>
                    <a:pt x="95164" y="1416"/>
                  </a:lnTo>
                  <a:lnTo>
                    <a:pt x="105549" y="4264"/>
                  </a:lnTo>
                  <a:lnTo>
                    <a:pt x="115641" y="8448"/>
                  </a:lnTo>
                  <a:lnTo>
                    <a:pt x="124813" y="13997"/>
                  </a:lnTo>
                  <a:lnTo>
                    <a:pt x="132785" y="20806"/>
                  </a:lnTo>
                  <a:lnTo>
                    <a:pt x="139290" y="28817"/>
                  </a:lnTo>
                  <a:lnTo>
                    <a:pt x="143910" y="38097"/>
                  </a:lnTo>
                  <a:lnTo>
                    <a:pt x="146604" y="48558"/>
                  </a:lnTo>
                  <a:lnTo>
                    <a:pt x="147464" y="59836"/>
                  </a:lnTo>
                  <a:lnTo>
                    <a:pt x="146536" y="71398"/>
                  </a:lnTo>
                  <a:lnTo>
                    <a:pt x="144023" y="82904"/>
                  </a:lnTo>
                  <a:lnTo>
                    <a:pt x="140068" y="93899"/>
                  </a:lnTo>
                  <a:lnTo>
                    <a:pt x="134673" y="103751"/>
                  </a:lnTo>
                  <a:lnTo>
                    <a:pt x="127973" y="112225"/>
                  </a:lnTo>
                  <a:lnTo>
                    <a:pt x="120204" y="119423"/>
                  </a:lnTo>
                  <a:lnTo>
                    <a:pt x="111620" y="125581"/>
                  </a:lnTo>
                  <a:lnTo>
                    <a:pt x="102448" y="130946"/>
                  </a:lnTo>
                  <a:lnTo>
                    <a:pt x="93126" y="135585"/>
                  </a:lnTo>
                  <a:lnTo>
                    <a:pt x="83280" y="139832"/>
                  </a:lnTo>
                  <a:lnTo>
                    <a:pt x="70932" y="144067"/>
                  </a:lnTo>
                  <a:lnTo>
                    <a:pt x="52643" y="14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33136" y="269062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1736"/>
                  </a:lnTo>
                  <a:lnTo>
                    <a:pt x="708" y="22865"/>
                  </a:lnTo>
                  <a:lnTo>
                    <a:pt x="1999" y="34472"/>
                  </a:lnTo>
                  <a:lnTo>
                    <a:pt x="3687" y="46979"/>
                  </a:lnTo>
                  <a:lnTo>
                    <a:pt x="5354" y="60935"/>
                  </a:lnTo>
                  <a:lnTo>
                    <a:pt x="6772" y="76484"/>
                  </a:lnTo>
                  <a:lnTo>
                    <a:pt x="8043" y="92968"/>
                  </a:lnTo>
                  <a:lnTo>
                    <a:pt x="9503" y="109182"/>
                  </a:lnTo>
                  <a:lnTo>
                    <a:pt x="11331" y="124459"/>
                  </a:lnTo>
                  <a:lnTo>
                    <a:pt x="13389" y="138983"/>
                  </a:lnTo>
                  <a:lnTo>
                    <a:pt x="15317" y="153489"/>
                  </a:lnTo>
                  <a:lnTo>
                    <a:pt x="16915" y="168430"/>
                  </a:lnTo>
                  <a:lnTo>
                    <a:pt x="18310" y="183771"/>
                  </a:lnTo>
                  <a:lnTo>
                    <a:pt x="19855" y="199164"/>
                  </a:lnTo>
                  <a:lnTo>
                    <a:pt x="21741" y="214379"/>
                  </a:lnTo>
                  <a:lnTo>
                    <a:pt x="23838" y="229344"/>
                  </a:lnTo>
                  <a:lnTo>
                    <a:pt x="25792" y="244072"/>
                  </a:lnTo>
                  <a:lnTo>
                    <a:pt x="27408" y="258606"/>
                  </a:lnTo>
                  <a:lnTo>
                    <a:pt x="28815" y="272993"/>
                  </a:lnTo>
                  <a:lnTo>
                    <a:pt x="30367" y="287272"/>
                  </a:lnTo>
                  <a:lnTo>
                    <a:pt x="32258" y="301456"/>
                  </a:lnTo>
                  <a:lnTo>
                    <a:pt x="34368" y="314964"/>
                  </a:lnTo>
                  <a:lnTo>
                    <a:pt x="36552" y="327952"/>
                  </a:lnTo>
                  <a:lnTo>
                    <a:pt x="39007" y="34156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3183" y="2890129"/>
              <a:ext cx="152634" cy="179868"/>
            </a:xfrm>
            <a:custGeom>
              <a:avLst/>
              <a:gdLst/>
              <a:ahLst/>
              <a:cxnLst/>
              <a:rect l="0" t="0" r="0" b="0"/>
              <a:pathLst>
                <a:path w="152634" h="179868">
                  <a:moveTo>
                    <a:pt x="15763" y="95222"/>
                  </a:moveTo>
                  <a:lnTo>
                    <a:pt x="24631" y="92288"/>
                  </a:lnTo>
                  <a:lnTo>
                    <a:pt x="33618" y="89506"/>
                  </a:lnTo>
                  <a:lnTo>
                    <a:pt x="43604" y="86602"/>
                  </a:lnTo>
                  <a:lnTo>
                    <a:pt x="54239" y="83389"/>
                  </a:lnTo>
                  <a:lnTo>
                    <a:pt x="64753" y="79576"/>
                  </a:lnTo>
                  <a:lnTo>
                    <a:pt x="74705" y="75059"/>
                  </a:lnTo>
                  <a:lnTo>
                    <a:pt x="83992" y="69895"/>
                  </a:lnTo>
                  <a:lnTo>
                    <a:pt x="92680" y="64207"/>
                  </a:lnTo>
                  <a:lnTo>
                    <a:pt x="100876" y="58118"/>
                  </a:lnTo>
                  <a:lnTo>
                    <a:pt x="108209" y="51572"/>
                  </a:lnTo>
                  <a:lnTo>
                    <a:pt x="113857" y="44347"/>
                  </a:lnTo>
                  <a:lnTo>
                    <a:pt x="117499" y="36384"/>
                  </a:lnTo>
                  <a:lnTo>
                    <a:pt x="118962" y="28088"/>
                  </a:lnTo>
                  <a:lnTo>
                    <a:pt x="117975" y="20206"/>
                  </a:lnTo>
                  <a:lnTo>
                    <a:pt x="114635" y="13138"/>
                  </a:lnTo>
                  <a:lnTo>
                    <a:pt x="109156" y="7259"/>
                  </a:lnTo>
                  <a:lnTo>
                    <a:pt x="101675" y="3066"/>
                  </a:lnTo>
                  <a:lnTo>
                    <a:pt x="92471" y="663"/>
                  </a:lnTo>
                  <a:lnTo>
                    <a:pt x="82229" y="0"/>
                  </a:lnTo>
                  <a:lnTo>
                    <a:pt x="71903" y="1060"/>
                  </a:lnTo>
                  <a:lnTo>
                    <a:pt x="62040" y="3662"/>
                  </a:lnTo>
                  <a:lnTo>
                    <a:pt x="52793" y="7677"/>
                  </a:lnTo>
                  <a:lnTo>
                    <a:pt x="44122" y="13112"/>
                  </a:lnTo>
                  <a:lnTo>
                    <a:pt x="35925" y="19839"/>
                  </a:lnTo>
                  <a:lnTo>
                    <a:pt x="28248" y="27625"/>
                  </a:lnTo>
                  <a:lnTo>
                    <a:pt x="21304" y="36222"/>
                  </a:lnTo>
                  <a:lnTo>
                    <a:pt x="15150" y="45415"/>
                  </a:lnTo>
                  <a:lnTo>
                    <a:pt x="9863" y="55198"/>
                  </a:lnTo>
                  <a:lnTo>
                    <a:pt x="5609" y="65749"/>
                  </a:lnTo>
                  <a:lnTo>
                    <a:pt x="2387" y="77099"/>
                  </a:lnTo>
                  <a:lnTo>
                    <a:pt x="376" y="88822"/>
                  </a:lnTo>
                  <a:lnTo>
                    <a:pt x="0" y="100159"/>
                  </a:lnTo>
                  <a:lnTo>
                    <a:pt x="1341" y="110713"/>
                  </a:lnTo>
                  <a:lnTo>
                    <a:pt x="4190" y="120596"/>
                  </a:lnTo>
                  <a:lnTo>
                    <a:pt x="8237" y="130227"/>
                  </a:lnTo>
                  <a:lnTo>
                    <a:pt x="13183" y="139883"/>
                  </a:lnTo>
                  <a:lnTo>
                    <a:pt x="18942" y="149352"/>
                  </a:lnTo>
                  <a:lnTo>
                    <a:pt x="25632" y="158039"/>
                  </a:lnTo>
                  <a:lnTo>
                    <a:pt x="33240" y="165653"/>
                  </a:lnTo>
                  <a:lnTo>
                    <a:pt x="41637" y="171902"/>
                  </a:lnTo>
                  <a:lnTo>
                    <a:pt x="50650" y="176344"/>
                  </a:lnTo>
                  <a:lnTo>
                    <a:pt x="60123" y="178919"/>
                  </a:lnTo>
                  <a:lnTo>
                    <a:pt x="69925" y="179867"/>
                  </a:lnTo>
                  <a:lnTo>
                    <a:pt x="79957" y="179531"/>
                  </a:lnTo>
                  <a:lnTo>
                    <a:pt x="90145" y="178237"/>
                  </a:lnTo>
                  <a:lnTo>
                    <a:pt x="100368" y="176215"/>
                  </a:lnTo>
                  <a:lnTo>
                    <a:pt x="111669" y="173299"/>
                  </a:lnTo>
                  <a:lnTo>
                    <a:pt x="127274" y="168120"/>
                  </a:lnTo>
                  <a:lnTo>
                    <a:pt x="152633" y="158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01592" y="2638071"/>
              <a:ext cx="195482" cy="589597"/>
            </a:xfrm>
            <a:custGeom>
              <a:avLst/>
              <a:gdLst/>
              <a:ahLst/>
              <a:cxnLst/>
              <a:rect l="0" t="0" r="0" b="0"/>
              <a:pathLst>
                <a:path w="195482" h="589597">
                  <a:moveTo>
                    <a:pt x="0" y="0"/>
                  </a:moveTo>
                  <a:lnTo>
                    <a:pt x="5935" y="8801"/>
                  </a:lnTo>
                  <a:lnTo>
                    <a:pt x="12139" y="17148"/>
                  </a:lnTo>
                  <a:lnTo>
                    <a:pt x="19230" y="25847"/>
                  </a:lnTo>
                  <a:lnTo>
                    <a:pt x="26997" y="34967"/>
                  </a:lnTo>
                  <a:lnTo>
                    <a:pt x="34996" y="44462"/>
                  </a:lnTo>
                  <a:lnTo>
                    <a:pt x="42937" y="54250"/>
                  </a:lnTo>
                  <a:lnTo>
                    <a:pt x="50711" y="64091"/>
                  </a:lnTo>
                  <a:lnTo>
                    <a:pt x="58305" y="73617"/>
                  </a:lnTo>
                  <a:lnTo>
                    <a:pt x="65741" y="82654"/>
                  </a:lnTo>
                  <a:lnTo>
                    <a:pt x="73056" y="91366"/>
                  </a:lnTo>
                  <a:lnTo>
                    <a:pt x="80281" y="100135"/>
                  </a:lnTo>
                  <a:lnTo>
                    <a:pt x="87447" y="109191"/>
                  </a:lnTo>
                  <a:lnTo>
                    <a:pt x="94735" y="118749"/>
                  </a:lnTo>
                  <a:lnTo>
                    <a:pt x="102467" y="129084"/>
                  </a:lnTo>
                  <a:lnTo>
                    <a:pt x="110774" y="140261"/>
                  </a:lnTo>
                  <a:lnTo>
                    <a:pt x="119303" y="152022"/>
                  </a:lnTo>
                  <a:lnTo>
                    <a:pt x="127342" y="163909"/>
                  </a:lnTo>
                  <a:lnTo>
                    <a:pt x="134528" y="175638"/>
                  </a:lnTo>
                  <a:lnTo>
                    <a:pt x="140996" y="186953"/>
                  </a:lnTo>
                  <a:lnTo>
                    <a:pt x="147181" y="197550"/>
                  </a:lnTo>
                  <a:lnTo>
                    <a:pt x="153374" y="207356"/>
                  </a:lnTo>
                  <a:lnTo>
                    <a:pt x="159535" y="216942"/>
                  </a:lnTo>
                  <a:lnTo>
                    <a:pt x="165379" y="227371"/>
                  </a:lnTo>
                  <a:lnTo>
                    <a:pt x="170759" y="239176"/>
                  </a:lnTo>
                  <a:lnTo>
                    <a:pt x="175679" y="252380"/>
                  </a:lnTo>
                  <a:lnTo>
                    <a:pt x="180210" y="266773"/>
                  </a:lnTo>
                  <a:lnTo>
                    <a:pt x="184436" y="282085"/>
                  </a:lnTo>
                  <a:lnTo>
                    <a:pt x="188275" y="297908"/>
                  </a:lnTo>
                  <a:lnTo>
                    <a:pt x="191480" y="313742"/>
                  </a:lnTo>
                  <a:lnTo>
                    <a:pt x="193961" y="329310"/>
                  </a:lnTo>
                  <a:lnTo>
                    <a:pt x="195458" y="344541"/>
                  </a:lnTo>
                  <a:lnTo>
                    <a:pt x="195481" y="359460"/>
                  </a:lnTo>
                  <a:lnTo>
                    <a:pt x="193900" y="374129"/>
                  </a:lnTo>
                  <a:lnTo>
                    <a:pt x="190889" y="388609"/>
                  </a:lnTo>
                  <a:lnTo>
                    <a:pt x="186732" y="402952"/>
                  </a:lnTo>
                  <a:lnTo>
                    <a:pt x="181718" y="417198"/>
                  </a:lnTo>
                  <a:lnTo>
                    <a:pt x="176081" y="431377"/>
                  </a:lnTo>
                  <a:lnTo>
                    <a:pt x="170007" y="445511"/>
                  </a:lnTo>
                  <a:lnTo>
                    <a:pt x="163626" y="459604"/>
                  </a:lnTo>
                  <a:lnTo>
                    <a:pt x="156867" y="473340"/>
                  </a:lnTo>
                  <a:lnTo>
                    <a:pt x="149492" y="486110"/>
                  </a:lnTo>
                  <a:lnTo>
                    <a:pt x="141415" y="497666"/>
                  </a:lnTo>
                  <a:lnTo>
                    <a:pt x="132701" y="508239"/>
                  </a:lnTo>
                  <a:lnTo>
                    <a:pt x="123473" y="518340"/>
                  </a:lnTo>
                  <a:lnTo>
                    <a:pt x="113867" y="528321"/>
                  </a:lnTo>
                  <a:lnTo>
                    <a:pt x="104250" y="538272"/>
                  </a:lnTo>
                  <a:lnTo>
                    <a:pt x="94174" y="549295"/>
                  </a:lnTo>
                  <a:lnTo>
                    <a:pt x="81639" y="564600"/>
                  </a:lnTo>
                  <a:lnTo>
                    <a:pt x="63171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089222" y="2612646"/>
            <a:ext cx="1477002" cy="547483"/>
            <a:chOff x="6089222" y="2612646"/>
            <a:chExt cx="1477002" cy="547483"/>
          </a:xfrm>
        </p:grpSpPr>
        <p:sp>
          <p:nvSpPr>
            <p:cNvPr id="51" name="Freeform 50"/>
            <p:cNvSpPr/>
            <p:nvPr/>
          </p:nvSpPr>
          <p:spPr>
            <a:xfrm>
              <a:off x="6089222" y="2633703"/>
              <a:ext cx="84228" cy="168457"/>
            </a:xfrm>
            <a:custGeom>
              <a:avLst/>
              <a:gdLst/>
              <a:ahLst/>
              <a:cxnLst/>
              <a:rect l="0" t="0" r="0" b="0"/>
              <a:pathLst>
                <a:path w="84228" h="168457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6" y="43637"/>
                  </a:lnTo>
                  <a:lnTo>
                    <a:pt x="20159" y="52180"/>
                  </a:lnTo>
                  <a:lnTo>
                    <a:pt x="25150" y="60542"/>
                  </a:lnTo>
                  <a:lnTo>
                    <a:pt x="30189" y="69067"/>
                  </a:lnTo>
                  <a:lnTo>
                    <a:pt x="35025" y="77946"/>
                  </a:lnTo>
                  <a:lnTo>
                    <a:pt x="39745" y="87045"/>
                  </a:lnTo>
                  <a:lnTo>
                    <a:pt x="44674" y="96006"/>
                  </a:lnTo>
                  <a:lnTo>
                    <a:pt x="49986" y="104633"/>
                  </a:lnTo>
                  <a:lnTo>
                    <a:pt x="55536" y="113054"/>
                  </a:lnTo>
                  <a:lnTo>
                    <a:pt x="60962" y="121621"/>
                  </a:lnTo>
                  <a:lnTo>
                    <a:pt x="66053" y="130520"/>
                  </a:lnTo>
                  <a:lnTo>
                    <a:pt x="70623" y="139326"/>
                  </a:lnTo>
                  <a:lnTo>
                    <a:pt x="74874" y="147959"/>
                  </a:lnTo>
                  <a:lnTo>
                    <a:pt x="79177" y="157180"/>
                  </a:lnTo>
                  <a:lnTo>
                    <a:pt x="84227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99750" y="2612646"/>
              <a:ext cx="200043" cy="547483"/>
            </a:xfrm>
            <a:custGeom>
              <a:avLst/>
              <a:gdLst/>
              <a:ahLst/>
              <a:cxnLst/>
              <a:rect l="0" t="0" r="0" b="0"/>
              <a:pathLst>
                <a:path w="200043" h="547483">
                  <a:moveTo>
                    <a:pt x="200042" y="0"/>
                  </a:moveTo>
                  <a:lnTo>
                    <a:pt x="194242" y="11669"/>
                  </a:lnTo>
                  <a:lnTo>
                    <a:pt x="189317" y="22157"/>
                  </a:lnTo>
                  <a:lnTo>
                    <a:pt x="184805" y="32464"/>
                  </a:lnTo>
                  <a:lnTo>
                    <a:pt x="180239" y="42938"/>
                  </a:lnTo>
                  <a:lnTo>
                    <a:pt x="174929" y="53929"/>
                  </a:lnTo>
                  <a:lnTo>
                    <a:pt x="168570" y="65568"/>
                  </a:lnTo>
                  <a:lnTo>
                    <a:pt x="161512" y="77649"/>
                  </a:lnTo>
                  <a:lnTo>
                    <a:pt x="154540" y="89755"/>
                  </a:lnTo>
                  <a:lnTo>
                    <a:pt x="148103" y="101647"/>
                  </a:lnTo>
                  <a:lnTo>
                    <a:pt x="141986" y="113580"/>
                  </a:lnTo>
                  <a:lnTo>
                    <a:pt x="135513" y="126191"/>
                  </a:lnTo>
                  <a:lnTo>
                    <a:pt x="128315" y="139779"/>
                  </a:lnTo>
                  <a:lnTo>
                    <a:pt x="120668" y="154008"/>
                  </a:lnTo>
                  <a:lnTo>
                    <a:pt x="113288" y="168105"/>
                  </a:lnTo>
                  <a:lnTo>
                    <a:pt x="106580" y="181630"/>
                  </a:lnTo>
                  <a:lnTo>
                    <a:pt x="100618" y="194644"/>
                  </a:lnTo>
                  <a:lnTo>
                    <a:pt x="95313" y="207522"/>
                  </a:lnTo>
                  <a:lnTo>
                    <a:pt x="90526" y="220513"/>
                  </a:lnTo>
                  <a:lnTo>
                    <a:pt x="86126" y="233543"/>
                  </a:lnTo>
                  <a:lnTo>
                    <a:pt x="82002" y="246305"/>
                  </a:lnTo>
                  <a:lnTo>
                    <a:pt x="78075" y="258640"/>
                  </a:lnTo>
                  <a:lnTo>
                    <a:pt x="74282" y="270705"/>
                  </a:lnTo>
                  <a:lnTo>
                    <a:pt x="70580" y="282873"/>
                  </a:lnTo>
                  <a:lnTo>
                    <a:pt x="66941" y="295351"/>
                  </a:lnTo>
                  <a:lnTo>
                    <a:pt x="63345" y="308020"/>
                  </a:lnTo>
                  <a:lnTo>
                    <a:pt x="59778" y="320532"/>
                  </a:lnTo>
                  <a:lnTo>
                    <a:pt x="56230" y="332691"/>
                  </a:lnTo>
                  <a:lnTo>
                    <a:pt x="52695" y="344467"/>
                  </a:lnTo>
                  <a:lnTo>
                    <a:pt x="49168" y="355908"/>
                  </a:lnTo>
                  <a:lnTo>
                    <a:pt x="45647" y="367084"/>
                  </a:lnTo>
                  <a:lnTo>
                    <a:pt x="42130" y="378065"/>
                  </a:lnTo>
                  <a:lnTo>
                    <a:pt x="38615" y="388904"/>
                  </a:lnTo>
                  <a:lnTo>
                    <a:pt x="35102" y="399659"/>
                  </a:lnTo>
                  <a:lnTo>
                    <a:pt x="31590" y="410849"/>
                  </a:lnTo>
                  <a:lnTo>
                    <a:pt x="28080" y="423420"/>
                  </a:lnTo>
                  <a:lnTo>
                    <a:pt x="24569" y="437764"/>
                  </a:lnTo>
                  <a:lnTo>
                    <a:pt x="21059" y="453467"/>
                  </a:lnTo>
                  <a:lnTo>
                    <a:pt x="17549" y="469618"/>
                  </a:lnTo>
                  <a:lnTo>
                    <a:pt x="14044" y="485609"/>
                  </a:lnTo>
                  <a:lnTo>
                    <a:pt x="10694" y="500616"/>
                  </a:lnTo>
                  <a:lnTo>
                    <a:pt x="7469" y="514912"/>
                  </a:lnTo>
                  <a:lnTo>
                    <a:pt x="4085" y="52974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34030" y="2945474"/>
              <a:ext cx="171047" cy="172611"/>
            </a:xfrm>
            <a:custGeom>
              <a:avLst/>
              <a:gdLst/>
              <a:ahLst/>
              <a:cxnLst/>
              <a:rect l="0" t="0" r="0" b="0"/>
              <a:pathLst>
                <a:path w="171047" h="172611">
                  <a:moveTo>
                    <a:pt x="86819" y="77784"/>
                  </a:moveTo>
                  <a:lnTo>
                    <a:pt x="86752" y="66116"/>
                  </a:lnTo>
                  <a:lnTo>
                    <a:pt x="86111" y="55626"/>
                  </a:lnTo>
                  <a:lnTo>
                    <a:pt x="84810" y="45329"/>
                  </a:lnTo>
                  <a:lnTo>
                    <a:pt x="82777" y="35201"/>
                  </a:lnTo>
                  <a:lnTo>
                    <a:pt x="79813" y="25506"/>
                  </a:lnTo>
                  <a:lnTo>
                    <a:pt x="75889" y="16388"/>
                  </a:lnTo>
                  <a:lnTo>
                    <a:pt x="70966" y="8476"/>
                  </a:lnTo>
                  <a:lnTo>
                    <a:pt x="64914" y="2908"/>
                  </a:lnTo>
                  <a:lnTo>
                    <a:pt x="57779" y="102"/>
                  </a:lnTo>
                  <a:lnTo>
                    <a:pt x="50057" y="0"/>
                  </a:lnTo>
                  <a:lnTo>
                    <a:pt x="42568" y="2433"/>
                  </a:lnTo>
                  <a:lnTo>
                    <a:pt x="35759" y="7031"/>
                  </a:lnTo>
                  <a:lnTo>
                    <a:pt x="29716" y="13335"/>
                  </a:lnTo>
                  <a:lnTo>
                    <a:pt x="24349" y="20912"/>
                  </a:lnTo>
                  <a:lnTo>
                    <a:pt x="19516" y="29406"/>
                  </a:lnTo>
                  <a:lnTo>
                    <a:pt x="15085" y="38545"/>
                  </a:lnTo>
                  <a:lnTo>
                    <a:pt x="10940" y="48131"/>
                  </a:lnTo>
                  <a:lnTo>
                    <a:pt x="7005" y="58032"/>
                  </a:lnTo>
                  <a:lnTo>
                    <a:pt x="3547" y="68478"/>
                  </a:lnTo>
                  <a:lnTo>
                    <a:pt x="1136" y="80016"/>
                  </a:lnTo>
                  <a:lnTo>
                    <a:pt x="0" y="92849"/>
                  </a:lnTo>
                  <a:lnTo>
                    <a:pt x="52" y="106554"/>
                  </a:lnTo>
                  <a:lnTo>
                    <a:pt x="1075" y="120293"/>
                  </a:lnTo>
                  <a:lnTo>
                    <a:pt x="2852" y="133556"/>
                  </a:lnTo>
                  <a:lnTo>
                    <a:pt x="5670" y="145713"/>
                  </a:lnTo>
                  <a:lnTo>
                    <a:pt x="10297" y="155887"/>
                  </a:lnTo>
                  <a:lnTo>
                    <a:pt x="16994" y="163785"/>
                  </a:lnTo>
                  <a:lnTo>
                    <a:pt x="25254" y="169290"/>
                  </a:lnTo>
                  <a:lnTo>
                    <a:pt x="34100" y="172184"/>
                  </a:lnTo>
                  <a:lnTo>
                    <a:pt x="42894" y="172610"/>
                  </a:lnTo>
                  <a:lnTo>
                    <a:pt x="51220" y="170816"/>
                  </a:lnTo>
                  <a:lnTo>
                    <a:pt x="58724" y="166963"/>
                  </a:lnTo>
                  <a:lnTo>
                    <a:pt x="65319" y="161340"/>
                  </a:lnTo>
                  <a:lnTo>
                    <a:pt x="71102" y="154315"/>
                  </a:lnTo>
                  <a:lnTo>
                    <a:pt x="76234" y="146238"/>
                  </a:lnTo>
                  <a:lnTo>
                    <a:pt x="80876" y="137398"/>
                  </a:lnTo>
                  <a:lnTo>
                    <a:pt x="84996" y="127852"/>
                  </a:lnTo>
                  <a:lnTo>
                    <a:pt x="88393" y="117461"/>
                  </a:lnTo>
                  <a:lnTo>
                    <a:pt x="91027" y="106242"/>
                  </a:lnTo>
                  <a:lnTo>
                    <a:pt x="93490" y="95512"/>
                  </a:lnTo>
                  <a:lnTo>
                    <a:pt x="96764" y="88850"/>
                  </a:lnTo>
                  <a:lnTo>
                    <a:pt x="100698" y="88101"/>
                  </a:lnTo>
                  <a:lnTo>
                    <a:pt x="104542" y="91431"/>
                  </a:lnTo>
                  <a:lnTo>
                    <a:pt x="108345" y="97300"/>
                  </a:lnTo>
                  <a:lnTo>
                    <a:pt x="112502" y="104781"/>
                  </a:lnTo>
                  <a:lnTo>
                    <a:pt x="117223" y="113295"/>
                  </a:lnTo>
                  <a:lnTo>
                    <a:pt x="122674" y="122154"/>
                  </a:lnTo>
                  <a:lnTo>
                    <a:pt x="129078" y="130510"/>
                  </a:lnTo>
                  <a:lnTo>
                    <a:pt x="136443" y="137946"/>
                  </a:lnTo>
                  <a:lnTo>
                    <a:pt x="144181" y="144283"/>
                  </a:lnTo>
                  <a:lnTo>
                    <a:pt x="151963" y="150005"/>
                  </a:lnTo>
                  <a:lnTo>
                    <a:pt x="160472" y="155609"/>
                  </a:lnTo>
                  <a:lnTo>
                    <a:pt x="171046" y="1620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08335" y="2913369"/>
              <a:ext cx="164914" cy="189103"/>
            </a:xfrm>
            <a:custGeom>
              <a:avLst/>
              <a:gdLst/>
              <a:ahLst/>
              <a:cxnLst/>
              <a:rect l="0" t="0" r="0" b="0"/>
              <a:pathLst>
                <a:path w="164914" h="189103">
                  <a:moveTo>
                    <a:pt x="112555" y="4604"/>
                  </a:moveTo>
                  <a:lnTo>
                    <a:pt x="103754" y="1804"/>
                  </a:lnTo>
                  <a:lnTo>
                    <a:pt x="95407" y="302"/>
                  </a:lnTo>
                  <a:lnTo>
                    <a:pt x="86708" y="0"/>
                  </a:lnTo>
                  <a:lnTo>
                    <a:pt x="77587" y="852"/>
                  </a:lnTo>
                  <a:lnTo>
                    <a:pt x="68092" y="2968"/>
                  </a:lnTo>
                  <a:lnTo>
                    <a:pt x="58305" y="6291"/>
                  </a:lnTo>
                  <a:lnTo>
                    <a:pt x="48464" y="10625"/>
                  </a:lnTo>
                  <a:lnTo>
                    <a:pt x="38938" y="15745"/>
                  </a:lnTo>
                  <a:lnTo>
                    <a:pt x="29910" y="21447"/>
                  </a:lnTo>
                  <a:lnTo>
                    <a:pt x="21544" y="27732"/>
                  </a:lnTo>
                  <a:lnTo>
                    <a:pt x="14071" y="34781"/>
                  </a:lnTo>
                  <a:lnTo>
                    <a:pt x="7544" y="42625"/>
                  </a:lnTo>
                  <a:lnTo>
                    <a:pt x="2501" y="50842"/>
                  </a:lnTo>
                  <a:lnTo>
                    <a:pt x="0" y="58671"/>
                  </a:lnTo>
                  <a:lnTo>
                    <a:pt x="397" y="65703"/>
                  </a:lnTo>
                  <a:lnTo>
                    <a:pt x="3428" y="71558"/>
                  </a:lnTo>
                  <a:lnTo>
                    <a:pt x="8584" y="75735"/>
                  </a:lnTo>
                  <a:lnTo>
                    <a:pt x="15350" y="78136"/>
                  </a:lnTo>
                  <a:lnTo>
                    <a:pt x="23449" y="79138"/>
                  </a:lnTo>
                  <a:lnTo>
                    <a:pt x="32845" y="79370"/>
                  </a:lnTo>
                  <a:lnTo>
                    <a:pt x="43417" y="79276"/>
                  </a:lnTo>
                  <a:lnTo>
                    <a:pt x="54954" y="79083"/>
                  </a:lnTo>
                  <a:lnTo>
                    <a:pt x="67230" y="78888"/>
                  </a:lnTo>
                  <a:lnTo>
                    <a:pt x="80040" y="78730"/>
                  </a:lnTo>
                  <a:lnTo>
                    <a:pt x="93066" y="78778"/>
                  </a:lnTo>
                  <a:lnTo>
                    <a:pt x="105885" y="79335"/>
                  </a:lnTo>
                  <a:lnTo>
                    <a:pt x="118275" y="80532"/>
                  </a:lnTo>
                  <a:lnTo>
                    <a:pt x="129882" y="82658"/>
                  </a:lnTo>
                  <a:lnTo>
                    <a:pt x="140152" y="86220"/>
                  </a:lnTo>
                  <a:lnTo>
                    <a:pt x="148901" y="91362"/>
                  </a:lnTo>
                  <a:lnTo>
                    <a:pt x="155944" y="97917"/>
                  </a:lnTo>
                  <a:lnTo>
                    <a:pt x="160936" y="105604"/>
                  </a:lnTo>
                  <a:lnTo>
                    <a:pt x="163882" y="114144"/>
                  </a:lnTo>
                  <a:lnTo>
                    <a:pt x="164913" y="123300"/>
                  </a:lnTo>
                  <a:lnTo>
                    <a:pt x="164101" y="132890"/>
                  </a:lnTo>
                  <a:lnTo>
                    <a:pt x="161665" y="142772"/>
                  </a:lnTo>
                  <a:lnTo>
                    <a:pt x="157761" y="152525"/>
                  </a:lnTo>
                  <a:lnTo>
                    <a:pt x="152402" y="161467"/>
                  </a:lnTo>
                  <a:lnTo>
                    <a:pt x="145719" y="169290"/>
                  </a:lnTo>
                  <a:lnTo>
                    <a:pt x="137794" y="175864"/>
                  </a:lnTo>
                  <a:lnTo>
                    <a:pt x="128571" y="181064"/>
                  </a:lnTo>
                  <a:lnTo>
                    <a:pt x="118149" y="184965"/>
                  </a:lnTo>
                  <a:lnTo>
                    <a:pt x="106896" y="187619"/>
                  </a:lnTo>
                  <a:lnTo>
                    <a:pt x="95351" y="188968"/>
                  </a:lnTo>
                  <a:lnTo>
                    <a:pt x="83861" y="189102"/>
                  </a:lnTo>
                  <a:lnTo>
                    <a:pt x="73008" y="188192"/>
                  </a:lnTo>
                  <a:lnTo>
                    <a:pt x="62630" y="186217"/>
                  </a:lnTo>
                  <a:lnTo>
                    <a:pt x="51822" y="181887"/>
                  </a:lnTo>
                  <a:lnTo>
                    <a:pt x="38855" y="17306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26175" y="2983858"/>
              <a:ext cx="210571" cy="134157"/>
            </a:xfrm>
            <a:custGeom>
              <a:avLst/>
              <a:gdLst/>
              <a:ahLst/>
              <a:cxnLst/>
              <a:rect l="0" t="0" r="0" b="0"/>
              <a:pathLst>
                <a:path w="210571" h="134157">
                  <a:moveTo>
                    <a:pt x="0" y="18343"/>
                  </a:moveTo>
                  <a:lnTo>
                    <a:pt x="0" y="30078"/>
                  </a:lnTo>
                  <a:lnTo>
                    <a:pt x="0" y="41207"/>
                  </a:lnTo>
                  <a:lnTo>
                    <a:pt x="0" y="52805"/>
                  </a:lnTo>
                  <a:lnTo>
                    <a:pt x="0" y="64966"/>
                  </a:lnTo>
                  <a:lnTo>
                    <a:pt x="0" y="77626"/>
                  </a:lnTo>
                  <a:lnTo>
                    <a:pt x="0" y="90594"/>
                  </a:lnTo>
                  <a:lnTo>
                    <a:pt x="0" y="100671"/>
                  </a:lnTo>
                  <a:lnTo>
                    <a:pt x="0" y="103575"/>
                  </a:lnTo>
                  <a:lnTo>
                    <a:pt x="0" y="99932"/>
                  </a:lnTo>
                  <a:lnTo>
                    <a:pt x="5" y="91610"/>
                  </a:lnTo>
                  <a:lnTo>
                    <a:pt x="178" y="80318"/>
                  </a:lnTo>
                  <a:lnTo>
                    <a:pt x="825" y="67432"/>
                  </a:lnTo>
                  <a:lnTo>
                    <a:pt x="2088" y="53804"/>
                  </a:lnTo>
                  <a:lnTo>
                    <a:pt x="4259" y="40357"/>
                  </a:lnTo>
                  <a:lnTo>
                    <a:pt x="7852" y="28217"/>
                  </a:lnTo>
                  <a:lnTo>
                    <a:pt x="13010" y="17872"/>
                  </a:lnTo>
                  <a:lnTo>
                    <a:pt x="19406" y="9753"/>
                  </a:lnTo>
                  <a:lnTo>
                    <a:pt x="26456" y="4487"/>
                  </a:lnTo>
                  <a:lnTo>
                    <a:pt x="33748" y="2134"/>
                  </a:lnTo>
                  <a:lnTo>
                    <a:pt x="41083" y="2466"/>
                  </a:lnTo>
                  <a:lnTo>
                    <a:pt x="48380" y="5254"/>
                  </a:lnTo>
                  <a:lnTo>
                    <a:pt x="55613" y="10123"/>
                  </a:lnTo>
                  <a:lnTo>
                    <a:pt x="62621" y="16624"/>
                  </a:lnTo>
                  <a:lnTo>
                    <a:pt x="69108" y="24340"/>
                  </a:lnTo>
                  <a:lnTo>
                    <a:pt x="74946" y="32931"/>
                  </a:lnTo>
                  <a:lnTo>
                    <a:pt x="79850" y="42136"/>
                  </a:lnTo>
                  <a:lnTo>
                    <a:pt x="83314" y="51767"/>
                  </a:lnTo>
                  <a:lnTo>
                    <a:pt x="85220" y="61619"/>
                  </a:lnTo>
                  <a:lnTo>
                    <a:pt x="86547" y="69095"/>
                  </a:lnTo>
                  <a:lnTo>
                    <a:pt x="88457" y="71006"/>
                  </a:lnTo>
                  <a:lnTo>
                    <a:pt x="90793" y="68314"/>
                  </a:lnTo>
                  <a:lnTo>
                    <a:pt x="93417" y="62635"/>
                  </a:lnTo>
                  <a:lnTo>
                    <a:pt x="96274" y="55121"/>
                  </a:lnTo>
                  <a:lnTo>
                    <a:pt x="99312" y="46487"/>
                  </a:lnTo>
                  <a:lnTo>
                    <a:pt x="102501" y="37172"/>
                  </a:lnTo>
                  <a:lnTo>
                    <a:pt x="106125" y="27763"/>
                  </a:lnTo>
                  <a:lnTo>
                    <a:pt x="110775" y="19033"/>
                  </a:lnTo>
                  <a:lnTo>
                    <a:pt x="116683" y="11352"/>
                  </a:lnTo>
                  <a:lnTo>
                    <a:pt x="123771" y="5208"/>
                  </a:lnTo>
                  <a:lnTo>
                    <a:pt x="131824" y="1359"/>
                  </a:lnTo>
                  <a:lnTo>
                    <a:pt x="140608" y="0"/>
                  </a:lnTo>
                  <a:lnTo>
                    <a:pt x="149760" y="1019"/>
                  </a:lnTo>
                  <a:lnTo>
                    <a:pt x="158815" y="4278"/>
                  </a:lnTo>
                  <a:lnTo>
                    <a:pt x="167525" y="9471"/>
                  </a:lnTo>
                  <a:lnTo>
                    <a:pt x="175676" y="16361"/>
                  </a:lnTo>
                  <a:lnTo>
                    <a:pt x="183004" y="24871"/>
                  </a:lnTo>
                  <a:lnTo>
                    <a:pt x="189447" y="34812"/>
                  </a:lnTo>
                  <a:lnTo>
                    <a:pt x="194945" y="45909"/>
                  </a:lnTo>
                  <a:lnTo>
                    <a:pt x="199347" y="57880"/>
                  </a:lnTo>
                  <a:lnTo>
                    <a:pt x="202681" y="70475"/>
                  </a:lnTo>
                  <a:lnTo>
                    <a:pt x="205113" y="83091"/>
                  </a:lnTo>
                  <a:lnTo>
                    <a:pt x="207100" y="96119"/>
                  </a:lnTo>
                  <a:lnTo>
                    <a:pt x="208820" y="111816"/>
                  </a:lnTo>
                  <a:lnTo>
                    <a:pt x="210570" y="1341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99916" y="299167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7" y="58458"/>
                  </a:lnTo>
                  <a:lnTo>
                    <a:pt x="2075" y="70252"/>
                  </a:lnTo>
                  <a:lnTo>
                    <a:pt x="3737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99916" y="29074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84144" y="2969373"/>
              <a:ext cx="303685" cy="148642"/>
            </a:xfrm>
            <a:custGeom>
              <a:avLst/>
              <a:gdLst/>
              <a:ahLst/>
              <a:cxnLst/>
              <a:rect l="0" t="0" r="0" b="0"/>
              <a:pathLst>
                <a:path w="303685" h="148642">
                  <a:moveTo>
                    <a:pt x="0" y="11771"/>
                  </a:moveTo>
                  <a:lnTo>
                    <a:pt x="2933" y="20572"/>
                  </a:lnTo>
                  <a:lnTo>
                    <a:pt x="5716" y="28919"/>
                  </a:lnTo>
                  <a:lnTo>
                    <a:pt x="8615" y="37622"/>
                  </a:lnTo>
                  <a:lnTo>
                    <a:pt x="11656" y="46916"/>
                  </a:lnTo>
                  <a:lnTo>
                    <a:pt x="14821" y="57059"/>
                  </a:lnTo>
                  <a:lnTo>
                    <a:pt x="18080" y="68104"/>
                  </a:lnTo>
                  <a:lnTo>
                    <a:pt x="21245" y="79944"/>
                  </a:lnTo>
                  <a:lnTo>
                    <a:pt x="23987" y="92414"/>
                  </a:lnTo>
                  <a:lnTo>
                    <a:pt x="26147" y="105261"/>
                  </a:lnTo>
                  <a:lnTo>
                    <a:pt x="27199" y="115006"/>
                  </a:lnTo>
                  <a:lnTo>
                    <a:pt x="27295" y="117695"/>
                  </a:lnTo>
                  <a:lnTo>
                    <a:pt x="27840" y="114761"/>
                  </a:lnTo>
                  <a:lnTo>
                    <a:pt x="29178" y="107682"/>
                  </a:lnTo>
                  <a:lnTo>
                    <a:pt x="31182" y="97527"/>
                  </a:lnTo>
                  <a:lnTo>
                    <a:pt x="33669" y="85457"/>
                  </a:lnTo>
                  <a:lnTo>
                    <a:pt x="36491" y="72734"/>
                  </a:lnTo>
                  <a:lnTo>
                    <a:pt x="39546" y="60107"/>
                  </a:lnTo>
                  <a:lnTo>
                    <a:pt x="43092" y="48186"/>
                  </a:lnTo>
                  <a:lnTo>
                    <a:pt x="47691" y="37627"/>
                  </a:lnTo>
                  <a:lnTo>
                    <a:pt x="53569" y="28650"/>
                  </a:lnTo>
                  <a:lnTo>
                    <a:pt x="60637" y="21605"/>
                  </a:lnTo>
                  <a:lnTo>
                    <a:pt x="68678" y="17136"/>
                  </a:lnTo>
                  <a:lnTo>
                    <a:pt x="77454" y="15360"/>
                  </a:lnTo>
                  <a:lnTo>
                    <a:pt x="86599" y="16266"/>
                  </a:lnTo>
                  <a:lnTo>
                    <a:pt x="95651" y="19981"/>
                  </a:lnTo>
                  <a:lnTo>
                    <a:pt x="104358" y="26293"/>
                  </a:lnTo>
                  <a:lnTo>
                    <a:pt x="112508" y="34748"/>
                  </a:lnTo>
                  <a:lnTo>
                    <a:pt x="119835" y="44848"/>
                  </a:lnTo>
                  <a:lnTo>
                    <a:pt x="126277" y="56153"/>
                  </a:lnTo>
                  <a:lnTo>
                    <a:pt x="131775" y="68317"/>
                  </a:lnTo>
                  <a:lnTo>
                    <a:pt x="136176" y="81079"/>
                  </a:lnTo>
                  <a:lnTo>
                    <a:pt x="139525" y="94222"/>
                  </a:lnTo>
                  <a:lnTo>
                    <a:pt x="142507" y="106474"/>
                  </a:lnTo>
                  <a:lnTo>
                    <a:pt x="146333" y="114505"/>
                  </a:lnTo>
                  <a:lnTo>
                    <a:pt x="151175" y="116749"/>
                  </a:lnTo>
                  <a:lnTo>
                    <a:pt x="156438" y="115212"/>
                  </a:lnTo>
                  <a:lnTo>
                    <a:pt x="162334" y="111833"/>
                  </a:lnTo>
                  <a:lnTo>
                    <a:pt x="169492" y="108135"/>
                  </a:lnTo>
                  <a:lnTo>
                    <a:pt x="178146" y="104884"/>
                  </a:lnTo>
                  <a:lnTo>
                    <a:pt x="188016" y="102145"/>
                  </a:lnTo>
                  <a:lnTo>
                    <a:pt x="198537" y="99585"/>
                  </a:lnTo>
                  <a:lnTo>
                    <a:pt x="209308" y="96958"/>
                  </a:lnTo>
                  <a:lnTo>
                    <a:pt x="220126" y="94168"/>
                  </a:lnTo>
                  <a:lnTo>
                    <a:pt x="230914" y="91203"/>
                  </a:lnTo>
                  <a:lnTo>
                    <a:pt x="241644" y="88086"/>
                  </a:lnTo>
                  <a:lnTo>
                    <a:pt x="252153" y="84684"/>
                  </a:lnTo>
                  <a:lnTo>
                    <a:pt x="262143" y="80721"/>
                  </a:lnTo>
                  <a:lnTo>
                    <a:pt x="271492" y="76088"/>
                  </a:lnTo>
                  <a:lnTo>
                    <a:pt x="280076" y="70672"/>
                  </a:lnTo>
                  <a:lnTo>
                    <a:pt x="287695" y="64279"/>
                  </a:lnTo>
                  <a:lnTo>
                    <a:pt x="294326" y="56907"/>
                  </a:lnTo>
                  <a:lnTo>
                    <a:pt x="299608" y="48854"/>
                  </a:lnTo>
                  <a:lnTo>
                    <a:pt x="302802" y="40611"/>
                  </a:lnTo>
                  <a:lnTo>
                    <a:pt x="303684" y="32481"/>
                  </a:lnTo>
                  <a:lnTo>
                    <a:pt x="302327" y="24737"/>
                  </a:lnTo>
                  <a:lnTo>
                    <a:pt x="298832" y="17690"/>
                  </a:lnTo>
                  <a:lnTo>
                    <a:pt x="293482" y="11443"/>
                  </a:lnTo>
                  <a:lnTo>
                    <a:pt x="286655" y="6249"/>
                  </a:lnTo>
                  <a:lnTo>
                    <a:pt x="278719" y="2583"/>
                  </a:lnTo>
                  <a:lnTo>
                    <a:pt x="269982" y="562"/>
                  </a:lnTo>
                  <a:lnTo>
                    <a:pt x="260677" y="0"/>
                  </a:lnTo>
                  <a:lnTo>
                    <a:pt x="250978" y="603"/>
                  </a:lnTo>
                  <a:lnTo>
                    <a:pt x="241016" y="2084"/>
                  </a:lnTo>
                  <a:lnTo>
                    <a:pt x="231038" y="4363"/>
                  </a:lnTo>
                  <a:lnTo>
                    <a:pt x="221412" y="7562"/>
                  </a:lnTo>
                  <a:lnTo>
                    <a:pt x="212311" y="11679"/>
                  </a:lnTo>
                  <a:lnTo>
                    <a:pt x="203895" y="16747"/>
                  </a:lnTo>
                  <a:lnTo>
                    <a:pt x="196388" y="22906"/>
                  </a:lnTo>
                  <a:lnTo>
                    <a:pt x="189828" y="30131"/>
                  </a:lnTo>
                  <a:lnTo>
                    <a:pt x="184423" y="38424"/>
                  </a:lnTo>
                  <a:lnTo>
                    <a:pt x="180614" y="47894"/>
                  </a:lnTo>
                  <a:lnTo>
                    <a:pt x="178502" y="58483"/>
                  </a:lnTo>
                  <a:lnTo>
                    <a:pt x="178049" y="69847"/>
                  </a:lnTo>
                  <a:lnTo>
                    <a:pt x="179257" y="81467"/>
                  </a:lnTo>
                  <a:lnTo>
                    <a:pt x="181962" y="93011"/>
                  </a:lnTo>
                  <a:lnTo>
                    <a:pt x="186048" y="104032"/>
                  </a:lnTo>
                  <a:lnTo>
                    <a:pt x="191531" y="113901"/>
                  </a:lnTo>
                  <a:lnTo>
                    <a:pt x="198296" y="122382"/>
                  </a:lnTo>
                  <a:lnTo>
                    <a:pt x="206277" y="129414"/>
                  </a:lnTo>
                  <a:lnTo>
                    <a:pt x="215536" y="134929"/>
                  </a:lnTo>
                  <a:lnTo>
                    <a:pt x="225974" y="139049"/>
                  </a:lnTo>
                  <a:lnTo>
                    <a:pt x="236970" y="142029"/>
                  </a:lnTo>
                  <a:lnTo>
                    <a:pt x="248652" y="144451"/>
                  </a:lnTo>
                  <a:lnTo>
                    <a:pt x="263162" y="146533"/>
                  </a:lnTo>
                  <a:lnTo>
                    <a:pt x="284269" y="1486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68413" y="2760045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0" y="0"/>
                  </a:moveTo>
                  <a:lnTo>
                    <a:pt x="5868" y="8734"/>
                  </a:lnTo>
                  <a:lnTo>
                    <a:pt x="11433" y="16441"/>
                  </a:lnTo>
                  <a:lnTo>
                    <a:pt x="17227" y="23834"/>
                  </a:lnTo>
                  <a:lnTo>
                    <a:pt x="23186" y="30774"/>
                  </a:lnTo>
                  <a:lnTo>
                    <a:pt x="29746" y="37410"/>
                  </a:lnTo>
                  <a:lnTo>
                    <a:pt x="38601" y="44329"/>
                  </a:lnTo>
                  <a:lnTo>
                    <a:pt x="52643" y="52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08217" y="2925103"/>
              <a:ext cx="158007" cy="213969"/>
            </a:xfrm>
            <a:custGeom>
              <a:avLst/>
              <a:gdLst/>
              <a:ahLst/>
              <a:cxnLst/>
              <a:rect l="0" t="0" r="0" b="0"/>
              <a:pathLst>
                <a:path w="158007" h="213969">
                  <a:moveTo>
                    <a:pt x="133938" y="13927"/>
                  </a:moveTo>
                  <a:lnTo>
                    <a:pt x="125135" y="10993"/>
                  </a:lnTo>
                  <a:lnTo>
                    <a:pt x="116789" y="8210"/>
                  </a:lnTo>
                  <a:lnTo>
                    <a:pt x="108090" y="5320"/>
                  </a:lnTo>
                  <a:lnTo>
                    <a:pt x="98969" y="2625"/>
                  </a:lnTo>
                  <a:lnTo>
                    <a:pt x="89474" y="757"/>
                  </a:lnTo>
                  <a:lnTo>
                    <a:pt x="79682" y="0"/>
                  </a:lnTo>
                  <a:lnTo>
                    <a:pt x="69668" y="313"/>
                  </a:lnTo>
                  <a:lnTo>
                    <a:pt x="59494" y="1515"/>
                  </a:lnTo>
                  <a:lnTo>
                    <a:pt x="49213" y="3407"/>
                  </a:lnTo>
                  <a:lnTo>
                    <a:pt x="39021" y="6134"/>
                  </a:lnTo>
                  <a:lnTo>
                    <a:pt x="29253" y="10168"/>
                  </a:lnTo>
                  <a:lnTo>
                    <a:pt x="20066" y="15658"/>
                  </a:lnTo>
                  <a:lnTo>
                    <a:pt x="11930" y="22462"/>
                  </a:lnTo>
                  <a:lnTo>
                    <a:pt x="5677" y="30325"/>
                  </a:lnTo>
                  <a:lnTo>
                    <a:pt x="1601" y="38972"/>
                  </a:lnTo>
                  <a:lnTo>
                    <a:pt x="0" y="47691"/>
                  </a:lnTo>
                  <a:lnTo>
                    <a:pt x="1421" y="55392"/>
                  </a:lnTo>
                  <a:lnTo>
                    <a:pt x="5861" y="61562"/>
                  </a:lnTo>
                  <a:lnTo>
                    <a:pt x="12892" y="66209"/>
                  </a:lnTo>
                  <a:lnTo>
                    <a:pt x="21954" y="69576"/>
                  </a:lnTo>
                  <a:lnTo>
                    <a:pt x="32522" y="71953"/>
                  </a:lnTo>
                  <a:lnTo>
                    <a:pt x="44173" y="73604"/>
                  </a:lnTo>
                  <a:lnTo>
                    <a:pt x="56583" y="74737"/>
                  </a:lnTo>
                  <a:lnTo>
                    <a:pt x="69507" y="75518"/>
                  </a:lnTo>
                  <a:lnTo>
                    <a:pt x="82456" y="76385"/>
                  </a:lnTo>
                  <a:lnTo>
                    <a:pt x="94695" y="78034"/>
                  </a:lnTo>
                  <a:lnTo>
                    <a:pt x="105891" y="80777"/>
                  </a:lnTo>
                  <a:lnTo>
                    <a:pt x="116052" y="84587"/>
                  </a:lnTo>
                  <a:lnTo>
                    <a:pt x="125347" y="89286"/>
                  </a:lnTo>
                  <a:lnTo>
                    <a:pt x="133964" y="94678"/>
                  </a:lnTo>
                  <a:lnTo>
                    <a:pt x="141751" y="100908"/>
                  </a:lnTo>
                  <a:lnTo>
                    <a:pt x="148239" y="108445"/>
                  </a:lnTo>
                  <a:lnTo>
                    <a:pt x="153264" y="117437"/>
                  </a:lnTo>
                  <a:lnTo>
                    <a:pt x="156639" y="127575"/>
                  </a:lnTo>
                  <a:lnTo>
                    <a:pt x="158006" y="138297"/>
                  </a:lnTo>
                  <a:lnTo>
                    <a:pt x="157361" y="149204"/>
                  </a:lnTo>
                  <a:lnTo>
                    <a:pt x="154826" y="159780"/>
                  </a:lnTo>
                  <a:lnTo>
                    <a:pt x="150467" y="169342"/>
                  </a:lnTo>
                  <a:lnTo>
                    <a:pt x="144501" y="177617"/>
                  </a:lnTo>
                  <a:lnTo>
                    <a:pt x="137243" y="184681"/>
                  </a:lnTo>
                  <a:lnTo>
                    <a:pt x="129009" y="190749"/>
                  </a:lnTo>
                  <a:lnTo>
                    <a:pt x="120064" y="196053"/>
                  </a:lnTo>
                  <a:lnTo>
                    <a:pt x="110449" y="200636"/>
                  </a:lnTo>
                  <a:lnTo>
                    <a:pt x="100010" y="204350"/>
                  </a:lnTo>
                  <a:lnTo>
                    <a:pt x="88732" y="207187"/>
                  </a:lnTo>
                  <a:lnTo>
                    <a:pt x="76755" y="209267"/>
                  </a:lnTo>
                  <a:lnTo>
                    <a:pt x="62811" y="210973"/>
                  </a:lnTo>
                  <a:lnTo>
                    <a:pt x="42322" y="212454"/>
                  </a:lnTo>
                  <a:lnTo>
                    <a:pt x="7595" y="2139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912621" y="2791631"/>
            <a:ext cx="1766819" cy="526425"/>
            <a:chOff x="7912621" y="2791631"/>
            <a:chExt cx="1766819" cy="526425"/>
          </a:xfrm>
        </p:grpSpPr>
        <p:sp>
          <p:nvSpPr>
            <p:cNvPr id="62" name="Freeform 61"/>
            <p:cNvSpPr/>
            <p:nvPr/>
          </p:nvSpPr>
          <p:spPr>
            <a:xfrm>
              <a:off x="7912621" y="2817289"/>
              <a:ext cx="176549" cy="230799"/>
            </a:xfrm>
            <a:custGeom>
              <a:avLst/>
              <a:gdLst/>
              <a:ahLst/>
              <a:cxnLst/>
              <a:rect l="0" t="0" r="0" b="0"/>
              <a:pathLst>
                <a:path w="176549" h="230799">
                  <a:moveTo>
                    <a:pt x="134900" y="16456"/>
                  </a:moveTo>
                  <a:lnTo>
                    <a:pt x="126033" y="10722"/>
                  </a:lnTo>
                  <a:lnTo>
                    <a:pt x="117046" y="6438"/>
                  </a:lnTo>
                  <a:lnTo>
                    <a:pt x="107055" y="3237"/>
                  </a:lnTo>
                  <a:lnTo>
                    <a:pt x="96247" y="1048"/>
                  </a:lnTo>
                  <a:lnTo>
                    <a:pt x="85085" y="0"/>
                  </a:lnTo>
                  <a:lnTo>
                    <a:pt x="73884" y="62"/>
                  </a:lnTo>
                  <a:lnTo>
                    <a:pt x="62944" y="1232"/>
                  </a:lnTo>
                  <a:lnTo>
                    <a:pt x="52608" y="3608"/>
                  </a:lnTo>
                  <a:lnTo>
                    <a:pt x="42995" y="7136"/>
                  </a:lnTo>
                  <a:lnTo>
                    <a:pt x="34051" y="11791"/>
                  </a:lnTo>
                  <a:lnTo>
                    <a:pt x="25649" y="17664"/>
                  </a:lnTo>
                  <a:lnTo>
                    <a:pt x="17674" y="24693"/>
                  </a:lnTo>
                  <a:lnTo>
                    <a:pt x="10503" y="32853"/>
                  </a:lnTo>
                  <a:lnTo>
                    <a:pt x="4970" y="42234"/>
                  </a:lnTo>
                  <a:lnTo>
                    <a:pt x="1408" y="52757"/>
                  </a:lnTo>
                  <a:lnTo>
                    <a:pt x="0" y="63908"/>
                  </a:lnTo>
                  <a:lnTo>
                    <a:pt x="1024" y="74852"/>
                  </a:lnTo>
                  <a:lnTo>
                    <a:pt x="4385" y="85121"/>
                  </a:lnTo>
                  <a:lnTo>
                    <a:pt x="9708" y="94131"/>
                  </a:lnTo>
                  <a:lnTo>
                    <a:pt x="16553" y="101047"/>
                  </a:lnTo>
                  <a:lnTo>
                    <a:pt x="24524" y="105622"/>
                  </a:lnTo>
                  <a:lnTo>
                    <a:pt x="33466" y="108253"/>
                  </a:lnTo>
                  <a:lnTo>
                    <a:pt x="43444" y="109662"/>
                  </a:lnTo>
                  <a:lnTo>
                    <a:pt x="54413" y="110396"/>
                  </a:lnTo>
                  <a:lnTo>
                    <a:pt x="66219" y="110778"/>
                  </a:lnTo>
                  <a:lnTo>
                    <a:pt x="78677" y="110977"/>
                  </a:lnTo>
                  <a:lnTo>
                    <a:pt x="91609" y="111091"/>
                  </a:lnTo>
                  <a:lnTo>
                    <a:pt x="104719" y="111494"/>
                  </a:lnTo>
                  <a:lnTo>
                    <a:pt x="117592" y="112821"/>
                  </a:lnTo>
                  <a:lnTo>
                    <a:pt x="130019" y="115354"/>
                  </a:lnTo>
                  <a:lnTo>
                    <a:pt x="141650" y="119361"/>
                  </a:lnTo>
                  <a:lnTo>
                    <a:pt x="151936" y="125256"/>
                  </a:lnTo>
                  <a:lnTo>
                    <a:pt x="160696" y="133078"/>
                  </a:lnTo>
                  <a:lnTo>
                    <a:pt x="167747" y="142568"/>
                  </a:lnTo>
                  <a:lnTo>
                    <a:pt x="172743" y="153371"/>
                  </a:lnTo>
                  <a:lnTo>
                    <a:pt x="175688" y="165143"/>
                  </a:lnTo>
                  <a:lnTo>
                    <a:pt x="176548" y="177281"/>
                  </a:lnTo>
                  <a:lnTo>
                    <a:pt x="175089" y="188962"/>
                  </a:lnTo>
                  <a:lnTo>
                    <a:pt x="171401" y="199765"/>
                  </a:lnTo>
                  <a:lnTo>
                    <a:pt x="165674" y="209321"/>
                  </a:lnTo>
                  <a:lnTo>
                    <a:pt x="158017" y="217143"/>
                  </a:lnTo>
                  <a:lnTo>
                    <a:pt x="148688" y="223139"/>
                  </a:lnTo>
                  <a:lnTo>
                    <a:pt x="138189" y="227370"/>
                  </a:lnTo>
                  <a:lnTo>
                    <a:pt x="127160" y="229859"/>
                  </a:lnTo>
                  <a:lnTo>
                    <a:pt x="116005" y="230798"/>
                  </a:lnTo>
                  <a:lnTo>
                    <a:pt x="104907" y="230483"/>
                  </a:lnTo>
                  <a:lnTo>
                    <a:pt x="93923" y="229219"/>
                  </a:lnTo>
                  <a:lnTo>
                    <a:pt x="83063" y="227267"/>
                  </a:lnTo>
                  <a:lnTo>
                    <a:pt x="72567" y="224984"/>
                  </a:lnTo>
                  <a:lnTo>
                    <a:pt x="61789" y="222599"/>
                  </a:lnTo>
                  <a:lnTo>
                    <a:pt x="48666" y="219908"/>
                  </a:lnTo>
                  <a:lnTo>
                    <a:pt x="29616" y="216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24076" y="2865428"/>
              <a:ext cx="124626" cy="315561"/>
            </a:xfrm>
            <a:custGeom>
              <a:avLst/>
              <a:gdLst/>
              <a:ahLst/>
              <a:cxnLst/>
              <a:rect l="0" t="0" r="0" b="0"/>
              <a:pathLst>
                <a:path w="124626" h="315561">
                  <a:moveTo>
                    <a:pt x="18202" y="94659"/>
                  </a:moveTo>
                  <a:lnTo>
                    <a:pt x="18269" y="106394"/>
                  </a:lnTo>
                  <a:lnTo>
                    <a:pt x="18909" y="117522"/>
                  </a:lnTo>
                  <a:lnTo>
                    <a:pt x="20198" y="129121"/>
                  </a:lnTo>
                  <a:lnTo>
                    <a:pt x="21711" y="141282"/>
                  </a:lnTo>
                  <a:lnTo>
                    <a:pt x="22730" y="153942"/>
                  </a:lnTo>
                  <a:lnTo>
                    <a:pt x="22895" y="167003"/>
                  </a:lnTo>
                  <a:lnTo>
                    <a:pt x="22342" y="180528"/>
                  </a:lnTo>
                  <a:lnTo>
                    <a:pt x="21504" y="194741"/>
                  </a:lnTo>
                  <a:lnTo>
                    <a:pt x="20680" y="209705"/>
                  </a:lnTo>
                  <a:lnTo>
                    <a:pt x="19993" y="225176"/>
                  </a:lnTo>
                  <a:lnTo>
                    <a:pt x="19464" y="240715"/>
                  </a:lnTo>
                  <a:lnTo>
                    <a:pt x="19078" y="256056"/>
                  </a:lnTo>
                  <a:lnTo>
                    <a:pt x="18803" y="271120"/>
                  </a:lnTo>
                  <a:lnTo>
                    <a:pt x="18611" y="285921"/>
                  </a:lnTo>
                  <a:lnTo>
                    <a:pt x="18478" y="300421"/>
                  </a:lnTo>
                  <a:lnTo>
                    <a:pt x="18379" y="311633"/>
                  </a:lnTo>
                  <a:lnTo>
                    <a:pt x="18137" y="315560"/>
                  </a:lnTo>
                  <a:lnTo>
                    <a:pt x="17444" y="313117"/>
                  </a:lnTo>
                  <a:lnTo>
                    <a:pt x="16168" y="306371"/>
                  </a:lnTo>
                  <a:lnTo>
                    <a:pt x="14499" y="296753"/>
                  </a:lnTo>
                  <a:lnTo>
                    <a:pt x="12842" y="284982"/>
                  </a:lnTo>
                  <a:lnTo>
                    <a:pt x="11428" y="271560"/>
                  </a:lnTo>
                  <a:lnTo>
                    <a:pt x="10159" y="256904"/>
                  </a:lnTo>
                  <a:lnTo>
                    <a:pt x="8702" y="241357"/>
                  </a:lnTo>
                  <a:lnTo>
                    <a:pt x="6874" y="225178"/>
                  </a:lnTo>
                  <a:lnTo>
                    <a:pt x="4815" y="208561"/>
                  </a:lnTo>
                  <a:lnTo>
                    <a:pt x="2887" y="191642"/>
                  </a:lnTo>
                  <a:lnTo>
                    <a:pt x="1297" y="174522"/>
                  </a:lnTo>
                  <a:lnTo>
                    <a:pt x="247" y="157432"/>
                  </a:lnTo>
                  <a:lnTo>
                    <a:pt x="0" y="140723"/>
                  </a:lnTo>
                  <a:lnTo>
                    <a:pt x="616" y="124561"/>
                  </a:lnTo>
                  <a:lnTo>
                    <a:pt x="1996" y="109098"/>
                  </a:lnTo>
                  <a:lnTo>
                    <a:pt x="3986" y="94552"/>
                  </a:lnTo>
                  <a:lnTo>
                    <a:pt x="6438" y="80952"/>
                  </a:lnTo>
                  <a:lnTo>
                    <a:pt x="9388" y="68174"/>
                  </a:lnTo>
                  <a:lnTo>
                    <a:pt x="13045" y="56044"/>
                  </a:lnTo>
                  <a:lnTo>
                    <a:pt x="17472" y="44407"/>
                  </a:lnTo>
                  <a:lnTo>
                    <a:pt x="22751" y="33454"/>
                  </a:lnTo>
                  <a:lnTo>
                    <a:pt x="29051" y="23697"/>
                  </a:lnTo>
                  <a:lnTo>
                    <a:pt x="36366" y="15328"/>
                  </a:lnTo>
                  <a:lnTo>
                    <a:pt x="44550" y="8556"/>
                  </a:lnTo>
                  <a:lnTo>
                    <a:pt x="53414" y="3755"/>
                  </a:lnTo>
                  <a:lnTo>
                    <a:pt x="62778" y="941"/>
                  </a:lnTo>
                  <a:lnTo>
                    <a:pt x="72336" y="0"/>
                  </a:lnTo>
                  <a:lnTo>
                    <a:pt x="81672" y="874"/>
                  </a:lnTo>
                  <a:lnTo>
                    <a:pt x="90573" y="3350"/>
                  </a:lnTo>
                  <a:lnTo>
                    <a:pt x="98855" y="7282"/>
                  </a:lnTo>
                  <a:lnTo>
                    <a:pt x="106271" y="12661"/>
                  </a:lnTo>
                  <a:lnTo>
                    <a:pt x="112769" y="19355"/>
                  </a:lnTo>
                  <a:lnTo>
                    <a:pt x="118133" y="27289"/>
                  </a:lnTo>
                  <a:lnTo>
                    <a:pt x="121913" y="36517"/>
                  </a:lnTo>
                  <a:lnTo>
                    <a:pt x="124012" y="46943"/>
                  </a:lnTo>
                  <a:lnTo>
                    <a:pt x="124625" y="58198"/>
                  </a:lnTo>
                  <a:lnTo>
                    <a:pt x="124057" y="69745"/>
                  </a:lnTo>
                  <a:lnTo>
                    <a:pt x="122600" y="81246"/>
                  </a:lnTo>
                  <a:lnTo>
                    <a:pt x="120335" y="92407"/>
                  </a:lnTo>
                  <a:lnTo>
                    <a:pt x="117147" y="102902"/>
                  </a:lnTo>
                  <a:lnTo>
                    <a:pt x="113036" y="112622"/>
                  </a:lnTo>
                  <a:lnTo>
                    <a:pt x="107972" y="121470"/>
                  </a:lnTo>
                  <a:lnTo>
                    <a:pt x="101817" y="129275"/>
                  </a:lnTo>
                  <a:lnTo>
                    <a:pt x="94599" y="136038"/>
                  </a:lnTo>
                  <a:lnTo>
                    <a:pt x="86480" y="141581"/>
                  </a:lnTo>
                  <a:lnTo>
                    <a:pt x="77659" y="145482"/>
                  </a:lnTo>
                  <a:lnTo>
                    <a:pt x="68324" y="147666"/>
                  </a:lnTo>
                  <a:lnTo>
                    <a:pt x="58693" y="148503"/>
                  </a:lnTo>
                  <a:lnTo>
                    <a:pt x="47863" y="148715"/>
                  </a:lnTo>
                  <a:lnTo>
                    <a:pt x="32649" y="148322"/>
                  </a:lnTo>
                  <a:lnTo>
                    <a:pt x="7674" y="1473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06127" y="2886387"/>
              <a:ext cx="15138" cy="136872"/>
            </a:xfrm>
            <a:custGeom>
              <a:avLst/>
              <a:gdLst/>
              <a:ahLst/>
              <a:cxnLst/>
              <a:rect l="0" t="0" r="0" b="0"/>
              <a:pathLst>
                <a:path w="15138" h="136872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8" y="45288"/>
                  </a:lnTo>
                  <a:lnTo>
                    <a:pt x="4212" y="56329"/>
                  </a:lnTo>
                  <a:lnTo>
                    <a:pt x="6559" y="68127"/>
                  </a:lnTo>
                  <a:lnTo>
                    <a:pt x="8987" y="81921"/>
                  </a:lnTo>
                  <a:lnTo>
                    <a:pt x="11706" y="102279"/>
                  </a:lnTo>
                  <a:lnTo>
                    <a:pt x="15137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00206" y="27916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68999" y="2854301"/>
              <a:ext cx="99664" cy="151500"/>
            </a:xfrm>
            <a:custGeom>
              <a:avLst/>
              <a:gdLst/>
              <a:ahLst/>
              <a:cxnLst/>
              <a:rect l="0" t="0" r="0" b="0"/>
              <a:pathLst>
                <a:path w="99664" h="151500">
                  <a:moveTo>
                    <a:pt x="89134" y="32086"/>
                  </a:moveTo>
                  <a:lnTo>
                    <a:pt x="85932" y="20619"/>
                  </a:lnTo>
                  <a:lnTo>
                    <a:pt x="80589" y="12051"/>
                  </a:lnTo>
                  <a:lnTo>
                    <a:pt x="72517" y="5653"/>
                  </a:lnTo>
                  <a:lnTo>
                    <a:pt x="62556" y="1449"/>
                  </a:lnTo>
                  <a:lnTo>
                    <a:pt x="52071" y="0"/>
                  </a:lnTo>
                  <a:lnTo>
                    <a:pt x="41906" y="1374"/>
                  </a:lnTo>
                  <a:lnTo>
                    <a:pt x="32523" y="5366"/>
                  </a:lnTo>
                  <a:lnTo>
                    <a:pt x="24241" y="11767"/>
                  </a:lnTo>
                  <a:lnTo>
                    <a:pt x="17096" y="20215"/>
                  </a:lnTo>
                  <a:lnTo>
                    <a:pt x="11099" y="30272"/>
                  </a:lnTo>
                  <a:lnTo>
                    <a:pt x="6347" y="41529"/>
                  </a:lnTo>
                  <a:lnTo>
                    <a:pt x="2782" y="53646"/>
                  </a:lnTo>
                  <a:lnTo>
                    <a:pt x="535" y="66202"/>
                  </a:lnTo>
                  <a:lnTo>
                    <a:pt x="0" y="78704"/>
                  </a:lnTo>
                  <a:lnTo>
                    <a:pt x="1238" y="90885"/>
                  </a:lnTo>
                  <a:lnTo>
                    <a:pt x="4187" y="102521"/>
                  </a:lnTo>
                  <a:lnTo>
                    <a:pt x="8833" y="113344"/>
                  </a:lnTo>
                  <a:lnTo>
                    <a:pt x="15000" y="123282"/>
                  </a:lnTo>
                  <a:lnTo>
                    <a:pt x="22563" y="132109"/>
                  </a:lnTo>
                  <a:lnTo>
                    <a:pt x="31533" y="139368"/>
                  </a:lnTo>
                  <a:lnTo>
                    <a:pt x="41775" y="144951"/>
                  </a:lnTo>
                  <a:lnTo>
                    <a:pt x="52637" y="148867"/>
                  </a:lnTo>
                  <a:lnTo>
                    <a:pt x="64214" y="151350"/>
                  </a:lnTo>
                  <a:lnTo>
                    <a:pt x="78638" y="151499"/>
                  </a:lnTo>
                  <a:lnTo>
                    <a:pt x="99663" y="1479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10776" y="2875859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5867" y="8801"/>
                  </a:lnTo>
                  <a:lnTo>
                    <a:pt x="11433" y="17147"/>
                  </a:lnTo>
                  <a:lnTo>
                    <a:pt x="17227" y="25837"/>
                  </a:lnTo>
                  <a:lnTo>
                    <a:pt x="23186" y="34675"/>
                  </a:lnTo>
                  <a:lnTo>
                    <a:pt x="29746" y="44063"/>
                  </a:lnTo>
                  <a:lnTo>
                    <a:pt x="38602" y="55948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00248" y="2812688"/>
              <a:ext cx="136872" cy="473783"/>
            </a:xfrm>
            <a:custGeom>
              <a:avLst/>
              <a:gdLst/>
              <a:ahLst/>
              <a:cxnLst/>
              <a:rect l="0" t="0" r="0" b="0"/>
              <a:pathLst>
                <a:path w="136872" h="473783">
                  <a:moveTo>
                    <a:pt x="136871" y="0"/>
                  </a:moveTo>
                  <a:lnTo>
                    <a:pt x="131070" y="8935"/>
                  </a:lnTo>
                  <a:lnTo>
                    <a:pt x="126146" y="18562"/>
                  </a:lnTo>
                  <a:lnTo>
                    <a:pt x="121643" y="29845"/>
                  </a:lnTo>
                  <a:lnTo>
                    <a:pt x="117422" y="42340"/>
                  </a:lnTo>
                  <a:lnTo>
                    <a:pt x="113408" y="55171"/>
                  </a:lnTo>
                  <a:lnTo>
                    <a:pt x="109542" y="67803"/>
                  </a:lnTo>
                  <a:lnTo>
                    <a:pt x="105618" y="80532"/>
                  </a:lnTo>
                  <a:lnTo>
                    <a:pt x="101294" y="94272"/>
                  </a:lnTo>
                  <a:lnTo>
                    <a:pt x="96423" y="109463"/>
                  </a:lnTo>
                  <a:lnTo>
                    <a:pt x="91185" y="125597"/>
                  </a:lnTo>
                  <a:lnTo>
                    <a:pt x="85975" y="141518"/>
                  </a:lnTo>
                  <a:lnTo>
                    <a:pt x="81028" y="156563"/>
                  </a:lnTo>
                  <a:lnTo>
                    <a:pt x="76404" y="170580"/>
                  </a:lnTo>
                  <a:lnTo>
                    <a:pt x="72071" y="183674"/>
                  </a:lnTo>
                  <a:lnTo>
                    <a:pt x="67972" y="196032"/>
                  </a:lnTo>
                  <a:lnTo>
                    <a:pt x="64050" y="207840"/>
                  </a:lnTo>
                  <a:lnTo>
                    <a:pt x="60258" y="219250"/>
                  </a:lnTo>
                  <a:lnTo>
                    <a:pt x="56554" y="230394"/>
                  </a:lnTo>
                  <a:lnTo>
                    <a:pt x="52912" y="241850"/>
                  </a:lnTo>
                  <a:lnTo>
                    <a:pt x="49315" y="254599"/>
                  </a:lnTo>
                  <a:lnTo>
                    <a:pt x="45745" y="269059"/>
                  </a:lnTo>
                  <a:lnTo>
                    <a:pt x="42195" y="284670"/>
                  </a:lnTo>
                  <a:lnTo>
                    <a:pt x="38658" y="300227"/>
                  </a:lnTo>
                  <a:lnTo>
                    <a:pt x="35131" y="315028"/>
                  </a:lnTo>
                  <a:lnTo>
                    <a:pt x="31610" y="329219"/>
                  </a:lnTo>
                  <a:lnTo>
                    <a:pt x="28092" y="343492"/>
                  </a:lnTo>
                  <a:lnTo>
                    <a:pt x="24578" y="358278"/>
                  </a:lnTo>
                  <a:lnTo>
                    <a:pt x="21064" y="373684"/>
                  </a:lnTo>
                  <a:lnTo>
                    <a:pt x="17553" y="389651"/>
                  </a:lnTo>
                  <a:lnTo>
                    <a:pt x="14045" y="406048"/>
                  </a:lnTo>
                  <a:lnTo>
                    <a:pt x="10696" y="422000"/>
                  </a:lnTo>
                  <a:lnTo>
                    <a:pt x="7470" y="437493"/>
                  </a:lnTo>
                  <a:lnTo>
                    <a:pt x="4085" y="45388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34966" y="2820644"/>
              <a:ext cx="139064" cy="206699"/>
            </a:xfrm>
            <a:custGeom>
              <a:avLst/>
              <a:gdLst/>
              <a:ahLst/>
              <a:cxnLst/>
              <a:rect l="0" t="0" r="0" b="0"/>
              <a:pathLst>
                <a:path w="139064" h="206699">
                  <a:moveTo>
                    <a:pt x="107478" y="44686"/>
                  </a:moveTo>
                  <a:lnTo>
                    <a:pt x="104478" y="35952"/>
                  </a:lnTo>
                  <a:lnTo>
                    <a:pt x="101055" y="28245"/>
                  </a:lnTo>
                  <a:lnTo>
                    <a:pt x="96850" y="20852"/>
                  </a:lnTo>
                  <a:lnTo>
                    <a:pt x="91604" y="13937"/>
                  </a:lnTo>
                  <a:lnTo>
                    <a:pt x="84825" y="8055"/>
                  </a:lnTo>
                  <a:lnTo>
                    <a:pt x="76398" y="3450"/>
                  </a:lnTo>
                  <a:lnTo>
                    <a:pt x="66830" y="529"/>
                  </a:lnTo>
                  <a:lnTo>
                    <a:pt x="57036" y="0"/>
                  </a:lnTo>
                  <a:lnTo>
                    <a:pt x="47571" y="2021"/>
                  </a:lnTo>
                  <a:lnTo>
                    <a:pt x="38779" y="6294"/>
                  </a:lnTo>
                  <a:lnTo>
                    <a:pt x="30954" y="12359"/>
                  </a:lnTo>
                  <a:lnTo>
                    <a:pt x="24142" y="19766"/>
                  </a:lnTo>
                  <a:lnTo>
                    <a:pt x="18211" y="28143"/>
                  </a:lnTo>
                  <a:lnTo>
                    <a:pt x="12979" y="37201"/>
                  </a:lnTo>
                  <a:lnTo>
                    <a:pt x="8275" y="46732"/>
                  </a:lnTo>
                  <a:lnTo>
                    <a:pt x="4282" y="56587"/>
                  </a:lnTo>
                  <a:lnTo>
                    <a:pt x="1504" y="66662"/>
                  </a:lnTo>
                  <a:lnTo>
                    <a:pt x="117" y="76891"/>
                  </a:lnTo>
                  <a:lnTo>
                    <a:pt x="0" y="87388"/>
                  </a:lnTo>
                  <a:lnTo>
                    <a:pt x="910" y="98428"/>
                  </a:lnTo>
                  <a:lnTo>
                    <a:pt x="2596" y="110115"/>
                  </a:lnTo>
                  <a:lnTo>
                    <a:pt x="4846" y="122235"/>
                  </a:lnTo>
                  <a:lnTo>
                    <a:pt x="7491" y="134371"/>
                  </a:lnTo>
                  <a:lnTo>
                    <a:pt x="10420" y="146271"/>
                  </a:lnTo>
                  <a:lnTo>
                    <a:pt x="13706" y="157701"/>
                  </a:lnTo>
                  <a:lnTo>
                    <a:pt x="17598" y="168377"/>
                  </a:lnTo>
                  <a:lnTo>
                    <a:pt x="22191" y="178213"/>
                  </a:lnTo>
                  <a:lnTo>
                    <a:pt x="27751" y="186970"/>
                  </a:lnTo>
                  <a:lnTo>
                    <a:pt x="34773" y="194181"/>
                  </a:lnTo>
                  <a:lnTo>
                    <a:pt x="43388" y="199731"/>
                  </a:lnTo>
                  <a:lnTo>
                    <a:pt x="53258" y="203646"/>
                  </a:lnTo>
                  <a:lnTo>
                    <a:pt x="63793" y="205915"/>
                  </a:lnTo>
                  <a:lnTo>
                    <a:pt x="74574" y="206698"/>
                  </a:lnTo>
                  <a:lnTo>
                    <a:pt x="85234" y="206107"/>
                  </a:lnTo>
                  <a:lnTo>
                    <a:pt x="95385" y="204124"/>
                  </a:lnTo>
                  <a:lnTo>
                    <a:pt x="104865" y="200876"/>
                  </a:lnTo>
                  <a:lnTo>
                    <a:pt x="113409" y="196900"/>
                  </a:lnTo>
                  <a:lnTo>
                    <a:pt x="121388" y="192664"/>
                  </a:lnTo>
                  <a:lnTo>
                    <a:pt x="129503" y="187798"/>
                  </a:lnTo>
                  <a:lnTo>
                    <a:pt x="139063" y="1815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28779" y="2844273"/>
              <a:ext cx="113708" cy="172333"/>
            </a:xfrm>
            <a:custGeom>
              <a:avLst/>
              <a:gdLst/>
              <a:ahLst/>
              <a:cxnLst/>
              <a:rect l="0" t="0" r="0" b="0"/>
              <a:pathLst>
                <a:path w="113708" h="172333">
                  <a:moveTo>
                    <a:pt x="18951" y="21057"/>
                  </a:moveTo>
                  <a:lnTo>
                    <a:pt x="13217" y="29925"/>
                  </a:lnTo>
                  <a:lnTo>
                    <a:pt x="8933" y="38913"/>
                  </a:lnTo>
                  <a:lnTo>
                    <a:pt x="5728" y="48908"/>
                  </a:lnTo>
                  <a:lnTo>
                    <a:pt x="3366" y="59888"/>
                  </a:lnTo>
                  <a:lnTo>
                    <a:pt x="1669" y="71700"/>
                  </a:lnTo>
                  <a:lnTo>
                    <a:pt x="483" y="84154"/>
                  </a:lnTo>
                  <a:lnTo>
                    <a:pt x="0" y="96918"/>
                  </a:lnTo>
                  <a:lnTo>
                    <a:pt x="728" y="109551"/>
                  </a:lnTo>
                  <a:lnTo>
                    <a:pt x="2848" y="121815"/>
                  </a:lnTo>
                  <a:lnTo>
                    <a:pt x="6237" y="133505"/>
                  </a:lnTo>
                  <a:lnTo>
                    <a:pt x="10654" y="144362"/>
                  </a:lnTo>
                  <a:lnTo>
                    <a:pt x="15852" y="154314"/>
                  </a:lnTo>
                  <a:lnTo>
                    <a:pt x="21783" y="162810"/>
                  </a:lnTo>
                  <a:lnTo>
                    <a:pt x="28586" y="168783"/>
                  </a:lnTo>
                  <a:lnTo>
                    <a:pt x="36267" y="171870"/>
                  </a:lnTo>
                  <a:lnTo>
                    <a:pt x="44543" y="172332"/>
                  </a:lnTo>
                  <a:lnTo>
                    <a:pt x="52944" y="170674"/>
                  </a:lnTo>
                  <a:lnTo>
                    <a:pt x="61186" y="167406"/>
                  </a:lnTo>
                  <a:lnTo>
                    <a:pt x="69178" y="162639"/>
                  </a:lnTo>
                  <a:lnTo>
                    <a:pt x="76924" y="156100"/>
                  </a:lnTo>
                  <a:lnTo>
                    <a:pt x="84458" y="147782"/>
                  </a:lnTo>
                  <a:lnTo>
                    <a:pt x="91500" y="137927"/>
                  </a:lnTo>
                  <a:lnTo>
                    <a:pt x="97479" y="126864"/>
                  </a:lnTo>
                  <a:lnTo>
                    <a:pt x="102166" y="114902"/>
                  </a:lnTo>
                  <a:lnTo>
                    <a:pt x="105654" y="102293"/>
                  </a:lnTo>
                  <a:lnTo>
                    <a:pt x="108160" y="89231"/>
                  </a:lnTo>
                  <a:lnTo>
                    <a:pt x="109922" y="75863"/>
                  </a:lnTo>
                  <a:lnTo>
                    <a:pt x="111142" y="62511"/>
                  </a:lnTo>
                  <a:lnTo>
                    <a:pt x="112111" y="48158"/>
                  </a:lnTo>
                  <a:lnTo>
                    <a:pt x="112917" y="29309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216186" y="2844273"/>
              <a:ext cx="115815" cy="124619"/>
            </a:xfrm>
            <a:custGeom>
              <a:avLst/>
              <a:gdLst/>
              <a:ahLst/>
              <a:cxnLst/>
              <a:rect l="0" t="0" r="0" b="0"/>
              <a:pathLst>
                <a:path w="115815" h="124619">
                  <a:moveTo>
                    <a:pt x="0" y="52643"/>
                  </a:moveTo>
                  <a:lnTo>
                    <a:pt x="2867" y="61511"/>
                  </a:lnTo>
                  <a:lnTo>
                    <a:pt x="5009" y="70498"/>
                  </a:lnTo>
                  <a:lnTo>
                    <a:pt x="6616" y="80488"/>
                  </a:lnTo>
                  <a:lnTo>
                    <a:pt x="7970" y="91296"/>
                  </a:lnTo>
                  <a:lnTo>
                    <a:pt x="9467" y="102459"/>
                  </a:lnTo>
                  <a:lnTo>
                    <a:pt x="11290" y="113593"/>
                  </a:lnTo>
                  <a:lnTo>
                    <a:pt x="12511" y="122032"/>
                  </a:lnTo>
                  <a:lnTo>
                    <a:pt x="12052" y="124618"/>
                  </a:lnTo>
                  <a:lnTo>
                    <a:pt x="10451" y="122420"/>
                  </a:lnTo>
                  <a:lnTo>
                    <a:pt x="8338" y="116937"/>
                  </a:lnTo>
                  <a:lnTo>
                    <a:pt x="6278" y="109044"/>
                  </a:lnTo>
                  <a:lnTo>
                    <a:pt x="4555" y="99352"/>
                  </a:lnTo>
                  <a:lnTo>
                    <a:pt x="3391" y="88509"/>
                  </a:lnTo>
                  <a:lnTo>
                    <a:pt x="3058" y="77198"/>
                  </a:lnTo>
                  <a:lnTo>
                    <a:pt x="3616" y="65835"/>
                  </a:lnTo>
                  <a:lnTo>
                    <a:pt x="5124" y="54757"/>
                  </a:lnTo>
                  <a:lnTo>
                    <a:pt x="7733" y="44312"/>
                  </a:lnTo>
                  <a:lnTo>
                    <a:pt x="11422" y="34628"/>
                  </a:lnTo>
                  <a:lnTo>
                    <a:pt x="16355" y="25973"/>
                  </a:lnTo>
                  <a:lnTo>
                    <a:pt x="22946" y="18828"/>
                  </a:lnTo>
                  <a:lnTo>
                    <a:pt x="31272" y="13318"/>
                  </a:lnTo>
                  <a:lnTo>
                    <a:pt x="41117" y="9260"/>
                  </a:lnTo>
                  <a:lnTo>
                    <a:pt x="52168" y="6362"/>
                  </a:lnTo>
                  <a:lnTo>
                    <a:pt x="64100" y="4335"/>
                  </a:lnTo>
                  <a:lnTo>
                    <a:pt x="76053" y="2933"/>
                  </a:lnTo>
                  <a:lnTo>
                    <a:pt x="87811" y="1823"/>
                  </a:lnTo>
                  <a:lnTo>
                    <a:pt x="100401" y="90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74113" y="2840943"/>
              <a:ext cx="115814" cy="149600"/>
            </a:xfrm>
            <a:custGeom>
              <a:avLst/>
              <a:gdLst/>
              <a:ahLst/>
              <a:cxnLst/>
              <a:rect l="0" t="0" r="0" b="0"/>
              <a:pathLst>
                <a:path w="115814" h="149600">
                  <a:moveTo>
                    <a:pt x="0" y="34916"/>
                  </a:moveTo>
                  <a:lnTo>
                    <a:pt x="66" y="46651"/>
                  </a:lnTo>
                  <a:lnTo>
                    <a:pt x="707" y="57780"/>
                  </a:lnTo>
                  <a:lnTo>
                    <a:pt x="2004" y="69373"/>
                  </a:lnTo>
                  <a:lnTo>
                    <a:pt x="3864" y="81362"/>
                  </a:lnTo>
                  <a:lnTo>
                    <a:pt x="6179" y="93373"/>
                  </a:lnTo>
                  <a:lnTo>
                    <a:pt x="8846" y="105176"/>
                  </a:lnTo>
                  <a:lnTo>
                    <a:pt x="11769" y="116703"/>
                  </a:lnTo>
                  <a:lnTo>
                    <a:pt x="14877" y="127971"/>
                  </a:lnTo>
                  <a:lnTo>
                    <a:pt x="18095" y="138960"/>
                  </a:lnTo>
                  <a:lnTo>
                    <a:pt x="20801" y="147253"/>
                  </a:lnTo>
                  <a:lnTo>
                    <a:pt x="22057" y="149599"/>
                  </a:lnTo>
                  <a:lnTo>
                    <a:pt x="21816" y="146650"/>
                  </a:lnTo>
                  <a:lnTo>
                    <a:pt x="20465" y="139952"/>
                  </a:lnTo>
                  <a:lnTo>
                    <a:pt x="18536" y="130750"/>
                  </a:lnTo>
                  <a:lnTo>
                    <a:pt x="16594" y="119900"/>
                  </a:lnTo>
                  <a:lnTo>
                    <a:pt x="14945" y="107969"/>
                  </a:lnTo>
                  <a:lnTo>
                    <a:pt x="13831" y="95326"/>
                  </a:lnTo>
                  <a:lnTo>
                    <a:pt x="13529" y="82213"/>
                  </a:lnTo>
                  <a:lnTo>
                    <a:pt x="14112" y="68798"/>
                  </a:lnTo>
                  <a:lnTo>
                    <a:pt x="15806" y="55514"/>
                  </a:lnTo>
                  <a:lnTo>
                    <a:pt x="19071" y="43045"/>
                  </a:lnTo>
                  <a:lnTo>
                    <a:pt x="24013" y="31703"/>
                  </a:lnTo>
                  <a:lnTo>
                    <a:pt x="30603" y="21782"/>
                  </a:lnTo>
                  <a:lnTo>
                    <a:pt x="38845" y="13714"/>
                  </a:lnTo>
                  <a:lnTo>
                    <a:pt x="48566" y="7552"/>
                  </a:lnTo>
                  <a:lnTo>
                    <a:pt x="59260" y="3230"/>
                  </a:lnTo>
                  <a:lnTo>
                    <a:pt x="71442" y="423"/>
                  </a:lnTo>
                  <a:lnTo>
                    <a:pt x="88414" y="0"/>
                  </a:lnTo>
                  <a:lnTo>
                    <a:pt x="115813" y="33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521511" y="2875859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1" y="32458"/>
                  </a:lnTo>
                  <a:lnTo>
                    <a:pt x="11835" y="42759"/>
                  </a:lnTo>
                  <a:lnTo>
                    <a:pt x="15647" y="53103"/>
                  </a:lnTo>
                  <a:lnTo>
                    <a:pt x="20160" y="63483"/>
                  </a:lnTo>
                  <a:lnTo>
                    <a:pt x="25200" y="73631"/>
                  </a:lnTo>
                  <a:lnTo>
                    <a:pt x="31016" y="84126"/>
                  </a:lnTo>
                  <a:lnTo>
                    <a:pt x="39237" y="97008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479398" y="2844273"/>
              <a:ext cx="189513" cy="473783"/>
            </a:xfrm>
            <a:custGeom>
              <a:avLst/>
              <a:gdLst/>
              <a:ahLst/>
              <a:cxnLst/>
              <a:rect l="0" t="0" r="0" b="0"/>
              <a:pathLst>
                <a:path w="189513" h="473783">
                  <a:moveTo>
                    <a:pt x="189512" y="0"/>
                  </a:moveTo>
                  <a:lnTo>
                    <a:pt x="186512" y="8801"/>
                  </a:lnTo>
                  <a:lnTo>
                    <a:pt x="183089" y="17148"/>
                  </a:lnTo>
                  <a:lnTo>
                    <a:pt x="178893" y="25847"/>
                  </a:lnTo>
                  <a:lnTo>
                    <a:pt x="173993" y="34968"/>
                  </a:lnTo>
                  <a:lnTo>
                    <a:pt x="168511" y="44463"/>
                  </a:lnTo>
                  <a:lnTo>
                    <a:pt x="162586" y="54255"/>
                  </a:lnTo>
                  <a:lnTo>
                    <a:pt x="156496" y="64269"/>
                  </a:lnTo>
                  <a:lnTo>
                    <a:pt x="150647" y="74443"/>
                  </a:lnTo>
                  <a:lnTo>
                    <a:pt x="145232" y="84724"/>
                  </a:lnTo>
                  <a:lnTo>
                    <a:pt x="140105" y="94916"/>
                  </a:lnTo>
                  <a:lnTo>
                    <a:pt x="134898" y="104685"/>
                  </a:lnTo>
                  <a:lnTo>
                    <a:pt x="129389" y="113900"/>
                  </a:lnTo>
                  <a:lnTo>
                    <a:pt x="123537" y="123071"/>
                  </a:lnTo>
                  <a:lnTo>
                    <a:pt x="117375" y="133214"/>
                  </a:lnTo>
                  <a:lnTo>
                    <a:pt x="110966" y="144815"/>
                  </a:lnTo>
                  <a:lnTo>
                    <a:pt x="104374" y="157541"/>
                  </a:lnTo>
                  <a:lnTo>
                    <a:pt x="97649" y="170548"/>
                  </a:lnTo>
                  <a:lnTo>
                    <a:pt x="90835" y="183297"/>
                  </a:lnTo>
                  <a:lnTo>
                    <a:pt x="84126" y="195602"/>
                  </a:lnTo>
                  <a:lnTo>
                    <a:pt x="77846" y="207464"/>
                  </a:lnTo>
                  <a:lnTo>
                    <a:pt x="72143" y="218955"/>
                  </a:lnTo>
                  <a:lnTo>
                    <a:pt x="66990" y="230162"/>
                  </a:lnTo>
                  <a:lnTo>
                    <a:pt x="62297" y="241162"/>
                  </a:lnTo>
                  <a:lnTo>
                    <a:pt x="57952" y="252013"/>
                  </a:lnTo>
                  <a:lnTo>
                    <a:pt x="53864" y="262761"/>
                  </a:lnTo>
                  <a:lnTo>
                    <a:pt x="49958" y="273438"/>
                  </a:lnTo>
                  <a:lnTo>
                    <a:pt x="46178" y="284080"/>
                  </a:lnTo>
                  <a:lnTo>
                    <a:pt x="42486" y="295194"/>
                  </a:lnTo>
                  <a:lnTo>
                    <a:pt x="38854" y="307713"/>
                  </a:lnTo>
                  <a:lnTo>
                    <a:pt x="35261" y="322022"/>
                  </a:lnTo>
                  <a:lnTo>
                    <a:pt x="31696" y="337702"/>
                  </a:lnTo>
                  <a:lnTo>
                    <a:pt x="28150" y="353837"/>
                  </a:lnTo>
                  <a:lnTo>
                    <a:pt x="24615" y="369836"/>
                  </a:lnTo>
                  <a:lnTo>
                    <a:pt x="21089" y="385474"/>
                  </a:lnTo>
                  <a:lnTo>
                    <a:pt x="17569" y="400727"/>
                  </a:lnTo>
                  <a:lnTo>
                    <a:pt x="14056" y="415631"/>
                  </a:lnTo>
                  <a:lnTo>
                    <a:pt x="10703" y="429652"/>
                  </a:lnTo>
                  <a:lnTo>
                    <a:pt x="7474" y="443055"/>
                  </a:lnTo>
                  <a:lnTo>
                    <a:pt x="4087" y="45701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668910" y="301272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 rot="367800">
            <a:off x="401089" y="4613810"/>
            <a:ext cx="261646" cy="379027"/>
          </a:xfrm>
          <a:custGeom>
            <a:avLst/>
            <a:gdLst/>
            <a:ahLst/>
            <a:cxnLst/>
            <a:rect l="0" t="0" r="0" b="0"/>
            <a:pathLst>
              <a:path w="261646" h="379027">
                <a:moveTo>
                  <a:pt x="231627" y="0"/>
                </a:moveTo>
                <a:lnTo>
                  <a:pt x="231627" y="11735"/>
                </a:lnTo>
                <a:lnTo>
                  <a:pt x="231627" y="22864"/>
                </a:lnTo>
                <a:lnTo>
                  <a:pt x="231631" y="34467"/>
                </a:lnTo>
                <a:lnTo>
                  <a:pt x="231804" y="46801"/>
                </a:lnTo>
                <a:lnTo>
                  <a:pt x="232452" y="60109"/>
                </a:lnTo>
                <a:lnTo>
                  <a:pt x="233706" y="74418"/>
                </a:lnTo>
                <a:lnTo>
                  <a:pt x="235531" y="89596"/>
                </a:lnTo>
                <a:lnTo>
                  <a:pt x="237828" y="105458"/>
                </a:lnTo>
                <a:lnTo>
                  <a:pt x="240484" y="121829"/>
                </a:lnTo>
                <a:lnTo>
                  <a:pt x="243402" y="138566"/>
                </a:lnTo>
                <a:lnTo>
                  <a:pt x="246506" y="155561"/>
                </a:lnTo>
                <a:lnTo>
                  <a:pt x="249736" y="172733"/>
                </a:lnTo>
                <a:lnTo>
                  <a:pt x="252886" y="190028"/>
                </a:lnTo>
                <a:lnTo>
                  <a:pt x="255622" y="207405"/>
                </a:lnTo>
                <a:lnTo>
                  <a:pt x="257794" y="224834"/>
                </a:lnTo>
                <a:lnTo>
                  <a:pt x="259422" y="242132"/>
                </a:lnTo>
                <a:lnTo>
                  <a:pt x="260597" y="258980"/>
                </a:lnTo>
                <a:lnTo>
                  <a:pt x="261416" y="275235"/>
                </a:lnTo>
                <a:lnTo>
                  <a:pt x="261645" y="290762"/>
                </a:lnTo>
                <a:lnTo>
                  <a:pt x="260742" y="305349"/>
                </a:lnTo>
                <a:lnTo>
                  <a:pt x="258498" y="318968"/>
                </a:lnTo>
                <a:lnTo>
                  <a:pt x="254856" y="331419"/>
                </a:lnTo>
                <a:lnTo>
                  <a:pt x="249736" y="342265"/>
                </a:lnTo>
                <a:lnTo>
                  <a:pt x="243244" y="351408"/>
                </a:lnTo>
                <a:lnTo>
                  <a:pt x="235291" y="358888"/>
                </a:lnTo>
                <a:lnTo>
                  <a:pt x="225526" y="364705"/>
                </a:lnTo>
                <a:lnTo>
                  <a:pt x="213920" y="369027"/>
                </a:lnTo>
                <a:lnTo>
                  <a:pt x="200720" y="372135"/>
                </a:lnTo>
                <a:lnTo>
                  <a:pt x="186266" y="374321"/>
                </a:lnTo>
                <a:lnTo>
                  <a:pt x="170877" y="375835"/>
                </a:lnTo>
                <a:lnTo>
                  <a:pt x="154816" y="376872"/>
                </a:lnTo>
                <a:lnTo>
                  <a:pt x="138283" y="377577"/>
                </a:lnTo>
                <a:lnTo>
                  <a:pt x="121428" y="378054"/>
                </a:lnTo>
                <a:lnTo>
                  <a:pt x="104517" y="378375"/>
                </a:lnTo>
                <a:lnTo>
                  <a:pt x="87930" y="378591"/>
                </a:lnTo>
                <a:lnTo>
                  <a:pt x="71859" y="378735"/>
                </a:lnTo>
                <a:lnTo>
                  <a:pt x="56715" y="378832"/>
                </a:lnTo>
                <a:lnTo>
                  <a:pt x="41625" y="378907"/>
                </a:lnTo>
                <a:lnTo>
                  <a:pt x="24148" y="378968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 rot="367800">
            <a:off x="395394" y="4541274"/>
            <a:ext cx="505369" cy="52643"/>
          </a:xfrm>
          <a:custGeom>
            <a:avLst/>
            <a:gdLst/>
            <a:ahLst/>
            <a:cxnLst/>
            <a:rect l="0" t="0" r="0" b="0"/>
            <a:pathLst>
              <a:path w="505369" h="52643">
                <a:moveTo>
                  <a:pt x="505368" y="0"/>
                </a:moveTo>
                <a:lnTo>
                  <a:pt x="490766" y="67"/>
                </a:lnTo>
                <a:lnTo>
                  <a:pt x="477495" y="707"/>
                </a:lnTo>
                <a:lnTo>
                  <a:pt x="464294" y="1999"/>
                </a:lnTo>
                <a:lnTo>
                  <a:pt x="450952" y="3686"/>
                </a:lnTo>
                <a:lnTo>
                  <a:pt x="437444" y="5354"/>
                </a:lnTo>
                <a:lnTo>
                  <a:pt x="423795" y="6772"/>
                </a:lnTo>
                <a:lnTo>
                  <a:pt x="410201" y="8043"/>
                </a:lnTo>
                <a:lnTo>
                  <a:pt x="397000" y="9502"/>
                </a:lnTo>
                <a:lnTo>
                  <a:pt x="384336" y="11330"/>
                </a:lnTo>
                <a:lnTo>
                  <a:pt x="371866" y="13389"/>
                </a:lnTo>
                <a:lnTo>
                  <a:pt x="358887" y="15316"/>
                </a:lnTo>
                <a:lnTo>
                  <a:pt x="345035" y="16910"/>
                </a:lnTo>
                <a:lnTo>
                  <a:pt x="330118" y="18133"/>
                </a:lnTo>
                <a:lnTo>
                  <a:pt x="313961" y="19028"/>
                </a:lnTo>
                <a:lnTo>
                  <a:pt x="296618" y="19670"/>
                </a:lnTo>
                <a:lnTo>
                  <a:pt x="278768" y="20287"/>
                </a:lnTo>
                <a:lnTo>
                  <a:pt x="261559" y="21242"/>
                </a:lnTo>
                <a:lnTo>
                  <a:pt x="245571" y="22699"/>
                </a:lnTo>
                <a:lnTo>
                  <a:pt x="230382" y="24494"/>
                </a:lnTo>
                <a:lnTo>
                  <a:pt x="214889" y="26237"/>
                </a:lnTo>
                <a:lnTo>
                  <a:pt x="198465" y="27704"/>
                </a:lnTo>
                <a:lnTo>
                  <a:pt x="181142" y="28840"/>
                </a:lnTo>
                <a:lnTo>
                  <a:pt x="163348" y="29677"/>
                </a:lnTo>
                <a:lnTo>
                  <a:pt x="145410" y="30279"/>
                </a:lnTo>
                <a:lnTo>
                  <a:pt x="127652" y="30870"/>
                </a:lnTo>
                <a:lnTo>
                  <a:pt x="110436" y="31807"/>
                </a:lnTo>
                <a:lnTo>
                  <a:pt x="93904" y="33257"/>
                </a:lnTo>
                <a:lnTo>
                  <a:pt x="78179" y="35216"/>
                </a:lnTo>
                <a:lnTo>
                  <a:pt x="63451" y="37602"/>
                </a:lnTo>
                <a:lnTo>
                  <a:pt x="49739" y="40314"/>
                </a:lnTo>
                <a:lnTo>
                  <a:pt x="37353" y="43112"/>
                </a:lnTo>
                <a:lnTo>
                  <a:pt x="25763" y="45899"/>
                </a:lnTo>
                <a:lnTo>
                  <a:pt x="13949" y="48917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 rot="367800">
            <a:off x="722708" y="4783001"/>
            <a:ext cx="240252" cy="197584"/>
          </a:xfrm>
          <a:custGeom>
            <a:avLst/>
            <a:gdLst/>
            <a:ahLst/>
            <a:cxnLst/>
            <a:rect l="0" t="0" r="0" b="0"/>
            <a:pathLst>
              <a:path w="240252" h="197584">
                <a:moveTo>
                  <a:pt x="124437" y="53894"/>
                </a:moveTo>
                <a:lnTo>
                  <a:pt x="121437" y="45160"/>
                </a:lnTo>
                <a:lnTo>
                  <a:pt x="118014" y="37453"/>
                </a:lnTo>
                <a:lnTo>
                  <a:pt x="113814" y="30056"/>
                </a:lnTo>
                <a:lnTo>
                  <a:pt x="108741" y="22968"/>
                </a:lnTo>
                <a:lnTo>
                  <a:pt x="102611" y="16437"/>
                </a:lnTo>
                <a:lnTo>
                  <a:pt x="95427" y="10574"/>
                </a:lnTo>
                <a:lnTo>
                  <a:pt x="87340" y="5655"/>
                </a:lnTo>
                <a:lnTo>
                  <a:pt x="78545" y="2182"/>
                </a:lnTo>
                <a:lnTo>
                  <a:pt x="69229" y="298"/>
                </a:lnTo>
                <a:lnTo>
                  <a:pt x="59705" y="0"/>
                </a:lnTo>
                <a:lnTo>
                  <a:pt x="50392" y="1312"/>
                </a:lnTo>
                <a:lnTo>
                  <a:pt x="41506" y="4087"/>
                </a:lnTo>
                <a:lnTo>
                  <a:pt x="33235" y="8220"/>
                </a:lnTo>
                <a:lnTo>
                  <a:pt x="25826" y="13735"/>
                </a:lnTo>
                <a:lnTo>
                  <a:pt x="19328" y="20520"/>
                </a:lnTo>
                <a:lnTo>
                  <a:pt x="13795" y="28516"/>
                </a:lnTo>
                <a:lnTo>
                  <a:pt x="9368" y="37784"/>
                </a:lnTo>
                <a:lnTo>
                  <a:pt x="6018" y="48247"/>
                </a:lnTo>
                <a:lnTo>
                  <a:pt x="3580" y="59866"/>
                </a:lnTo>
                <a:lnTo>
                  <a:pt x="1852" y="72721"/>
                </a:lnTo>
                <a:lnTo>
                  <a:pt x="654" y="86737"/>
                </a:lnTo>
                <a:lnTo>
                  <a:pt x="0" y="101555"/>
                </a:lnTo>
                <a:lnTo>
                  <a:pt x="85" y="116646"/>
                </a:lnTo>
                <a:lnTo>
                  <a:pt x="960" y="131676"/>
                </a:lnTo>
                <a:lnTo>
                  <a:pt x="2701" y="146190"/>
                </a:lnTo>
                <a:lnTo>
                  <a:pt x="5473" y="159557"/>
                </a:lnTo>
                <a:lnTo>
                  <a:pt x="9270" y="171531"/>
                </a:lnTo>
                <a:lnTo>
                  <a:pt x="14109" y="181722"/>
                </a:lnTo>
                <a:lnTo>
                  <a:pt x="20107" y="189447"/>
                </a:lnTo>
                <a:lnTo>
                  <a:pt x="27211" y="194563"/>
                </a:lnTo>
                <a:lnTo>
                  <a:pt x="35082" y="197220"/>
                </a:lnTo>
                <a:lnTo>
                  <a:pt x="43203" y="197583"/>
                </a:lnTo>
                <a:lnTo>
                  <a:pt x="51255" y="195970"/>
                </a:lnTo>
                <a:lnTo>
                  <a:pt x="59117" y="192468"/>
                </a:lnTo>
                <a:lnTo>
                  <a:pt x="66776" y="186853"/>
                </a:lnTo>
                <a:lnTo>
                  <a:pt x="74256" y="179190"/>
                </a:lnTo>
                <a:lnTo>
                  <a:pt x="81431" y="169793"/>
                </a:lnTo>
                <a:lnTo>
                  <a:pt x="88031" y="159044"/>
                </a:lnTo>
                <a:lnTo>
                  <a:pt x="93954" y="147301"/>
                </a:lnTo>
                <a:lnTo>
                  <a:pt x="99255" y="135010"/>
                </a:lnTo>
                <a:lnTo>
                  <a:pt x="104050" y="122694"/>
                </a:lnTo>
                <a:lnTo>
                  <a:pt x="108453" y="110632"/>
                </a:lnTo>
                <a:lnTo>
                  <a:pt x="112241" y="98737"/>
                </a:lnTo>
                <a:lnTo>
                  <a:pt x="114881" y="86678"/>
                </a:lnTo>
                <a:lnTo>
                  <a:pt x="116202" y="74365"/>
                </a:lnTo>
                <a:lnTo>
                  <a:pt x="117280" y="65317"/>
                </a:lnTo>
                <a:lnTo>
                  <a:pt x="119054" y="63732"/>
                </a:lnTo>
                <a:lnTo>
                  <a:pt x="120691" y="67889"/>
                </a:lnTo>
                <a:lnTo>
                  <a:pt x="122242" y="75357"/>
                </a:lnTo>
                <a:lnTo>
                  <a:pt x="124374" y="84140"/>
                </a:lnTo>
                <a:lnTo>
                  <a:pt x="127447" y="93140"/>
                </a:lnTo>
                <a:lnTo>
                  <a:pt x="131479" y="102228"/>
                </a:lnTo>
                <a:lnTo>
                  <a:pt x="136327" y="111898"/>
                </a:lnTo>
                <a:lnTo>
                  <a:pt x="141814" y="122414"/>
                </a:lnTo>
                <a:lnTo>
                  <a:pt x="147937" y="133285"/>
                </a:lnTo>
                <a:lnTo>
                  <a:pt x="154870" y="143457"/>
                </a:lnTo>
                <a:lnTo>
                  <a:pt x="162643" y="152368"/>
                </a:lnTo>
                <a:lnTo>
                  <a:pt x="171149" y="159640"/>
                </a:lnTo>
                <a:lnTo>
                  <a:pt x="180236" y="164843"/>
                </a:lnTo>
                <a:lnTo>
                  <a:pt x="189748" y="167961"/>
                </a:lnTo>
                <a:lnTo>
                  <a:pt x="199301" y="169061"/>
                </a:lnTo>
                <a:lnTo>
                  <a:pt x="209327" y="168004"/>
                </a:lnTo>
                <a:lnTo>
                  <a:pt x="221821" y="162467"/>
                </a:lnTo>
                <a:lnTo>
                  <a:pt x="240251" y="14865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 rot="367800">
            <a:off x="943587" y="4839591"/>
            <a:ext cx="238555" cy="147312"/>
          </a:xfrm>
          <a:custGeom>
            <a:avLst/>
            <a:gdLst/>
            <a:ahLst/>
            <a:cxnLst/>
            <a:rect l="0" t="0" r="0" b="0"/>
            <a:pathLst>
              <a:path w="238555" h="147312">
                <a:moveTo>
                  <a:pt x="6927" y="20969"/>
                </a:moveTo>
                <a:lnTo>
                  <a:pt x="4127" y="29770"/>
                </a:lnTo>
                <a:lnTo>
                  <a:pt x="2625" y="38117"/>
                </a:lnTo>
                <a:lnTo>
                  <a:pt x="2319" y="46816"/>
                </a:lnTo>
                <a:lnTo>
                  <a:pt x="2999" y="55937"/>
                </a:lnTo>
                <a:lnTo>
                  <a:pt x="4466" y="65432"/>
                </a:lnTo>
                <a:lnTo>
                  <a:pt x="6535" y="75228"/>
                </a:lnTo>
                <a:lnTo>
                  <a:pt x="9045" y="85415"/>
                </a:lnTo>
                <a:lnTo>
                  <a:pt x="11868" y="96237"/>
                </a:lnTo>
                <a:lnTo>
                  <a:pt x="14871" y="107731"/>
                </a:lnTo>
                <a:lnTo>
                  <a:pt x="16643" y="118167"/>
                </a:lnTo>
                <a:lnTo>
                  <a:pt x="15825" y="124364"/>
                </a:lnTo>
                <a:lnTo>
                  <a:pt x="13475" y="125440"/>
                </a:lnTo>
                <a:lnTo>
                  <a:pt x="10427" y="122527"/>
                </a:lnTo>
                <a:lnTo>
                  <a:pt x="7242" y="116763"/>
                </a:lnTo>
                <a:lnTo>
                  <a:pt x="4407" y="108789"/>
                </a:lnTo>
                <a:lnTo>
                  <a:pt x="2136" y="99099"/>
                </a:lnTo>
                <a:lnTo>
                  <a:pt x="594" y="88283"/>
                </a:lnTo>
                <a:lnTo>
                  <a:pt x="0" y="77005"/>
                </a:lnTo>
                <a:lnTo>
                  <a:pt x="385" y="65671"/>
                </a:lnTo>
                <a:lnTo>
                  <a:pt x="1947" y="54614"/>
                </a:lnTo>
                <a:lnTo>
                  <a:pt x="5122" y="44186"/>
                </a:lnTo>
                <a:lnTo>
                  <a:pt x="10000" y="34519"/>
                </a:lnTo>
                <a:lnTo>
                  <a:pt x="16377" y="26044"/>
                </a:lnTo>
                <a:lnTo>
                  <a:pt x="23945" y="19554"/>
                </a:lnTo>
                <a:lnTo>
                  <a:pt x="32399" y="15309"/>
                </a:lnTo>
                <a:lnTo>
                  <a:pt x="41327" y="13425"/>
                </a:lnTo>
                <a:lnTo>
                  <a:pt x="50233" y="14123"/>
                </a:lnTo>
                <a:lnTo>
                  <a:pt x="58842" y="17264"/>
                </a:lnTo>
                <a:lnTo>
                  <a:pt x="66926" y="22607"/>
                </a:lnTo>
                <a:lnTo>
                  <a:pt x="74209" y="29998"/>
                </a:lnTo>
                <a:lnTo>
                  <a:pt x="80627" y="39144"/>
                </a:lnTo>
                <a:lnTo>
                  <a:pt x="86276" y="49519"/>
                </a:lnTo>
                <a:lnTo>
                  <a:pt x="91313" y="60465"/>
                </a:lnTo>
                <a:lnTo>
                  <a:pt x="95898" y="71494"/>
                </a:lnTo>
                <a:lnTo>
                  <a:pt x="100379" y="79974"/>
                </a:lnTo>
                <a:lnTo>
                  <a:pt x="104674" y="82543"/>
                </a:lnTo>
                <a:lnTo>
                  <a:pt x="108239" y="79764"/>
                </a:lnTo>
                <a:lnTo>
                  <a:pt x="111326" y="73181"/>
                </a:lnTo>
                <a:lnTo>
                  <a:pt x="114271" y="64220"/>
                </a:lnTo>
                <a:lnTo>
                  <a:pt x="117250" y="54061"/>
                </a:lnTo>
                <a:lnTo>
                  <a:pt x="120337" y="43419"/>
                </a:lnTo>
                <a:lnTo>
                  <a:pt x="123865" y="32964"/>
                </a:lnTo>
                <a:lnTo>
                  <a:pt x="128434" y="23455"/>
                </a:lnTo>
                <a:lnTo>
                  <a:pt x="134282" y="15210"/>
                </a:lnTo>
                <a:lnTo>
                  <a:pt x="141325" y="8501"/>
                </a:lnTo>
                <a:lnTo>
                  <a:pt x="149348" y="3731"/>
                </a:lnTo>
                <a:lnTo>
                  <a:pt x="158110" y="933"/>
                </a:lnTo>
                <a:lnTo>
                  <a:pt x="167247" y="0"/>
                </a:lnTo>
                <a:lnTo>
                  <a:pt x="176292" y="878"/>
                </a:lnTo>
                <a:lnTo>
                  <a:pt x="184995" y="3362"/>
                </a:lnTo>
                <a:lnTo>
                  <a:pt x="193141" y="7467"/>
                </a:lnTo>
                <a:lnTo>
                  <a:pt x="200467" y="13495"/>
                </a:lnTo>
                <a:lnTo>
                  <a:pt x="206912" y="21433"/>
                </a:lnTo>
                <a:lnTo>
                  <a:pt x="212580" y="30848"/>
                </a:lnTo>
                <a:lnTo>
                  <a:pt x="217630" y="41076"/>
                </a:lnTo>
                <a:lnTo>
                  <a:pt x="222212" y="51661"/>
                </a:lnTo>
                <a:lnTo>
                  <a:pt x="226291" y="62529"/>
                </a:lnTo>
                <a:lnTo>
                  <a:pt x="229659" y="73883"/>
                </a:lnTo>
                <a:lnTo>
                  <a:pt x="232260" y="85804"/>
                </a:lnTo>
                <a:lnTo>
                  <a:pt x="234180" y="97832"/>
                </a:lnTo>
                <a:lnTo>
                  <a:pt x="235760" y="110334"/>
                </a:lnTo>
                <a:lnTo>
                  <a:pt x="237139" y="125529"/>
                </a:lnTo>
                <a:lnTo>
                  <a:pt x="238554" y="14731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 rot="367800">
            <a:off x="1212358" y="4854247"/>
            <a:ext cx="180124" cy="144526"/>
          </a:xfrm>
          <a:custGeom>
            <a:avLst/>
            <a:gdLst/>
            <a:ahLst/>
            <a:cxnLst/>
            <a:rect l="0" t="0" r="0" b="0"/>
            <a:pathLst>
              <a:path w="180124" h="144526">
                <a:moveTo>
                  <a:pt x="116953" y="63557"/>
                </a:moveTo>
                <a:lnTo>
                  <a:pt x="113952" y="54756"/>
                </a:lnTo>
                <a:lnTo>
                  <a:pt x="110529" y="46409"/>
                </a:lnTo>
                <a:lnTo>
                  <a:pt x="106329" y="37719"/>
                </a:lnTo>
                <a:lnTo>
                  <a:pt x="101256" y="28944"/>
                </a:lnTo>
                <a:lnTo>
                  <a:pt x="95126" y="20745"/>
                </a:lnTo>
                <a:lnTo>
                  <a:pt x="87942" y="13469"/>
                </a:lnTo>
                <a:lnTo>
                  <a:pt x="79855" y="7452"/>
                </a:lnTo>
                <a:lnTo>
                  <a:pt x="71060" y="3168"/>
                </a:lnTo>
                <a:lnTo>
                  <a:pt x="61744" y="704"/>
                </a:lnTo>
                <a:lnTo>
                  <a:pt x="52220" y="0"/>
                </a:lnTo>
                <a:lnTo>
                  <a:pt x="42907" y="1033"/>
                </a:lnTo>
                <a:lnTo>
                  <a:pt x="34021" y="3622"/>
                </a:lnTo>
                <a:lnTo>
                  <a:pt x="25750" y="7798"/>
                </a:lnTo>
                <a:lnTo>
                  <a:pt x="18341" y="13873"/>
                </a:lnTo>
                <a:lnTo>
                  <a:pt x="11848" y="21848"/>
                </a:lnTo>
                <a:lnTo>
                  <a:pt x="6487" y="31456"/>
                </a:lnTo>
                <a:lnTo>
                  <a:pt x="2709" y="42347"/>
                </a:lnTo>
                <a:lnTo>
                  <a:pt x="612" y="54186"/>
                </a:lnTo>
                <a:lnTo>
                  <a:pt x="0" y="66540"/>
                </a:lnTo>
                <a:lnTo>
                  <a:pt x="568" y="78899"/>
                </a:lnTo>
                <a:lnTo>
                  <a:pt x="2026" y="90980"/>
                </a:lnTo>
                <a:lnTo>
                  <a:pt x="4290" y="102548"/>
                </a:lnTo>
                <a:lnTo>
                  <a:pt x="7480" y="113324"/>
                </a:lnTo>
                <a:lnTo>
                  <a:pt x="11594" y="123227"/>
                </a:lnTo>
                <a:lnTo>
                  <a:pt x="16831" y="131859"/>
                </a:lnTo>
                <a:lnTo>
                  <a:pt x="23635" y="138456"/>
                </a:lnTo>
                <a:lnTo>
                  <a:pt x="32097" y="142767"/>
                </a:lnTo>
                <a:lnTo>
                  <a:pt x="41696" y="144525"/>
                </a:lnTo>
                <a:lnTo>
                  <a:pt x="51517" y="143212"/>
                </a:lnTo>
                <a:lnTo>
                  <a:pt x="61001" y="138849"/>
                </a:lnTo>
                <a:lnTo>
                  <a:pt x="69806" y="132039"/>
                </a:lnTo>
                <a:lnTo>
                  <a:pt x="77641" y="123658"/>
                </a:lnTo>
                <a:lnTo>
                  <a:pt x="84456" y="114360"/>
                </a:lnTo>
                <a:lnTo>
                  <a:pt x="90218" y="104376"/>
                </a:lnTo>
                <a:lnTo>
                  <a:pt x="94806" y="93624"/>
                </a:lnTo>
                <a:lnTo>
                  <a:pt x="98262" y="82104"/>
                </a:lnTo>
                <a:lnTo>
                  <a:pt x="100604" y="70081"/>
                </a:lnTo>
                <a:lnTo>
                  <a:pt x="101735" y="58003"/>
                </a:lnTo>
                <a:lnTo>
                  <a:pt x="101740" y="46203"/>
                </a:lnTo>
                <a:lnTo>
                  <a:pt x="101527" y="37171"/>
                </a:lnTo>
                <a:lnTo>
                  <a:pt x="102208" y="34028"/>
                </a:lnTo>
                <a:lnTo>
                  <a:pt x="103724" y="35901"/>
                </a:lnTo>
                <a:lnTo>
                  <a:pt x="105855" y="41083"/>
                </a:lnTo>
                <a:lnTo>
                  <a:pt x="108587" y="48301"/>
                </a:lnTo>
                <a:lnTo>
                  <a:pt x="112097" y="56758"/>
                </a:lnTo>
                <a:lnTo>
                  <a:pt x="116421" y="65970"/>
                </a:lnTo>
                <a:lnTo>
                  <a:pt x="121460" y="75486"/>
                </a:lnTo>
                <a:lnTo>
                  <a:pt x="127066" y="84824"/>
                </a:lnTo>
                <a:lnTo>
                  <a:pt x="133098" y="93732"/>
                </a:lnTo>
                <a:lnTo>
                  <a:pt x="139518" y="101683"/>
                </a:lnTo>
                <a:lnTo>
                  <a:pt x="147231" y="108452"/>
                </a:lnTo>
                <a:lnTo>
                  <a:pt x="159148" y="113511"/>
                </a:lnTo>
                <a:lnTo>
                  <a:pt x="180123" y="11619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 rot="367800">
            <a:off x="1433510" y="4510878"/>
            <a:ext cx="21058" cy="473784"/>
          </a:xfrm>
          <a:custGeom>
            <a:avLst/>
            <a:gdLst/>
            <a:ahLst/>
            <a:cxnLst/>
            <a:rect l="0" t="0" r="0" b="0"/>
            <a:pathLst>
              <a:path w="21058" h="473784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5" y="38461"/>
                </a:lnTo>
                <a:lnTo>
                  <a:pt x="177" y="53996"/>
                </a:lnTo>
                <a:lnTo>
                  <a:pt x="826" y="69992"/>
                </a:lnTo>
                <a:lnTo>
                  <a:pt x="2074" y="85879"/>
                </a:lnTo>
                <a:lnTo>
                  <a:pt x="3727" y="101601"/>
                </a:lnTo>
                <a:lnTo>
                  <a:pt x="5375" y="117435"/>
                </a:lnTo>
                <a:lnTo>
                  <a:pt x="6778" y="133557"/>
                </a:lnTo>
                <a:lnTo>
                  <a:pt x="7871" y="149840"/>
                </a:lnTo>
                <a:lnTo>
                  <a:pt x="8679" y="165938"/>
                </a:lnTo>
                <a:lnTo>
                  <a:pt x="9257" y="181663"/>
                </a:lnTo>
                <a:lnTo>
                  <a:pt x="9662" y="196986"/>
                </a:lnTo>
                <a:lnTo>
                  <a:pt x="9942" y="211963"/>
                </a:lnTo>
                <a:lnTo>
                  <a:pt x="10133" y="226667"/>
                </a:lnTo>
                <a:lnTo>
                  <a:pt x="10262" y="241169"/>
                </a:lnTo>
                <a:lnTo>
                  <a:pt x="10350" y="255526"/>
                </a:lnTo>
                <a:lnTo>
                  <a:pt x="10414" y="269791"/>
                </a:lnTo>
                <a:lnTo>
                  <a:pt x="10626" y="284322"/>
                </a:lnTo>
                <a:lnTo>
                  <a:pt x="11301" y="299757"/>
                </a:lnTo>
                <a:lnTo>
                  <a:pt x="12567" y="316363"/>
                </a:lnTo>
                <a:lnTo>
                  <a:pt x="14232" y="333925"/>
                </a:lnTo>
                <a:lnTo>
                  <a:pt x="15888" y="351938"/>
                </a:lnTo>
                <a:lnTo>
                  <a:pt x="17296" y="370045"/>
                </a:lnTo>
                <a:lnTo>
                  <a:pt x="18395" y="387911"/>
                </a:lnTo>
                <a:lnTo>
                  <a:pt x="19326" y="407209"/>
                </a:lnTo>
                <a:lnTo>
                  <a:pt x="20166" y="432981"/>
                </a:lnTo>
                <a:lnTo>
                  <a:pt x="21057" y="47378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 rot="367800">
            <a:off x="1694962" y="4809844"/>
            <a:ext cx="313854" cy="180870"/>
          </a:xfrm>
          <a:custGeom>
            <a:avLst/>
            <a:gdLst/>
            <a:ahLst/>
            <a:cxnLst/>
            <a:rect l="0" t="0" r="0" b="0"/>
            <a:pathLst>
              <a:path w="313854" h="180870">
                <a:moveTo>
                  <a:pt x="124340" y="92889"/>
                </a:moveTo>
                <a:lnTo>
                  <a:pt x="121406" y="84020"/>
                </a:lnTo>
                <a:lnTo>
                  <a:pt x="118624" y="75033"/>
                </a:lnTo>
                <a:lnTo>
                  <a:pt x="115720" y="65047"/>
                </a:lnTo>
                <a:lnTo>
                  <a:pt x="112507" y="54413"/>
                </a:lnTo>
                <a:lnTo>
                  <a:pt x="108693" y="43898"/>
                </a:lnTo>
                <a:lnTo>
                  <a:pt x="104171" y="33950"/>
                </a:lnTo>
                <a:lnTo>
                  <a:pt x="98835" y="24836"/>
                </a:lnTo>
                <a:lnTo>
                  <a:pt x="92499" y="16797"/>
                </a:lnTo>
                <a:lnTo>
                  <a:pt x="85166" y="9854"/>
                </a:lnTo>
                <a:lnTo>
                  <a:pt x="77140" y="4347"/>
                </a:lnTo>
                <a:lnTo>
                  <a:pt x="68914" y="995"/>
                </a:lnTo>
                <a:lnTo>
                  <a:pt x="60793" y="0"/>
                </a:lnTo>
                <a:lnTo>
                  <a:pt x="52884" y="1109"/>
                </a:lnTo>
                <a:lnTo>
                  <a:pt x="45194" y="3905"/>
                </a:lnTo>
                <a:lnTo>
                  <a:pt x="37693" y="7976"/>
                </a:lnTo>
                <a:lnTo>
                  <a:pt x="30503" y="13300"/>
                </a:lnTo>
                <a:lnTo>
                  <a:pt x="23894" y="20221"/>
                </a:lnTo>
                <a:lnTo>
                  <a:pt x="17970" y="28799"/>
                </a:lnTo>
                <a:lnTo>
                  <a:pt x="12838" y="38830"/>
                </a:lnTo>
                <a:lnTo>
                  <a:pt x="8688" y="50012"/>
                </a:lnTo>
                <a:lnTo>
                  <a:pt x="5528" y="62058"/>
                </a:lnTo>
                <a:lnTo>
                  <a:pt x="3218" y="74893"/>
                </a:lnTo>
                <a:lnTo>
                  <a:pt x="1577" y="88639"/>
                </a:lnTo>
                <a:lnTo>
                  <a:pt x="442" y="103284"/>
                </a:lnTo>
                <a:lnTo>
                  <a:pt x="0" y="118371"/>
                </a:lnTo>
                <a:lnTo>
                  <a:pt x="760" y="133120"/>
                </a:lnTo>
                <a:lnTo>
                  <a:pt x="2906" y="147095"/>
                </a:lnTo>
                <a:lnTo>
                  <a:pt x="6484" y="159579"/>
                </a:lnTo>
                <a:lnTo>
                  <a:pt x="11560" y="169448"/>
                </a:lnTo>
                <a:lnTo>
                  <a:pt x="18010" y="176328"/>
                </a:lnTo>
                <a:lnTo>
                  <a:pt x="25425" y="180165"/>
                </a:lnTo>
                <a:lnTo>
                  <a:pt x="33233" y="180869"/>
                </a:lnTo>
                <a:lnTo>
                  <a:pt x="41066" y="178708"/>
                </a:lnTo>
                <a:lnTo>
                  <a:pt x="48610" y="173871"/>
                </a:lnTo>
                <a:lnTo>
                  <a:pt x="55523" y="166297"/>
                </a:lnTo>
                <a:lnTo>
                  <a:pt x="61684" y="156213"/>
                </a:lnTo>
                <a:lnTo>
                  <a:pt x="66990" y="144227"/>
                </a:lnTo>
                <a:lnTo>
                  <a:pt x="71263" y="131127"/>
                </a:lnTo>
                <a:lnTo>
                  <a:pt x="74536" y="117534"/>
                </a:lnTo>
                <a:lnTo>
                  <a:pt x="77855" y="106041"/>
                </a:lnTo>
                <a:lnTo>
                  <a:pt x="82127" y="100269"/>
                </a:lnTo>
                <a:lnTo>
                  <a:pt x="86755" y="100188"/>
                </a:lnTo>
                <a:lnTo>
                  <a:pt x="91698" y="104105"/>
                </a:lnTo>
                <a:lnTo>
                  <a:pt x="97042" y="110369"/>
                </a:lnTo>
                <a:lnTo>
                  <a:pt x="102789" y="117695"/>
                </a:lnTo>
                <a:lnTo>
                  <a:pt x="108886" y="125352"/>
                </a:lnTo>
                <a:lnTo>
                  <a:pt x="115420" y="132851"/>
                </a:lnTo>
                <a:lnTo>
                  <a:pt x="122629" y="139769"/>
                </a:lnTo>
                <a:lnTo>
                  <a:pt x="130582" y="145938"/>
                </a:lnTo>
                <a:lnTo>
                  <a:pt x="139039" y="150748"/>
                </a:lnTo>
                <a:lnTo>
                  <a:pt x="147561" y="153097"/>
                </a:lnTo>
                <a:lnTo>
                  <a:pt x="155880" y="152600"/>
                </a:lnTo>
                <a:lnTo>
                  <a:pt x="163753" y="149504"/>
                </a:lnTo>
                <a:lnTo>
                  <a:pt x="170887" y="144304"/>
                </a:lnTo>
                <a:lnTo>
                  <a:pt x="177197" y="137509"/>
                </a:lnTo>
                <a:lnTo>
                  <a:pt x="182602" y="129391"/>
                </a:lnTo>
                <a:lnTo>
                  <a:pt x="186943" y="119982"/>
                </a:lnTo>
                <a:lnTo>
                  <a:pt x="190245" y="109499"/>
                </a:lnTo>
                <a:lnTo>
                  <a:pt x="193001" y="101617"/>
                </a:lnTo>
                <a:lnTo>
                  <a:pt x="195699" y="100392"/>
                </a:lnTo>
                <a:lnTo>
                  <a:pt x="198279" y="103951"/>
                </a:lnTo>
                <a:lnTo>
                  <a:pt x="200710" y="110483"/>
                </a:lnTo>
                <a:lnTo>
                  <a:pt x="202799" y="119124"/>
                </a:lnTo>
                <a:lnTo>
                  <a:pt x="204457" y="129332"/>
                </a:lnTo>
                <a:lnTo>
                  <a:pt x="205867" y="140527"/>
                </a:lnTo>
                <a:lnTo>
                  <a:pt x="207408" y="152076"/>
                </a:lnTo>
                <a:lnTo>
                  <a:pt x="209263" y="163527"/>
                </a:lnTo>
                <a:lnTo>
                  <a:pt x="210507" y="172061"/>
                </a:lnTo>
                <a:lnTo>
                  <a:pt x="210065" y="174219"/>
                </a:lnTo>
                <a:lnTo>
                  <a:pt x="208471" y="170922"/>
                </a:lnTo>
                <a:lnTo>
                  <a:pt x="206192" y="164045"/>
                </a:lnTo>
                <a:lnTo>
                  <a:pt x="203487" y="155200"/>
                </a:lnTo>
                <a:lnTo>
                  <a:pt x="200511" y="145373"/>
                </a:lnTo>
                <a:lnTo>
                  <a:pt x="197525" y="134760"/>
                </a:lnTo>
                <a:lnTo>
                  <a:pt x="194895" y="123002"/>
                </a:lnTo>
                <a:lnTo>
                  <a:pt x="192803" y="109968"/>
                </a:lnTo>
                <a:lnTo>
                  <a:pt x="191566" y="96103"/>
                </a:lnTo>
                <a:lnTo>
                  <a:pt x="191718" y="82244"/>
                </a:lnTo>
                <a:lnTo>
                  <a:pt x="193416" y="68885"/>
                </a:lnTo>
                <a:lnTo>
                  <a:pt x="196507" y="56321"/>
                </a:lnTo>
                <a:lnTo>
                  <a:pt x="200714" y="44809"/>
                </a:lnTo>
                <a:lnTo>
                  <a:pt x="205774" y="34379"/>
                </a:lnTo>
                <a:lnTo>
                  <a:pt x="211779" y="25377"/>
                </a:lnTo>
                <a:lnTo>
                  <a:pt x="219165" y="18525"/>
                </a:lnTo>
                <a:lnTo>
                  <a:pt x="228050" y="14030"/>
                </a:lnTo>
                <a:lnTo>
                  <a:pt x="237948" y="11807"/>
                </a:lnTo>
                <a:lnTo>
                  <a:pt x="247977" y="11744"/>
                </a:lnTo>
                <a:lnTo>
                  <a:pt x="257604" y="13557"/>
                </a:lnTo>
                <a:lnTo>
                  <a:pt x="266507" y="17025"/>
                </a:lnTo>
                <a:lnTo>
                  <a:pt x="274407" y="22085"/>
                </a:lnTo>
                <a:lnTo>
                  <a:pt x="281271" y="28557"/>
                </a:lnTo>
                <a:lnTo>
                  <a:pt x="287236" y="36171"/>
                </a:lnTo>
                <a:lnTo>
                  <a:pt x="292491" y="44652"/>
                </a:lnTo>
                <a:lnTo>
                  <a:pt x="297215" y="53767"/>
                </a:lnTo>
                <a:lnTo>
                  <a:pt x="301390" y="63498"/>
                </a:lnTo>
                <a:lnTo>
                  <a:pt x="304824" y="74014"/>
                </a:lnTo>
                <a:lnTo>
                  <a:pt x="307469" y="85336"/>
                </a:lnTo>
                <a:lnTo>
                  <a:pt x="309419" y="96945"/>
                </a:lnTo>
                <a:lnTo>
                  <a:pt x="311022" y="109113"/>
                </a:lnTo>
                <a:lnTo>
                  <a:pt x="312420" y="124027"/>
                </a:lnTo>
                <a:lnTo>
                  <a:pt x="313853" y="14553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 rot="367800">
            <a:off x="2066708" y="4500515"/>
            <a:ext cx="139144" cy="504538"/>
          </a:xfrm>
          <a:custGeom>
            <a:avLst/>
            <a:gdLst/>
            <a:ahLst/>
            <a:cxnLst/>
            <a:rect l="0" t="0" r="0" b="0"/>
            <a:pathLst>
              <a:path w="139144" h="504538">
                <a:moveTo>
                  <a:pt x="97029" y="410634"/>
                </a:moveTo>
                <a:lnTo>
                  <a:pt x="96962" y="398899"/>
                </a:lnTo>
                <a:lnTo>
                  <a:pt x="96322" y="387770"/>
                </a:lnTo>
                <a:lnTo>
                  <a:pt x="95021" y="376181"/>
                </a:lnTo>
                <a:lnTo>
                  <a:pt x="92988" y="364365"/>
                </a:lnTo>
                <a:lnTo>
                  <a:pt x="90023" y="353003"/>
                </a:lnTo>
                <a:lnTo>
                  <a:pt x="86099" y="342466"/>
                </a:lnTo>
                <a:lnTo>
                  <a:pt x="81177" y="333284"/>
                </a:lnTo>
                <a:lnTo>
                  <a:pt x="75125" y="326257"/>
                </a:lnTo>
                <a:lnTo>
                  <a:pt x="67985" y="321622"/>
                </a:lnTo>
                <a:lnTo>
                  <a:pt x="60090" y="319462"/>
                </a:lnTo>
                <a:lnTo>
                  <a:pt x="51953" y="319967"/>
                </a:lnTo>
                <a:lnTo>
                  <a:pt x="43895" y="322977"/>
                </a:lnTo>
                <a:lnTo>
                  <a:pt x="36199" y="328230"/>
                </a:lnTo>
                <a:lnTo>
                  <a:pt x="29184" y="335559"/>
                </a:lnTo>
                <a:lnTo>
                  <a:pt x="22949" y="344665"/>
                </a:lnTo>
                <a:lnTo>
                  <a:pt x="17424" y="355013"/>
                </a:lnTo>
                <a:lnTo>
                  <a:pt x="12472" y="365941"/>
                </a:lnTo>
                <a:lnTo>
                  <a:pt x="7959" y="377035"/>
                </a:lnTo>
                <a:lnTo>
                  <a:pt x="4096" y="388432"/>
                </a:lnTo>
                <a:lnTo>
                  <a:pt x="1406" y="400683"/>
                </a:lnTo>
                <a:lnTo>
                  <a:pt x="78" y="414030"/>
                </a:lnTo>
                <a:lnTo>
                  <a:pt x="0" y="428096"/>
                </a:lnTo>
                <a:lnTo>
                  <a:pt x="936" y="442086"/>
                </a:lnTo>
                <a:lnTo>
                  <a:pt x="2648" y="455525"/>
                </a:lnTo>
                <a:lnTo>
                  <a:pt x="5255" y="467972"/>
                </a:lnTo>
                <a:lnTo>
                  <a:pt x="9206" y="478873"/>
                </a:lnTo>
                <a:lnTo>
                  <a:pt x="14642" y="488078"/>
                </a:lnTo>
                <a:lnTo>
                  <a:pt x="21410" y="495444"/>
                </a:lnTo>
                <a:lnTo>
                  <a:pt x="29248" y="500659"/>
                </a:lnTo>
                <a:lnTo>
                  <a:pt x="37888" y="503748"/>
                </a:lnTo>
                <a:lnTo>
                  <a:pt x="46942" y="504537"/>
                </a:lnTo>
                <a:lnTo>
                  <a:pt x="55933" y="502499"/>
                </a:lnTo>
                <a:lnTo>
                  <a:pt x="64600" y="497609"/>
                </a:lnTo>
                <a:lnTo>
                  <a:pt x="72722" y="490259"/>
                </a:lnTo>
                <a:lnTo>
                  <a:pt x="80031" y="480975"/>
                </a:lnTo>
                <a:lnTo>
                  <a:pt x="86466" y="470249"/>
                </a:lnTo>
                <a:lnTo>
                  <a:pt x="92127" y="458322"/>
                </a:lnTo>
                <a:lnTo>
                  <a:pt x="97172" y="445193"/>
                </a:lnTo>
                <a:lnTo>
                  <a:pt x="101755" y="430967"/>
                </a:lnTo>
                <a:lnTo>
                  <a:pt x="106005" y="416162"/>
                </a:lnTo>
                <a:lnTo>
                  <a:pt x="110020" y="401603"/>
                </a:lnTo>
                <a:lnTo>
                  <a:pt x="113868" y="387724"/>
                </a:lnTo>
                <a:lnTo>
                  <a:pt x="117436" y="374116"/>
                </a:lnTo>
                <a:lnTo>
                  <a:pt x="120454" y="359766"/>
                </a:lnTo>
                <a:lnTo>
                  <a:pt x="122814" y="344142"/>
                </a:lnTo>
                <a:lnTo>
                  <a:pt x="124569" y="327206"/>
                </a:lnTo>
                <a:lnTo>
                  <a:pt x="125828" y="309146"/>
                </a:lnTo>
                <a:lnTo>
                  <a:pt x="126709" y="290226"/>
                </a:lnTo>
                <a:lnTo>
                  <a:pt x="127148" y="271163"/>
                </a:lnTo>
                <a:lnTo>
                  <a:pt x="126919" y="253067"/>
                </a:lnTo>
                <a:lnTo>
                  <a:pt x="125955" y="236447"/>
                </a:lnTo>
                <a:lnTo>
                  <a:pt x="124495" y="220816"/>
                </a:lnTo>
                <a:lnTo>
                  <a:pt x="122976" y="205020"/>
                </a:lnTo>
                <a:lnTo>
                  <a:pt x="121656" y="188383"/>
                </a:lnTo>
                <a:lnTo>
                  <a:pt x="120449" y="170746"/>
                </a:lnTo>
                <a:lnTo>
                  <a:pt x="119032" y="152209"/>
                </a:lnTo>
                <a:lnTo>
                  <a:pt x="117226" y="132959"/>
                </a:lnTo>
                <a:lnTo>
                  <a:pt x="115013" y="113506"/>
                </a:lnTo>
                <a:lnTo>
                  <a:pt x="112449" y="94612"/>
                </a:lnTo>
                <a:lnTo>
                  <a:pt x="109609" y="76654"/>
                </a:lnTo>
                <a:lnTo>
                  <a:pt x="106567" y="59650"/>
                </a:lnTo>
                <a:lnTo>
                  <a:pt x="103378" y="43458"/>
                </a:lnTo>
                <a:lnTo>
                  <a:pt x="100087" y="27927"/>
                </a:lnTo>
                <a:lnTo>
                  <a:pt x="96712" y="14051"/>
                </a:lnTo>
                <a:lnTo>
                  <a:pt x="92815" y="4273"/>
                </a:lnTo>
                <a:lnTo>
                  <a:pt x="88461" y="0"/>
                </a:lnTo>
                <a:lnTo>
                  <a:pt x="84783" y="821"/>
                </a:lnTo>
                <a:lnTo>
                  <a:pt x="82050" y="5619"/>
                </a:lnTo>
                <a:lnTo>
                  <a:pt x="80115" y="13469"/>
                </a:lnTo>
                <a:lnTo>
                  <a:pt x="78777" y="23821"/>
                </a:lnTo>
                <a:lnTo>
                  <a:pt x="77863" y="36182"/>
                </a:lnTo>
                <a:lnTo>
                  <a:pt x="77243" y="50240"/>
                </a:lnTo>
                <a:lnTo>
                  <a:pt x="76824" y="65893"/>
                </a:lnTo>
                <a:lnTo>
                  <a:pt x="76547" y="82948"/>
                </a:lnTo>
                <a:lnTo>
                  <a:pt x="76531" y="101133"/>
                </a:lnTo>
                <a:lnTo>
                  <a:pt x="77053" y="120173"/>
                </a:lnTo>
                <a:lnTo>
                  <a:pt x="78217" y="139824"/>
                </a:lnTo>
                <a:lnTo>
                  <a:pt x="79813" y="159580"/>
                </a:lnTo>
                <a:lnTo>
                  <a:pt x="81423" y="178691"/>
                </a:lnTo>
                <a:lnTo>
                  <a:pt x="82805" y="196811"/>
                </a:lnTo>
                <a:lnTo>
                  <a:pt x="84054" y="214268"/>
                </a:lnTo>
                <a:lnTo>
                  <a:pt x="85499" y="231829"/>
                </a:lnTo>
                <a:lnTo>
                  <a:pt x="87323" y="249948"/>
                </a:lnTo>
                <a:lnTo>
                  <a:pt x="89548" y="268730"/>
                </a:lnTo>
                <a:lnTo>
                  <a:pt x="92121" y="288111"/>
                </a:lnTo>
                <a:lnTo>
                  <a:pt x="94966" y="307963"/>
                </a:lnTo>
                <a:lnTo>
                  <a:pt x="98012" y="327838"/>
                </a:lnTo>
                <a:lnTo>
                  <a:pt x="101204" y="347022"/>
                </a:lnTo>
                <a:lnTo>
                  <a:pt x="104501" y="365174"/>
                </a:lnTo>
                <a:lnTo>
                  <a:pt x="108036" y="382140"/>
                </a:lnTo>
                <a:lnTo>
                  <a:pt x="112094" y="397774"/>
                </a:lnTo>
                <a:lnTo>
                  <a:pt x="116781" y="412135"/>
                </a:lnTo>
                <a:lnTo>
                  <a:pt x="121747" y="425174"/>
                </a:lnTo>
                <a:lnTo>
                  <a:pt x="126763" y="438025"/>
                </a:lnTo>
                <a:lnTo>
                  <a:pt x="132274" y="452938"/>
                </a:lnTo>
                <a:lnTo>
                  <a:pt x="139143" y="473805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 rot="367800">
            <a:off x="2492407" y="4556029"/>
            <a:ext cx="241473" cy="407970"/>
          </a:xfrm>
          <a:custGeom>
            <a:avLst/>
            <a:gdLst/>
            <a:ahLst/>
            <a:cxnLst/>
            <a:rect l="0" t="0" r="0" b="0"/>
            <a:pathLst>
              <a:path w="241473" h="407970">
                <a:moveTo>
                  <a:pt x="199358" y="58783"/>
                </a:moveTo>
                <a:lnTo>
                  <a:pt x="196290" y="50049"/>
                </a:lnTo>
                <a:lnTo>
                  <a:pt x="192227" y="42342"/>
                </a:lnTo>
                <a:lnTo>
                  <a:pt x="186735" y="34945"/>
                </a:lnTo>
                <a:lnTo>
                  <a:pt x="179975" y="27856"/>
                </a:lnTo>
                <a:lnTo>
                  <a:pt x="172177" y="21326"/>
                </a:lnTo>
                <a:lnTo>
                  <a:pt x="163575" y="15459"/>
                </a:lnTo>
                <a:lnTo>
                  <a:pt x="154217" y="10367"/>
                </a:lnTo>
                <a:lnTo>
                  <a:pt x="143963" y="6245"/>
                </a:lnTo>
                <a:lnTo>
                  <a:pt x="132815" y="3107"/>
                </a:lnTo>
                <a:lnTo>
                  <a:pt x="121060" y="983"/>
                </a:lnTo>
                <a:lnTo>
                  <a:pt x="109170" y="0"/>
                </a:lnTo>
                <a:lnTo>
                  <a:pt x="97437" y="124"/>
                </a:lnTo>
                <a:lnTo>
                  <a:pt x="86118" y="1511"/>
                </a:lnTo>
                <a:lnTo>
                  <a:pt x="75517" y="4569"/>
                </a:lnTo>
                <a:lnTo>
                  <a:pt x="65721" y="9370"/>
                </a:lnTo>
                <a:lnTo>
                  <a:pt x="56652" y="15694"/>
                </a:lnTo>
                <a:lnTo>
                  <a:pt x="48166" y="23227"/>
                </a:lnTo>
                <a:lnTo>
                  <a:pt x="40125" y="31662"/>
                </a:lnTo>
                <a:lnTo>
                  <a:pt x="32569" y="40748"/>
                </a:lnTo>
                <a:lnTo>
                  <a:pt x="25713" y="50292"/>
                </a:lnTo>
                <a:lnTo>
                  <a:pt x="19623" y="60157"/>
                </a:lnTo>
                <a:lnTo>
                  <a:pt x="14380" y="70407"/>
                </a:lnTo>
                <a:lnTo>
                  <a:pt x="10156" y="81280"/>
                </a:lnTo>
                <a:lnTo>
                  <a:pt x="6946" y="92863"/>
                </a:lnTo>
                <a:lnTo>
                  <a:pt x="4603" y="105254"/>
                </a:lnTo>
                <a:lnTo>
                  <a:pt x="2940" y="118635"/>
                </a:lnTo>
                <a:lnTo>
                  <a:pt x="1781" y="133012"/>
                </a:lnTo>
                <a:lnTo>
                  <a:pt x="984" y="148244"/>
                </a:lnTo>
                <a:lnTo>
                  <a:pt x="440" y="164146"/>
                </a:lnTo>
                <a:lnTo>
                  <a:pt x="76" y="180542"/>
                </a:lnTo>
                <a:lnTo>
                  <a:pt x="0" y="197126"/>
                </a:lnTo>
                <a:lnTo>
                  <a:pt x="481" y="213488"/>
                </a:lnTo>
                <a:lnTo>
                  <a:pt x="1622" y="229417"/>
                </a:lnTo>
                <a:lnTo>
                  <a:pt x="3372" y="244893"/>
                </a:lnTo>
                <a:lnTo>
                  <a:pt x="5618" y="259978"/>
                </a:lnTo>
                <a:lnTo>
                  <a:pt x="8245" y="274754"/>
                </a:lnTo>
                <a:lnTo>
                  <a:pt x="11314" y="289136"/>
                </a:lnTo>
                <a:lnTo>
                  <a:pt x="15052" y="302881"/>
                </a:lnTo>
                <a:lnTo>
                  <a:pt x="19529" y="315907"/>
                </a:lnTo>
                <a:lnTo>
                  <a:pt x="24671" y="328284"/>
                </a:lnTo>
                <a:lnTo>
                  <a:pt x="30347" y="340136"/>
                </a:lnTo>
                <a:lnTo>
                  <a:pt x="36430" y="351583"/>
                </a:lnTo>
                <a:lnTo>
                  <a:pt x="42972" y="362407"/>
                </a:lnTo>
                <a:lnTo>
                  <a:pt x="50196" y="372077"/>
                </a:lnTo>
                <a:lnTo>
                  <a:pt x="58166" y="380397"/>
                </a:lnTo>
                <a:lnTo>
                  <a:pt x="66807" y="387475"/>
                </a:lnTo>
                <a:lnTo>
                  <a:pt x="75985" y="393546"/>
                </a:lnTo>
                <a:lnTo>
                  <a:pt x="85573" y="398845"/>
                </a:lnTo>
                <a:lnTo>
                  <a:pt x="95622" y="403252"/>
                </a:lnTo>
                <a:lnTo>
                  <a:pt x="106352" y="406316"/>
                </a:lnTo>
                <a:lnTo>
                  <a:pt x="117826" y="407893"/>
                </a:lnTo>
                <a:lnTo>
                  <a:pt x="129803" y="407969"/>
                </a:lnTo>
                <a:lnTo>
                  <a:pt x="141842" y="406500"/>
                </a:lnTo>
                <a:lnTo>
                  <a:pt x="153680" y="403621"/>
                </a:lnTo>
                <a:lnTo>
                  <a:pt x="165240" y="399586"/>
                </a:lnTo>
                <a:lnTo>
                  <a:pt x="176534" y="394670"/>
                </a:lnTo>
                <a:lnTo>
                  <a:pt x="187604" y="389112"/>
                </a:lnTo>
                <a:lnTo>
                  <a:pt x="198240" y="383214"/>
                </a:lnTo>
                <a:lnTo>
                  <a:pt x="209125" y="376652"/>
                </a:lnTo>
                <a:lnTo>
                  <a:pt x="222337" y="367738"/>
                </a:lnTo>
                <a:lnTo>
                  <a:pt x="241472" y="35358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 rot="367800">
            <a:off x="2769470" y="4855295"/>
            <a:ext cx="31587" cy="147400"/>
          </a:xfrm>
          <a:custGeom>
            <a:avLst/>
            <a:gdLst/>
            <a:ahLst/>
            <a:cxnLst/>
            <a:rect l="0" t="0" r="0" b="0"/>
            <a:pathLst>
              <a:path w="31587" h="147400">
                <a:moveTo>
                  <a:pt x="0" y="0"/>
                </a:moveTo>
                <a:lnTo>
                  <a:pt x="67" y="11668"/>
                </a:lnTo>
                <a:lnTo>
                  <a:pt x="708" y="22156"/>
                </a:lnTo>
                <a:lnTo>
                  <a:pt x="2004" y="32463"/>
                </a:lnTo>
                <a:lnTo>
                  <a:pt x="3864" y="42937"/>
                </a:lnTo>
                <a:lnTo>
                  <a:pt x="6180" y="53929"/>
                </a:lnTo>
                <a:lnTo>
                  <a:pt x="8847" y="65567"/>
                </a:lnTo>
                <a:lnTo>
                  <a:pt x="11770" y="77648"/>
                </a:lnTo>
                <a:lnTo>
                  <a:pt x="14878" y="89755"/>
                </a:lnTo>
                <a:lnTo>
                  <a:pt x="18108" y="101623"/>
                </a:lnTo>
                <a:lnTo>
                  <a:pt x="21272" y="112732"/>
                </a:lnTo>
                <a:lnTo>
                  <a:pt x="24351" y="123308"/>
                </a:lnTo>
                <a:lnTo>
                  <a:pt x="27616" y="134278"/>
                </a:lnTo>
                <a:lnTo>
                  <a:pt x="31586" y="14739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 rot="367800">
            <a:off x="2776380" y="475933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 rot="367800">
            <a:off x="2856619" y="4823024"/>
            <a:ext cx="136871" cy="162303"/>
          </a:xfrm>
          <a:custGeom>
            <a:avLst/>
            <a:gdLst/>
            <a:ahLst/>
            <a:cxnLst/>
            <a:rect l="0" t="0" r="0" b="0"/>
            <a:pathLst>
              <a:path w="136871" h="162303">
                <a:moveTo>
                  <a:pt x="0" y="57625"/>
                </a:moveTo>
                <a:lnTo>
                  <a:pt x="2934" y="69294"/>
                </a:lnTo>
                <a:lnTo>
                  <a:pt x="5716" y="79782"/>
                </a:lnTo>
                <a:lnTo>
                  <a:pt x="8616" y="90084"/>
                </a:lnTo>
                <a:lnTo>
                  <a:pt x="11656" y="100385"/>
                </a:lnTo>
                <a:lnTo>
                  <a:pt x="14821" y="110729"/>
                </a:lnTo>
                <a:lnTo>
                  <a:pt x="18085" y="121118"/>
                </a:lnTo>
                <a:lnTo>
                  <a:pt x="21423" y="131547"/>
                </a:lnTo>
                <a:lnTo>
                  <a:pt x="24814" y="142005"/>
                </a:lnTo>
                <a:lnTo>
                  <a:pt x="28227" y="152414"/>
                </a:lnTo>
                <a:lnTo>
                  <a:pt x="31069" y="160279"/>
                </a:lnTo>
                <a:lnTo>
                  <a:pt x="32425" y="162302"/>
                </a:lnTo>
                <a:lnTo>
                  <a:pt x="32249" y="159145"/>
                </a:lnTo>
                <a:lnTo>
                  <a:pt x="30937" y="152316"/>
                </a:lnTo>
                <a:lnTo>
                  <a:pt x="29030" y="142867"/>
                </a:lnTo>
                <a:lnTo>
                  <a:pt x="27101" y="131325"/>
                </a:lnTo>
                <a:lnTo>
                  <a:pt x="25456" y="118120"/>
                </a:lnTo>
                <a:lnTo>
                  <a:pt x="24174" y="103808"/>
                </a:lnTo>
                <a:lnTo>
                  <a:pt x="23226" y="89037"/>
                </a:lnTo>
                <a:lnTo>
                  <a:pt x="22557" y="74208"/>
                </a:lnTo>
                <a:lnTo>
                  <a:pt x="22428" y="59655"/>
                </a:lnTo>
                <a:lnTo>
                  <a:pt x="23397" y="45726"/>
                </a:lnTo>
                <a:lnTo>
                  <a:pt x="25684" y="32561"/>
                </a:lnTo>
                <a:lnTo>
                  <a:pt x="29356" y="20753"/>
                </a:lnTo>
                <a:lnTo>
                  <a:pt x="34494" y="11405"/>
                </a:lnTo>
                <a:lnTo>
                  <a:pt x="40986" y="4903"/>
                </a:lnTo>
                <a:lnTo>
                  <a:pt x="48429" y="1164"/>
                </a:lnTo>
                <a:lnTo>
                  <a:pt x="56255" y="0"/>
                </a:lnTo>
                <a:lnTo>
                  <a:pt x="64105" y="1035"/>
                </a:lnTo>
                <a:lnTo>
                  <a:pt x="71830" y="3963"/>
                </a:lnTo>
                <a:lnTo>
                  <a:pt x="79397" y="8652"/>
                </a:lnTo>
                <a:lnTo>
                  <a:pt x="86815" y="14872"/>
                </a:lnTo>
                <a:lnTo>
                  <a:pt x="93949" y="22315"/>
                </a:lnTo>
                <a:lnTo>
                  <a:pt x="100521" y="30680"/>
                </a:lnTo>
                <a:lnTo>
                  <a:pt x="106425" y="39713"/>
                </a:lnTo>
                <a:lnTo>
                  <a:pt x="111713" y="49218"/>
                </a:lnTo>
                <a:lnTo>
                  <a:pt x="116500" y="59053"/>
                </a:lnTo>
                <a:lnTo>
                  <a:pt x="120902" y="69116"/>
                </a:lnTo>
                <a:lnTo>
                  <a:pt x="124859" y="79501"/>
                </a:lnTo>
                <a:lnTo>
                  <a:pt x="128145" y="90466"/>
                </a:lnTo>
                <a:lnTo>
                  <a:pt x="130689" y="102087"/>
                </a:lnTo>
                <a:lnTo>
                  <a:pt x="132572" y="113700"/>
                </a:lnTo>
                <a:lnTo>
                  <a:pt x="134123" y="125127"/>
                </a:lnTo>
                <a:lnTo>
                  <a:pt x="135478" y="137373"/>
                </a:lnTo>
                <a:lnTo>
                  <a:pt x="136870" y="152382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 rot="367800">
            <a:off x="3076044" y="4566479"/>
            <a:ext cx="142457" cy="445773"/>
          </a:xfrm>
          <a:custGeom>
            <a:avLst/>
            <a:gdLst/>
            <a:ahLst/>
            <a:cxnLst/>
            <a:rect l="0" t="0" r="0" b="0"/>
            <a:pathLst>
              <a:path w="142457" h="445773">
                <a:moveTo>
                  <a:pt x="89813" y="326591"/>
                </a:moveTo>
                <a:lnTo>
                  <a:pt x="86879" y="317789"/>
                </a:lnTo>
                <a:lnTo>
                  <a:pt x="84097" y="309443"/>
                </a:lnTo>
                <a:lnTo>
                  <a:pt x="81189" y="300754"/>
                </a:lnTo>
                <a:lnTo>
                  <a:pt x="77803" y="291979"/>
                </a:lnTo>
                <a:lnTo>
                  <a:pt x="73341" y="283781"/>
                </a:lnTo>
                <a:lnTo>
                  <a:pt x="67570" y="276509"/>
                </a:lnTo>
                <a:lnTo>
                  <a:pt x="60581" y="270664"/>
                </a:lnTo>
                <a:lnTo>
                  <a:pt x="52597" y="267028"/>
                </a:lnTo>
                <a:lnTo>
                  <a:pt x="43865" y="265822"/>
                </a:lnTo>
                <a:lnTo>
                  <a:pt x="34919" y="267117"/>
                </a:lnTo>
                <a:lnTo>
                  <a:pt x="26535" y="271095"/>
                </a:lnTo>
                <a:lnTo>
                  <a:pt x="19093" y="277583"/>
                </a:lnTo>
                <a:lnTo>
                  <a:pt x="12778" y="286158"/>
                </a:lnTo>
                <a:lnTo>
                  <a:pt x="7753" y="296337"/>
                </a:lnTo>
                <a:lnTo>
                  <a:pt x="3970" y="307701"/>
                </a:lnTo>
                <a:lnTo>
                  <a:pt x="1395" y="320072"/>
                </a:lnTo>
                <a:lnTo>
                  <a:pt x="99" y="333506"/>
                </a:lnTo>
                <a:lnTo>
                  <a:pt x="0" y="347946"/>
                </a:lnTo>
                <a:lnTo>
                  <a:pt x="898" y="363065"/>
                </a:lnTo>
                <a:lnTo>
                  <a:pt x="2562" y="378367"/>
                </a:lnTo>
                <a:lnTo>
                  <a:pt x="4798" y="393537"/>
                </a:lnTo>
                <a:lnTo>
                  <a:pt x="7774" y="407977"/>
                </a:lnTo>
                <a:lnTo>
                  <a:pt x="11981" y="420762"/>
                </a:lnTo>
                <a:lnTo>
                  <a:pt x="17586" y="431524"/>
                </a:lnTo>
                <a:lnTo>
                  <a:pt x="24301" y="439747"/>
                </a:lnTo>
                <a:lnTo>
                  <a:pt x="31571" y="444548"/>
                </a:lnTo>
                <a:lnTo>
                  <a:pt x="39016" y="445772"/>
                </a:lnTo>
                <a:lnTo>
                  <a:pt x="46454" y="443868"/>
                </a:lnTo>
                <a:lnTo>
                  <a:pt x="53821" y="439484"/>
                </a:lnTo>
                <a:lnTo>
                  <a:pt x="61101" y="433243"/>
                </a:lnTo>
                <a:lnTo>
                  <a:pt x="68142" y="425500"/>
                </a:lnTo>
                <a:lnTo>
                  <a:pt x="74650" y="416344"/>
                </a:lnTo>
                <a:lnTo>
                  <a:pt x="80511" y="405931"/>
                </a:lnTo>
                <a:lnTo>
                  <a:pt x="85771" y="394503"/>
                </a:lnTo>
                <a:lnTo>
                  <a:pt x="90538" y="382300"/>
                </a:lnTo>
                <a:lnTo>
                  <a:pt x="94927" y="369528"/>
                </a:lnTo>
                <a:lnTo>
                  <a:pt x="98875" y="356189"/>
                </a:lnTo>
                <a:lnTo>
                  <a:pt x="102155" y="342095"/>
                </a:lnTo>
                <a:lnTo>
                  <a:pt x="104701" y="327200"/>
                </a:lnTo>
                <a:lnTo>
                  <a:pt x="106750" y="311433"/>
                </a:lnTo>
                <a:lnTo>
                  <a:pt x="108741" y="294632"/>
                </a:lnTo>
                <a:lnTo>
                  <a:pt x="110926" y="276811"/>
                </a:lnTo>
                <a:lnTo>
                  <a:pt x="113055" y="258283"/>
                </a:lnTo>
                <a:lnTo>
                  <a:pt x="114499" y="239546"/>
                </a:lnTo>
                <a:lnTo>
                  <a:pt x="114955" y="220908"/>
                </a:lnTo>
                <a:lnTo>
                  <a:pt x="114599" y="202478"/>
                </a:lnTo>
                <a:lnTo>
                  <a:pt x="113895" y="184264"/>
                </a:lnTo>
                <a:lnTo>
                  <a:pt x="113159" y="166234"/>
                </a:lnTo>
                <a:lnTo>
                  <a:pt x="112360" y="148346"/>
                </a:lnTo>
                <a:lnTo>
                  <a:pt x="111224" y="130561"/>
                </a:lnTo>
                <a:lnTo>
                  <a:pt x="109616" y="112855"/>
                </a:lnTo>
                <a:lnTo>
                  <a:pt x="107707" y="95370"/>
                </a:lnTo>
                <a:lnTo>
                  <a:pt x="105879" y="78396"/>
                </a:lnTo>
                <a:lnTo>
                  <a:pt x="104348" y="62056"/>
                </a:lnTo>
                <a:lnTo>
                  <a:pt x="102997" y="46473"/>
                </a:lnTo>
                <a:lnTo>
                  <a:pt x="101483" y="31847"/>
                </a:lnTo>
                <a:lnTo>
                  <a:pt x="99601" y="18224"/>
                </a:lnTo>
                <a:lnTo>
                  <a:pt x="96891" y="6568"/>
                </a:lnTo>
                <a:lnTo>
                  <a:pt x="93001" y="0"/>
                </a:lnTo>
                <a:lnTo>
                  <a:pt x="88919" y="102"/>
                </a:lnTo>
                <a:lnTo>
                  <a:pt x="85753" y="4900"/>
                </a:lnTo>
                <a:lnTo>
                  <a:pt x="83570" y="12755"/>
                </a:lnTo>
                <a:lnTo>
                  <a:pt x="82117" y="22646"/>
                </a:lnTo>
                <a:lnTo>
                  <a:pt x="81158" y="33906"/>
                </a:lnTo>
                <a:lnTo>
                  <a:pt x="80526" y="46254"/>
                </a:lnTo>
                <a:lnTo>
                  <a:pt x="80108" y="59693"/>
                </a:lnTo>
                <a:lnTo>
                  <a:pt x="79832" y="74155"/>
                </a:lnTo>
                <a:lnTo>
                  <a:pt x="79648" y="89635"/>
                </a:lnTo>
                <a:lnTo>
                  <a:pt x="79527" y="106246"/>
                </a:lnTo>
                <a:lnTo>
                  <a:pt x="79450" y="123940"/>
                </a:lnTo>
                <a:lnTo>
                  <a:pt x="79569" y="142383"/>
                </a:lnTo>
                <a:lnTo>
                  <a:pt x="80182" y="161064"/>
                </a:lnTo>
                <a:lnTo>
                  <a:pt x="81415" y="179665"/>
                </a:lnTo>
                <a:lnTo>
                  <a:pt x="83398" y="198070"/>
                </a:lnTo>
                <a:lnTo>
                  <a:pt x="86332" y="216268"/>
                </a:lnTo>
                <a:lnTo>
                  <a:pt x="90230" y="234282"/>
                </a:lnTo>
                <a:lnTo>
                  <a:pt x="94797" y="251991"/>
                </a:lnTo>
                <a:lnTo>
                  <a:pt x="99546" y="269122"/>
                </a:lnTo>
                <a:lnTo>
                  <a:pt x="104181" y="285571"/>
                </a:lnTo>
                <a:lnTo>
                  <a:pt x="108595" y="301228"/>
                </a:lnTo>
                <a:lnTo>
                  <a:pt x="112786" y="315905"/>
                </a:lnTo>
                <a:lnTo>
                  <a:pt x="116789" y="329588"/>
                </a:lnTo>
                <a:lnTo>
                  <a:pt x="120688" y="342351"/>
                </a:lnTo>
                <a:lnTo>
                  <a:pt x="125094" y="355724"/>
                </a:lnTo>
                <a:lnTo>
                  <a:pt x="131514" y="373116"/>
                </a:lnTo>
                <a:lnTo>
                  <a:pt x="142456" y="40029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 rot="367800">
            <a:off x="3249480" y="4844365"/>
            <a:ext cx="52644" cy="105286"/>
          </a:xfrm>
          <a:custGeom>
            <a:avLst/>
            <a:gdLst/>
            <a:ahLst/>
            <a:cxnLst/>
            <a:rect l="0" t="0" r="0" b="0"/>
            <a:pathLst>
              <a:path w="52644" h="105286">
                <a:moveTo>
                  <a:pt x="0" y="0"/>
                </a:moveTo>
                <a:lnTo>
                  <a:pt x="3001" y="11668"/>
                </a:lnTo>
                <a:lnTo>
                  <a:pt x="6423" y="22156"/>
                </a:lnTo>
                <a:lnTo>
                  <a:pt x="10615" y="32458"/>
                </a:lnTo>
                <a:lnTo>
                  <a:pt x="15342" y="42759"/>
                </a:lnTo>
                <a:lnTo>
                  <a:pt x="20175" y="53103"/>
                </a:lnTo>
                <a:lnTo>
                  <a:pt x="24852" y="63479"/>
                </a:lnTo>
                <a:lnTo>
                  <a:pt x="29332" y="73425"/>
                </a:lnTo>
                <a:lnTo>
                  <a:pt x="34253" y="83018"/>
                </a:lnTo>
                <a:lnTo>
                  <a:pt x="41161" y="93101"/>
                </a:lnTo>
                <a:lnTo>
                  <a:pt x="52643" y="105285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 rot="367800">
            <a:off x="3176427" y="4804095"/>
            <a:ext cx="200043" cy="568540"/>
          </a:xfrm>
          <a:custGeom>
            <a:avLst/>
            <a:gdLst/>
            <a:ahLst/>
            <a:cxnLst/>
            <a:rect l="0" t="0" r="0" b="0"/>
            <a:pathLst>
              <a:path w="200043" h="568540">
                <a:moveTo>
                  <a:pt x="200042" y="0"/>
                </a:moveTo>
                <a:lnTo>
                  <a:pt x="194106" y="8801"/>
                </a:lnTo>
                <a:lnTo>
                  <a:pt x="187902" y="17148"/>
                </a:lnTo>
                <a:lnTo>
                  <a:pt x="180811" y="25856"/>
                </a:lnTo>
                <a:lnTo>
                  <a:pt x="173044" y="35322"/>
                </a:lnTo>
                <a:lnTo>
                  <a:pt x="165045" y="46114"/>
                </a:lnTo>
                <a:lnTo>
                  <a:pt x="157104" y="58399"/>
                </a:lnTo>
                <a:lnTo>
                  <a:pt x="149330" y="71545"/>
                </a:lnTo>
                <a:lnTo>
                  <a:pt x="141737" y="84368"/>
                </a:lnTo>
                <a:lnTo>
                  <a:pt x="134300" y="96215"/>
                </a:lnTo>
                <a:lnTo>
                  <a:pt x="126985" y="107285"/>
                </a:lnTo>
                <a:lnTo>
                  <a:pt x="119760" y="118319"/>
                </a:lnTo>
                <a:lnTo>
                  <a:pt x="112604" y="129775"/>
                </a:lnTo>
                <a:lnTo>
                  <a:pt x="105661" y="141623"/>
                </a:lnTo>
                <a:lnTo>
                  <a:pt x="99225" y="153517"/>
                </a:lnTo>
                <a:lnTo>
                  <a:pt x="93416" y="165235"/>
                </a:lnTo>
                <a:lnTo>
                  <a:pt x="88193" y="176868"/>
                </a:lnTo>
                <a:lnTo>
                  <a:pt x="83450" y="188739"/>
                </a:lnTo>
                <a:lnTo>
                  <a:pt x="79069" y="201018"/>
                </a:lnTo>
                <a:lnTo>
                  <a:pt x="74786" y="213723"/>
                </a:lnTo>
                <a:lnTo>
                  <a:pt x="70218" y="226790"/>
                </a:lnTo>
                <a:lnTo>
                  <a:pt x="65181" y="240144"/>
                </a:lnTo>
                <a:lnTo>
                  <a:pt x="59830" y="253876"/>
                </a:lnTo>
                <a:lnTo>
                  <a:pt x="54545" y="268234"/>
                </a:lnTo>
                <a:lnTo>
                  <a:pt x="49547" y="283301"/>
                </a:lnTo>
                <a:lnTo>
                  <a:pt x="44887" y="299013"/>
                </a:lnTo>
                <a:lnTo>
                  <a:pt x="40531" y="315245"/>
                </a:lnTo>
                <a:lnTo>
                  <a:pt x="36418" y="331870"/>
                </a:lnTo>
                <a:lnTo>
                  <a:pt x="32487" y="348780"/>
                </a:lnTo>
                <a:lnTo>
                  <a:pt x="28686" y="365892"/>
                </a:lnTo>
                <a:lnTo>
                  <a:pt x="24982" y="383143"/>
                </a:lnTo>
                <a:lnTo>
                  <a:pt x="21511" y="400491"/>
                </a:lnTo>
                <a:lnTo>
                  <a:pt x="18559" y="417904"/>
                </a:lnTo>
                <a:lnTo>
                  <a:pt x="16241" y="435356"/>
                </a:lnTo>
                <a:lnTo>
                  <a:pt x="14516" y="452670"/>
                </a:lnTo>
                <a:lnTo>
                  <a:pt x="13276" y="469529"/>
                </a:lnTo>
                <a:lnTo>
                  <a:pt x="12399" y="485786"/>
                </a:lnTo>
                <a:lnTo>
                  <a:pt x="11592" y="501255"/>
                </a:lnTo>
                <a:lnTo>
                  <a:pt x="10211" y="517341"/>
                </a:lnTo>
                <a:lnTo>
                  <a:pt x="7013" y="537694"/>
                </a:lnTo>
                <a:lnTo>
                  <a:pt x="0" y="56853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5785718" y="4446908"/>
            <a:ext cx="198417" cy="623310"/>
          </a:xfrm>
          <a:custGeom>
            <a:avLst/>
            <a:gdLst/>
            <a:ahLst/>
            <a:cxnLst/>
            <a:rect l="0" t="0" r="0" b="0"/>
            <a:pathLst>
              <a:path w="198417" h="623310">
                <a:moveTo>
                  <a:pt x="198416" y="0"/>
                </a:moveTo>
                <a:lnTo>
                  <a:pt x="192481" y="5867"/>
                </a:lnTo>
                <a:lnTo>
                  <a:pt x="186277" y="11432"/>
                </a:lnTo>
                <a:lnTo>
                  <a:pt x="179186" y="17236"/>
                </a:lnTo>
                <a:lnTo>
                  <a:pt x="171418" y="23489"/>
                </a:lnTo>
                <a:lnTo>
                  <a:pt x="163420" y="30468"/>
                </a:lnTo>
                <a:lnTo>
                  <a:pt x="155479" y="38244"/>
                </a:lnTo>
                <a:lnTo>
                  <a:pt x="147705" y="46573"/>
                </a:lnTo>
                <a:lnTo>
                  <a:pt x="140112" y="55004"/>
                </a:lnTo>
                <a:lnTo>
                  <a:pt x="132670" y="63273"/>
                </a:lnTo>
                <a:lnTo>
                  <a:pt x="125183" y="71621"/>
                </a:lnTo>
                <a:lnTo>
                  <a:pt x="117309" y="80671"/>
                </a:lnTo>
                <a:lnTo>
                  <a:pt x="108900" y="90725"/>
                </a:lnTo>
                <a:lnTo>
                  <a:pt x="100132" y="101766"/>
                </a:lnTo>
                <a:lnTo>
                  <a:pt x="91399" y="113636"/>
                </a:lnTo>
                <a:lnTo>
                  <a:pt x="82929" y="126143"/>
                </a:lnTo>
                <a:lnTo>
                  <a:pt x="74614" y="139118"/>
                </a:lnTo>
                <a:lnTo>
                  <a:pt x="66119" y="152427"/>
                </a:lnTo>
                <a:lnTo>
                  <a:pt x="57264" y="165969"/>
                </a:lnTo>
                <a:lnTo>
                  <a:pt x="48353" y="179671"/>
                </a:lnTo>
                <a:lnTo>
                  <a:pt x="40048" y="193482"/>
                </a:lnTo>
                <a:lnTo>
                  <a:pt x="32684" y="207363"/>
                </a:lnTo>
                <a:lnTo>
                  <a:pt x="26266" y="221127"/>
                </a:lnTo>
                <a:lnTo>
                  <a:pt x="20646" y="234448"/>
                </a:lnTo>
                <a:lnTo>
                  <a:pt x="15649" y="247192"/>
                </a:lnTo>
                <a:lnTo>
                  <a:pt x="11276" y="259547"/>
                </a:lnTo>
                <a:lnTo>
                  <a:pt x="7703" y="271916"/>
                </a:lnTo>
                <a:lnTo>
                  <a:pt x="4963" y="284542"/>
                </a:lnTo>
                <a:lnTo>
                  <a:pt x="2951" y="297651"/>
                </a:lnTo>
                <a:lnTo>
                  <a:pt x="1517" y="311524"/>
                </a:lnTo>
                <a:lnTo>
                  <a:pt x="519" y="326232"/>
                </a:lnTo>
                <a:lnTo>
                  <a:pt x="0" y="341688"/>
                </a:lnTo>
                <a:lnTo>
                  <a:pt x="177" y="357742"/>
                </a:lnTo>
                <a:lnTo>
                  <a:pt x="1110" y="374239"/>
                </a:lnTo>
                <a:lnTo>
                  <a:pt x="2720" y="390892"/>
                </a:lnTo>
                <a:lnTo>
                  <a:pt x="4871" y="407298"/>
                </a:lnTo>
                <a:lnTo>
                  <a:pt x="7429" y="423253"/>
                </a:lnTo>
                <a:lnTo>
                  <a:pt x="10283" y="438576"/>
                </a:lnTo>
                <a:lnTo>
                  <a:pt x="13343" y="453026"/>
                </a:lnTo>
                <a:lnTo>
                  <a:pt x="16552" y="466562"/>
                </a:lnTo>
                <a:lnTo>
                  <a:pt x="20029" y="479297"/>
                </a:lnTo>
                <a:lnTo>
                  <a:pt x="24048" y="491398"/>
                </a:lnTo>
                <a:lnTo>
                  <a:pt x="28718" y="503025"/>
                </a:lnTo>
                <a:lnTo>
                  <a:pt x="33991" y="514310"/>
                </a:lnTo>
                <a:lnTo>
                  <a:pt x="39755" y="525356"/>
                </a:lnTo>
                <a:lnTo>
                  <a:pt x="45893" y="536235"/>
                </a:lnTo>
                <a:lnTo>
                  <a:pt x="52302" y="546999"/>
                </a:lnTo>
                <a:lnTo>
                  <a:pt x="58903" y="557688"/>
                </a:lnTo>
                <a:lnTo>
                  <a:pt x="65643" y="568314"/>
                </a:lnTo>
                <a:lnTo>
                  <a:pt x="72644" y="578568"/>
                </a:lnTo>
                <a:lnTo>
                  <a:pt x="80181" y="587848"/>
                </a:lnTo>
                <a:lnTo>
                  <a:pt x="88367" y="595902"/>
                </a:lnTo>
                <a:lnTo>
                  <a:pt x="97153" y="602801"/>
                </a:lnTo>
                <a:lnTo>
                  <a:pt x="106430" y="608750"/>
                </a:lnTo>
                <a:lnTo>
                  <a:pt x="116079" y="613967"/>
                </a:lnTo>
                <a:lnTo>
                  <a:pt x="125999" y="618320"/>
                </a:lnTo>
                <a:lnTo>
                  <a:pt x="136111" y="621347"/>
                </a:lnTo>
                <a:lnTo>
                  <a:pt x="146342" y="622908"/>
                </a:lnTo>
                <a:lnTo>
                  <a:pt x="156197" y="623309"/>
                </a:lnTo>
                <a:lnTo>
                  <a:pt x="165722" y="623174"/>
                </a:lnTo>
                <a:lnTo>
                  <a:pt x="175752" y="622490"/>
                </a:lnTo>
                <a:lnTo>
                  <a:pt x="187888" y="621181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978755" y="4849390"/>
            <a:ext cx="175599" cy="178676"/>
          </a:xfrm>
          <a:custGeom>
            <a:avLst/>
            <a:gdLst/>
            <a:ahLst/>
            <a:cxnLst/>
            <a:rect l="0" t="0" r="0" b="0"/>
            <a:pathLst>
              <a:path w="175599" h="178676">
                <a:moveTo>
                  <a:pt x="131722" y="29186"/>
                </a:moveTo>
                <a:lnTo>
                  <a:pt x="125787" y="23385"/>
                </a:lnTo>
                <a:lnTo>
                  <a:pt x="119582" y="18461"/>
                </a:lnTo>
                <a:lnTo>
                  <a:pt x="112482" y="13972"/>
                </a:lnTo>
                <a:lnTo>
                  <a:pt x="104369" y="10270"/>
                </a:lnTo>
                <a:lnTo>
                  <a:pt x="95074" y="8202"/>
                </a:lnTo>
                <a:lnTo>
                  <a:pt x="84631" y="8100"/>
                </a:lnTo>
                <a:lnTo>
                  <a:pt x="73379" y="9824"/>
                </a:lnTo>
                <a:lnTo>
                  <a:pt x="61841" y="13038"/>
                </a:lnTo>
                <a:lnTo>
                  <a:pt x="50354" y="17389"/>
                </a:lnTo>
                <a:lnTo>
                  <a:pt x="39373" y="22731"/>
                </a:lnTo>
                <a:lnTo>
                  <a:pt x="29532" y="29132"/>
                </a:lnTo>
                <a:lnTo>
                  <a:pt x="21071" y="36548"/>
                </a:lnTo>
                <a:lnTo>
                  <a:pt x="14050" y="44984"/>
                </a:lnTo>
                <a:lnTo>
                  <a:pt x="8544" y="54556"/>
                </a:lnTo>
                <a:lnTo>
                  <a:pt x="4435" y="65216"/>
                </a:lnTo>
                <a:lnTo>
                  <a:pt x="1639" y="76630"/>
                </a:lnTo>
                <a:lnTo>
                  <a:pt x="194" y="88284"/>
                </a:lnTo>
                <a:lnTo>
                  <a:pt x="0" y="99856"/>
                </a:lnTo>
                <a:lnTo>
                  <a:pt x="1004" y="111065"/>
                </a:lnTo>
                <a:lnTo>
                  <a:pt x="3271" y="121593"/>
                </a:lnTo>
                <a:lnTo>
                  <a:pt x="6727" y="131333"/>
                </a:lnTo>
                <a:lnTo>
                  <a:pt x="11335" y="140196"/>
                </a:lnTo>
                <a:lnTo>
                  <a:pt x="17177" y="148011"/>
                </a:lnTo>
                <a:lnTo>
                  <a:pt x="24185" y="154789"/>
                </a:lnTo>
                <a:lnTo>
                  <a:pt x="32332" y="160682"/>
                </a:lnTo>
                <a:lnTo>
                  <a:pt x="41704" y="165883"/>
                </a:lnTo>
                <a:lnTo>
                  <a:pt x="52226" y="170562"/>
                </a:lnTo>
                <a:lnTo>
                  <a:pt x="63546" y="174536"/>
                </a:lnTo>
                <a:lnTo>
                  <a:pt x="75136" y="177302"/>
                </a:lnTo>
                <a:lnTo>
                  <a:pt x="86670" y="178675"/>
                </a:lnTo>
                <a:lnTo>
                  <a:pt x="98023" y="178613"/>
                </a:lnTo>
                <a:lnTo>
                  <a:pt x="109179" y="177052"/>
                </a:lnTo>
                <a:lnTo>
                  <a:pt x="120156" y="174105"/>
                </a:lnTo>
                <a:lnTo>
                  <a:pt x="130663" y="169856"/>
                </a:lnTo>
                <a:lnTo>
                  <a:pt x="140120" y="164263"/>
                </a:lnTo>
                <a:lnTo>
                  <a:pt x="148297" y="157424"/>
                </a:lnTo>
                <a:lnTo>
                  <a:pt x="155280" y="149394"/>
                </a:lnTo>
                <a:lnTo>
                  <a:pt x="161287" y="140101"/>
                </a:lnTo>
                <a:lnTo>
                  <a:pt x="166543" y="129622"/>
                </a:lnTo>
                <a:lnTo>
                  <a:pt x="170921" y="117993"/>
                </a:lnTo>
                <a:lnTo>
                  <a:pt x="173966" y="105130"/>
                </a:lnTo>
                <a:lnTo>
                  <a:pt x="175530" y="91119"/>
                </a:lnTo>
                <a:lnTo>
                  <a:pt x="175598" y="76644"/>
                </a:lnTo>
                <a:lnTo>
                  <a:pt x="174124" y="62846"/>
                </a:lnTo>
                <a:lnTo>
                  <a:pt x="171240" y="50313"/>
                </a:lnTo>
                <a:lnTo>
                  <a:pt x="167204" y="39103"/>
                </a:lnTo>
                <a:lnTo>
                  <a:pt x="162285" y="29032"/>
                </a:lnTo>
                <a:lnTo>
                  <a:pt x="156713" y="19863"/>
                </a:lnTo>
                <a:lnTo>
                  <a:pt x="150347" y="11858"/>
                </a:lnTo>
                <a:lnTo>
                  <a:pt x="142710" y="5748"/>
                </a:lnTo>
                <a:lnTo>
                  <a:pt x="133662" y="1788"/>
                </a:lnTo>
                <a:lnTo>
                  <a:pt x="123952" y="0"/>
                </a:lnTo>
                <a:lnTo>
                  <a:pt x="114091" y="458"/>
                </a:lnTo>
                <a:lnTo>
                  <a:pt x="103212" y="5442"/>
                </a:lnTo>
                <a:lnTo>
                  <a:pt x="89607" y="18658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194704" y="4846866"/>
            <a:ext cx="152663" cy="335447"/>
          </a:xfrm>
          <a:custGeom>
            <a:avLst/>
            <a:gdLst/>
            <a:ahLst/>
            <a:cxnLst/>
            <a:rect l="0" t="0" r="0" b="0"/>
            <a:pathLst>
              <a:path w="152663" h="335447">
                <a:moveTo>
                  <a:pt x="0" y="73824"/>
                </a:moveTo>
                <a:lnTo>
                  <a:pt x="2867" y="88426"/>
                </a:lnTo>
                <a:lnTo>
                  <a:pt x="5009" y="101697"/>
                </a:lnTo>
                <a:lnTo>
                  <a:pt x="6617" y="114903"/>
                </a:lnTo>
                <a:lnTo>
                  <a:pt x="7970" y="128418"/>
                </a:lnTo>
                <a:lnTo>
                  <a:pt x="9467" y="142575"/>
                </a:lnTo>
                <a:lnTo>
                  <a:pt x="11313" y="157476"/>
                </a:lnTo>
                <a:lnTo>
                  <a:pt x="13380" y="172896"/>
                </a:lnTo>
                <a:lnTo>
                  <a:pt x="15313" y="188394"/>
                </a:lnTo>
                <a:lnTo>
                  <a:pt x="16913" y="203700"/>
                </a:lnTo>
                <a:lnTo>
                  <a:pt x="18310" y="218570"/>
                </a:lnTo>
                <a:lnTo>
                  <a:pt x="19854" y="232708"/>
                </a:lnTo>
                <a:lnTo>
                  <a:pt x="21740" y="246035"/>
                </a:lnTo>
                <a:lnTo>
                  <a:pt x="23838" y="258799"/>
                </a:lnTo>
                <a:lnTo>
                  <a:pt x="25793" y="271450"/>
                </a:lnTo>
                <a:lnTo>
                  <a:pt x="27408" y="284264"/>
                </a:lnTo>
                <a:lnTo>
                  <a:pt x="28815" y="297330"/>
                </a:lnTo>
                <a:lnTo>
                  <a:pt x="30367" y="310643"/>
                </a:lnTo>
                <a:lnTo>
                  <a:pt x="32225" y="324051"/>
                </a:lnTo>
                <a:lnTo>
                  <a:pt x="33101" y="333762"/>
                </a:lnTo>
                <a:lnTo>
                  <a:pt x="31801" y="335446"/>
                </a:lnTo>
                <a:lnTo>
                  <a:pt x="29615" y="331112"/>
                </a:lnTo>
                <a:lnTo>
                  <a:pt x="27460" y="323065"/>
                </a:lnTo>
                <a:lnTo>
                  <a:pt x="25666" y="312769"/>
                </a:lnTo>
                <a:lnTo>
                  <a:pt x="24126" y="301097"/>
                </a:lnTo>
                <a:lnTo>
                  <a:pt x="22480" y="288573"/>
                </a:lnTo>
                <a:lnTo>
                  <a:pt x="20523" y="275508"/>
                </a:lnTo>
                <a:lnTo>
                  <a:pt x="18377" y="261933"/>
                </a:lnTo>
                <a:lnTo>
                  <a:pt x="16390" y="247663"/>
                </a:lnTo>
                <a:lnTo>
                  <a:pt x="14756" y="232646"/>
                </a:lnTo>
                <a:lnTo>
                  <a:pt x="13507" y="216963"/>
                </a:lnTo>
                <a:lnTo>
                  <a:pt x="12594" y="200748"/>
                </a:lnTo>
                <a:lnTo>
                  <a:pt x="11944" y="184133"/>
                </a:lnTo>
                <a:lnTo>
                  <a:pt x="11492" y="167229"/>
                </a:lnTo>
                <a:lnTo>
                  <a:pt x="11180" y="150122"/>
                </a:lnTo>
                <a:lnTo>
                  <a:pt x="10967" y="132878"/>
                </a:lnTo>
                <a:lnTo>
                  <a:pt x="10824" y="115705"/>
                </a:lnTo>
                <a:lnTo>
                  <a:pt x="10726" y="98941"/>
                </a:lnTo>
                <a:lnTo>
                  <a:pt x="10670" y="82743"/>
                </a:lnTo>
                <a:lnTo>
                  <a:pt x="10973" y="67254"/>
                </a:lnTo>
                <a:lnTo>
                  <a:pt x="12240" y="52693"/>
                </a:lnTo>
                <a:lnTo>
                  <a:pt x="14735" y="39096"/>
                </a:lnTo>
                <a:lnTo>
                  <a:pt x="18719" y="26829"/>
                </a:lnTo>
                <a:lnTo>
                  <a:pt x="24600" y="16639"/>
                </a:lnTo>
                <a:lnTo>
                  <a:pt x="32408" y="8758"/>
                </a:lnTo>
                <a:lnTo>
                  <a:pt x="41719" y="3280"/>
                </a:lnTo>
                <a:lnTo>
                  <a:pt x="51870" y="411"/>
                </a:lnTo>
                <a:lnTo>
                  <a:pt x="62391" y="0"/>
                </a:lnTo>
                <a:lnTo>
                  <a:pt x="72874" y="1637"/>
                </a:lnTo>
                <a:lnTo>
                  <a:pt x="82905" y="4852"/>
                </a:lnTo>
                <a:lnTo>
                  <a:pt x="92315" y="9230"/>
                </a:lnTo>
                <a:lnTo>
                  <a:pt x="101123" y="14434"/>
                </a:lnTo>
                <a:lnTo>
                  <a:pt x="109433" y="20218"/>
                </a:lnTo>
                <a:lnTo>
                  <a:pt x="117358" y="26406"/>
                </a:lnTo>
                <a:lnTo>
                  <a:pt x="124834" y="33034"/>
                </a:lnTo>
                <a:lnTo>
                  <a:pt x="131636" y="40322"/>
                </a:lnTo>
                <a:lnTo>
                  <a:pt x="137692" y="48345"/>
                </a:lnTo>
                <a:lnTo>
                  <a:pt x="142911" y="57192"/>
                </a:lnTo>
                <a:lnTo>
                  <a:pt x="147120" y="67042"/>
                </a:lnTo>
                <a:lnTo>
                  <a:pt x="150310" y="77889"/>
                </a:lnTo>
                <a:lnTo>
                  <a:pt x="152300" y="89429"/>
                </a:lnTo>
                <a:lnTo>
                  <a:pt x="152662" y="101167"/>
                </a:lnTo>
                <a:lnTo>
                  <a:pt x="151307" y="112795"/>
                </a:lnTo>
                <a:lnTo>
                  <a:pt x="148278" y="124042"/>
                </a:lnTo>
                <a:lnTo>
                  <a:pt x="143580" y="134595"/>
                </a:lnTo>
                <a:lnTo>
                  <a:pt x="137377" y="144344"/>
                </a:lnTo>
                <a:lnTo>
                  <a:pt x="129790" y="152872"/>
                </a:lnTo>
                <a:lnTo>
                  <a:pt x="120804" y="159398"/>
                </a:lnTo>
                <a:lnTo>
                  <a:pt x="110547" y="163679"/>
                </a:lnTo>
                <a:lnTo>
                  <a:pt x="99476" y="166097"/>
                </a:lnTo>
                <a:lnTo>
                  <a:pt x="86992" y="167624"/>
                </a:lnTo>
                <a:lnTo>
                  <a:pt x="69766" y="168394"/>
                </a:lnTo>
                <a:lnTo>
                  <a:pt x="42114" y="168581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373689" y="4832158"/>
            <a:ext cx="189514" cy="166020"/>
          </a:xfrm>
          <a:custGeom>
            <a:avLst/>
            <a:gdLst/>
            <a:ahLst/>
            <a:cxnLst/>
            <a:rect l="0" t="0" r="0" b="0"/>
            <a:pathLst>
              <a:path w="189514" h="166020">
                <a:moveTo>
                  <a:pt x="0" y="99061"/>
                </a:moveTo>
                <a:lnTo>
                  <a:pt x="11735" y="99060"/>
                </a:lnTo>
                <a:lnTo>
                  <a:pt x="22864" y="99060"/>
                </a:lnTo>
                <a:lnTo>
                  <a:pt x="34458" y="99056"/>
                </a:lnTo>
                <a:lnTo>
                  <a:pt x="46446" y="98884"/>
                </a:lnTo>
                <a:lnTo>
                  <a:pt x="58457" y="98235"/>
                </a:lnTo>
                <a:lnTo>
                  <a:pt x="70260" y="96982"/>
                </a:lnTo>
                <a:lnTo>
                  <a:pt x="81787" y="95156"/>
                </a:lnTo>
                <a:lnTo>
                  <a:pt x="93056" y="92860"/>
                </a:lnTo>
                <a:lnTo>
                  <a:pt x="104105" y="90195"/>
                </a:lnTo>
                <a:lnTo>
                  <a:pt x="114661" y="86931"/>
                </a:lnTo>
                <a:lnTo>
                  <a:pt x="124150" y="82529"/>
                </a:lnTo>
                <a:lnTo>
                  <a:pt x="132338" y="76789"/>
                </a:lnTo>
                <a:lnTo>
                  <a:pt x="138989" y="69814"/>
                </a:lnTo>
                <a:lnTo>
                  <a:pt x="143710" y="61837"/>
                </a:lnTo>
                <a:lnTo>
                  <a:pt x="146469" y="53105"/>
                </a:lnTo>
                <a:lnTo>
                  <a:pt x="147374" y="43988"/>
                </a:lnTo>
                <a:lnTo>
                  <a:pt x="146475" y="34956"/>
                </a:lnTo>
                <a:lnTo>
                  <a:pt x="143979" y="26266"/>
                </a:lnTo>
                <a:lnTo>
                  <a:pt x="139863" y="18298"/>
                </a:lnTo>
                <a:lnTo>
                  <a:pt x="133830" y="11625"/>
                </a:lnTo>
                <a:lnTo>
                  <a:pt x="125886" y="6440"/>
                </a:lnTo>
                <a:lnTo>
                  <a:pt x="116469" y="2772"/>
                </a:lnTo>
                <a:lnTo>
                  <a:pt x="106239" y="668"/>
                </a:lnTo>
                <a:lnTo>
                  <a:pt x="95657" y="0"/>
                </a:lnTo>
                <a:lnTo>
                  <a:pt x="84961" y="838"/>
                </a:lnTo>
                <a:lnTo>
                  <a:pt x="74254" y="3520"/>
                </a:lnTo>
                <a:lnTo>
                  <a:pt x="63582" y="8067"/>
                </a:lnTo>
                <a:lnTo>
                  <a:pt x="53281" y="14390"/>
                </a:lnTo>
                <a:lnTo>
                  <a:pt x="43963" y="22454"/>
                </a:lnTo>
                <a:lnTo>
                  <a:pt x="35888" y="32060"/>
                </a:lnTo>
                <a:lnTo>
                  <a:pt x="29313" y="42746"/>
                </a:lnTo>
                <a:lnTo>
                  <a:pt x="24644" y="53903"/>
                </a:lnTo>
                <a:lnTo>
                  <a:pt x="21914" y="65146"/>
                </a:lnTo>
                <a:lnTo>
                  <a:pt x="20859" y="76474"/>
                </a:lnTo>
                <a:lnTo>
                  <a:pt x="21123" y="88145"/>
                </a:lnTo>
                <a:lnTo>
                  <a:pt x="22378" y="100285"/>
                </a:lnTo>
                <a:lnTo>
                  <a:pt x="24674" y="112556"/>
                </a:lnTo>
                <a:lnTo>
                  <a:pt x="28417" y="124270"/>
                </a:lnTo>
                <a:lnTo>
                  <a:pt x="33716" y="135067"/>
                </a:lnTo>
                <a:lnTo>
                  <a:pt x="40562" y="144605"/>
                </a:lnTo>
                <a:lnTo>
                  <a:pt x="48986" y="152408"/>
                </a:lnTo>
                <a:lnTo>
                  <a:pt x="58836" y="158387"/>
                </a:lnTo>
                <a:lnTo>
                  <a:pt x="69688" y="162606"/>
                </a:lnTo>
                <a:lnTo>
                  <a:pt x="80956" y="165086"/>
                </a:lnTo>
                <a:lnTo>
                  <a:pt x="92270" y="166019"/>
                </a:lnTo>
                <a:lnTo>
                  <a:pt x="103475" y="165700"/>
                </a:lnTo>
                <a:lnTo>
                  <a:pt x="114532" y="164431"/>
                </a:lnTo>
                <a:lnTo>
                  <a:pt x="125446" y="162468"/>
                </a:lnTo>
                <a:lnTo>
                  <a:pt x="136081" y="159848"/>
                </a:lnTo>
                <a:lnTo>
                  <a:pt x="146156" y="156412"/>
                </a:lnTo>
                <a:lnTo>
                  <a:pt x="155557" y="152142"/>
                </a:lnTo>
                <a:lnTo>
                  <a:pt x="164034" y="147260"/>
                </a:lnTo>
                <a:lnTo>
                  <a:pt x="171954" y="141563"/>
                </a:lnTo>
                <a:lnTo>
                  <a:pt x="180013" y="133436"/>
                </a:lnTo>
                <a:lnTo>
                  <a:pt x="189513" y="120118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565373" y="4837824"/>
            <a:ext cx="155757" cy="188152"/>
          </a:xfrm>
          <a:custGeom>
            <a:avLst/>
            <a:gdLst/>
            <a:ahLst/>
            <a:cxnLst/>
            <a:rect l="0" t="0" r="0" b="0"/>
            <a:pathLst>
              <a:path w="155757" h="188152">
                <a:moveTo>
                  <a:pt x="18886" y="72338"/>
                </a:moveTo>
                <a:lnTo>
                  <a:pt x="18887" y="86940"/>
                </a:lnTo>
                <a:lnTo>
                  <a:pt x="18887" y="100210"/>
                </a:lnTo>
                <a:lnTo>
                  <a:pt x="18862" y="113380"/>
                </a:lnTo>
                <a:lnTo>
                  <a:pt x="17949" y="125495"/>
                </a:lnTo>
                <a:lnTo>
                  <a:pt x="14840" y="133010"/>
                </a:lnTo>
                <a:lnTo>
                  <a:pt x="10431" y="133814"/>
                </a:lnTo>
                <a:lnTo>
                  <a:pt x="6611" y="129658"/>
                </a:lnTo>
                <a:lnTo>
                  <a:pt x="3810" y="122049"/>
                </a:lnTo>
                <a:lnTo>
                  <a:pt x="1864" y="111775"/>
                </a:lnTo>
                <a:lnTo>
                  <a:pt x="548" y="99436"/>
                </a:lnTo>
                <a:lnTo>
                  <a:pt x="0" y="85716"/>
                </a:lnTo>
                <a:lnTo>
                  <a:pt x="695" y="71345"/>
                </a:lnTo>
                <a:lnTo>
                  <a:pt x="2804" y="56795"/>
                </a:lnTo>
                <a:lnTo>
                  <a:pt x="6358" y="42769"/>
                </a:lnTo>
                <a:lnTo>
                  <a:pt x="11419" y="30259"/>
                </a:lnTo>
                <a:lnTo>
                  <a:pt x="17868" y="19672"/>
                </a:lnTo>
                <a:lnTo>
                  <a:pt x="25623" y="11225"/>
                </a:lnTo>
                <a:lnTo>
                  <a:pt x="34723" y="5210"/>
                </a:lnTo>
                <a:lnTo>
                  <a:pt x="45056" y="1537"/>
                </a:lnTo>
                <a:lnTo>
                  <a:pt x="56077" y="0"/>
                </a:lnTo>
                <a:lnTo>
                  <a:pt x="66933" y="463"/>
                </a:lnTo>
                <a:lnTo>
                  <a:pt x="77156" y="2666"/>
                </a:lnTo>
                <a:lnTo>
                  <a:pt x="86646" y="6581"/>
                </a:lnTo>
                <a:lnTo>
                  <a:pt x="95480" y="12481"/>
                </a:lnTo>
                <a:lnTo>
                  <a:pt x="103787" y="20334"/>
                </a:lnTo>
                <a:lnTo>
                  <a:pt x="111538" y="29690"/>
                </a:lnTo>
                <a:lnTo>
                  <a:pt x="118531" y="39880"/>
                </a:lnTo>
                <a:lnTo>
                  <a:pt x="124722" y="50443"/>
                </a:lnTo>
                <a:lnTo>
                  <a:pt x="130204" y="61467"/>
                </a:lnTo>
                <a:lnTo>
                  <a:pt x="135121" y="73459"/>
                </a:lnTo>
                <a:lnTo>
                  <a:pt x="139611" y="86633"/>
                </a:lnTo>
                <a:lnTo>
                  <a:pt x="143626" y="100753"/>
                </a:lnTo>
                <a:lnTo>
                  <a:pt x="146951" y="115310"/>
                </a:lnTo>
                <a:lnTo>
                  <a:pt x="149522" y="129938"/>
                </a:lnTo>
                <a:lnTo>
                  <a:pt x="151423" y="143878"/>
                </a:lnTo>
                <a:lnTo>
                  <a:pt x="152987" y="157269"/>
                </a:lnTo>
                <a:lnTo>
                  <a:pt x="154353" y="171281"/>
                </a:lnTo>
                <a:lnTo>
                  <a:pt x="155756" y="188151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6689544" y="4615364"/>
            <a:ext cx="143624" cy="558011"/>
          </a:xfrm>
          <a:custGeom>
            <a:avLst/>
            <a:gdLst/>
            <a:ahLst/>
            <a:cxnLst/>
            <a:rect l="0" t="0" r="0" b="0"/>
            <a:pathLst>
              <a:path w="143624" h="558011">
                <a:moveTo>
                  <a:pt x="10529" y="0"/>
                </a:moveTo>
                <a:lnTo>
                  <a:pt x="16463" y="5935"/>
                </a:lnTo>
                <a:lnTo>
                  <a:pt x="22667" y="12139"/>
                </a:lnTo>
                <a:lnTo>
                  <a:pt x="29759" y="19235"/>
                </a:lnTo>
                <a:lnTo>
                  <a:pt x="37526" y="27175"/>
                </a:lnTo>
                <a:lnTo>
                  <a:pt x="45523" y="35821"/>
                </a:lnTo>
                <a:lnTo>
                  <a:pt x="53466" y="45020"/>
                </a:lnTo>
                <a:lnTo>
                  <a:pt x="61240" y="54793"/>
                </a:lnTo>
                <a:lnTo>
                  <a:pt x="68834" y="65331"/>
                </a:lnTo>
                <a:lnTo>
                  <a:pt x="76270" y="76668"/>
                </a:lnTo>
                <a:lnTo>
                  <a:pt x="83585" y="88382"/>
                </a:lnTo>
                <a:lnTo>
                  <a:pt x="90810" y="99711"/>
                </a:lnTo>
                <a:lnTo>
                  <a:pt x="97965" y="110269"/>
                </a:lnTo>
                <a:lnTo>
                  <a:pt x="104909" y="120493"/>
                </a:lnTo>
                <a:lnTo>
                  <a:pt x="111344" y="131418"/>
                </a:lnTo>
                <a:lnTo>
                  <a:pt x="117155" y="143583"/>
                </a:lnTo>
                <a:lnTo>
                  <a:pt x="122377" y="156875"/>
                </a:lnTo>
                <a:lnTo>
                  <a:pt x="127120" y="170802"/>
                </a:lnTo>
                <a:lnTo>
                  <a:pt x="131492" y="184995"/>
                </a:lnTo>
                <a:lnTo>
                  <a:pt x="135428" y="199424"/>
                </a:lnTo>
                <a:lnTo>
                  <a:pt x="138700" y="214316"/>
                </a:lnTo>
                <a:lnTo>
                  <a:pt x="141231" y="229774"/>
                </a:lnTo>
                <a:lnTo>
                  <a:pt x="142931" y="245764"/>
                </a:lnTo>
                <a:lnTo>
                  <a:pt x="143623" y="262190"/>
                </a:lnTo>
                <a:lnTo>
                  <a:pt x="143304" y="278949"/>
                </a:lnTo>
                <a:lnTo>
                  <a:pt x="141955" y="295950"/>
                </a:lnTo>
                <a:lnTo>
                  <a:pt x="139453" y="313123"/>
                </a:lnTo>
                <a:lnTo>
                  <a:pt x="135845" y="330416"/>
                </a:lnTo>
                <a:lnTo>
                  <a:pt x="131304" y="347792"/>
                </a:lnTo>
                <a:lnTo>
                  <a:pt x="126040" y="365223"/>
                </a:lnTo>
                <a:lnTo>
                  <a:pt x="120242" y="382679"/>
                </a:lnTo>
                <a:lnTo>
                  <a:pt x="114062" y="399656"/>
                </a:lnTo>
                <a:lnTo>
                  <a:pt x="107615" y="415223"/>
                </a:lnTo>
                <a:lnTo>
                  <a:pt x="100983" y="428992"/>
                </a:lnTo>
                <a:lnTo>
                  <a:pt x="94225" y="441221"/>
                </a:lnTo>
                <a:lnTo>
                  <a:pt x="87381" y="452516"/>
                </a:lnTo>
                <a:lnTo>
                  <a:pt x="80481" y="463338"/>
                </a:lnTo>
                <a:lnTo>
                  <a:pt x="73540" y="473778"/>
                </a:lnTo>
                <a:lnTo>
                  <a:pt x="66575" y="483657"/>
                </a:lnTo>
                <a:lnTo>
                  <a:pt x="59590" y="492903"/>
                </a:lnTo>
                <a:lnTo>
                  <a:pt x="52594" y="501572"/>
                </a:lnTo>
                <a:lnTo>
                  <a:pt x="45592" y="509775"/>
                </a:lnTo>
                <a:lnTo>
                  <a:pt x="38587" y="517619"/>
                </a:lnTo>
                <a:lnTo>
                  <a:pt x="31695" y="525094"/>
                </a:lnTo>
                <a:lnTo>
                  <a:pt x="24350" y="532901"/>
                </a:lnTo>
                <a:lnTo>
                  <a:pt x="14787" y="542847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7239704" y="4615364"/>
            <a:ext cx="18380" cy="400084"/>
          </a:xfrm>
          <a:custGeom>
            <a:avLst/>
            <a:gdLst/>
            <a:ahLst/>
            <a:cxnLst/>
            <a:rect l="0" t="0" r="0" b="0"/>
            <a:pathLst>
              <a:path w="18380" h="400084">
                <a:moveTo>
                  <a:pt x="7850" y="0"/>
                </a:moveTo>
                <a:lnTo>
                  <a:pt x="7783" y="11668"/>
                </a:lnTo>
                <a:lnTo>
                  <a:pt x="7143" y="22157"/>
                </a:lnTo>
                <a:lnTo>
                  <a:pt x="5851" y="32467"/>
                </a:lnTo>
                <a:lnTo>
                  <a:pt x="4164" y="43115"/>
                </a:lnTo>
                <a:lnTo>
                  <a:pt x="2496" y="54755"/>
                </a:lnTo>
                <a:lnTo>
                  <a:pt x="1088" y="67647"/>
                </a:lnTo>
                <a:lnTo>
                  <a:pt x="162" y="81553"/>
                </a:lnTo>
                <a:lnTo>
                  <a:pt x="0" y="95956"/>
                </a:lnTo>
                <a:lnTo>
                  <a:pt x="669" y="110503"/>
                </a:lnTo>
                <a:lnTo>
                  <a:pt x="1915" y="125355"/>
                </a:lnTo>
                <a:lnTo>
                  <a:pt x="3284" y="141070"/>
                </a:lnTo>
                <a:lnTo>
                  <a:pt x="4496" y="157902"/>
                </a:lnTo>
                <a:lnTo>
                  <a:pt x="5459" y="175800"/>
                </a:lnTo>
                <a:lnTo>
                  <a:pt x="6179" y="194578"/>
                </a:lnTo>
                <a:lnTo>
                  <a:pt x="6703" y="214016"/>
                </a:lnTo>
                <a:lnTo>
                  <a:pt x="7241" y="233442"/>
                </a:lnTo>
                <a:lnTo>
                  <a:pt x="8142" y="251792"/>
                </a:lnTo>
                <a:lnTo>
                  <a:pt x="9565" y="268575"/>
                </a:lnTo>
                <a:lnTo>
                  <a:pt x="11335" y="283978"/>
                </a:lnTo>
                <a:lnTo>
                  <a:pt x="13062" y="298558"/>
                </a:lnTo>
                <a:lnTo>
                  <a:pt x="14519" y="312736"/>
                </a:lnTo>
                <a:lnTo>
                  <a:pt x="15650" y="326719"/>
                </a:lnTo>
                <a:lnTo>
                  <a:pt x="16606" y="342253"/>
                </a:lnTo>
                <a:lnTo>
                  <a:pt x="17468" y="364063"/>
                </a:lnTo>
                <a:lnTo>
                  <a:pt x="18379" y="40008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7100155" y="4741706"/>
            <a:ext cx="294799" cy="73700"/>
          </a:xfrm>
          <a:custGeom>
            <a:avLst/>
            <a:gdLst/>
            <a:ahLst/>
            <a:cxnLst/>
            <a:rect l="0" t="0" r="0" b="0"/>
            <a:pathLst>
              <a:path w="294799" h="73700">
                <a:moveTo>
                  <a:pt x="294798" y="0"/>
                </a:moveTo>
                <a:lnTo>
                  <a:pt x="285929" y="2933"/>
                </a:lnTo>
                <a:lnTo>
                  <a:pt x="276943" y="5716"/>
                </a:lnTo>
                <a:lnTo>
                  <a:pt x="266943" y="8615"/>
                </a:lnTo>
                <a:lnTo>
                  <a:pt x="255789" y="11656"/>
                </a:lnTo>
                <a:lnTo>
                  <a:pt x="243330" y="14821"/>
                </a:lnTo>
                <a:lnTo>
                  <a:pt x="229618" y="18085"/>
                </a:lnTo>
                <a:lnTo>
                  <a:pt x="214855" y="21423"/>
                </a:lnTo>
                <a:lnTo>
                  <a:pt x="199277" y="24814"/>
                </a:lnTo>
                <a:lnTo>
                  <a:pt x="183104" y="28243"/>
                </a:lnTo>
                <a:lnTo>
                  <a:pt x="166671" y="31697"/>
                </a:lnTo>
                <a:lnTo>
                  <a:pt x="150412" y="35170"/>
                </a:lnTo>
                <a:lnTo>
                  <a:pt x="134552" y="38654"/>
                </a:lnTo>
                <a:lnTo>
                  <a:pt x="119123" y="42148"/>
                </a:lnTo>
                <a:lnTo>
                  <a:pt x="104069" y="45646"/>
                </a:lnTo>
                <a:lnTo>
                  <a:pt x="89314" y="49148"/>
                </a:lnTo>
                <a:lnTo>
                  <a:pt x="74946" y="52653"/>
                </a:lnTo>
                <a:lnTo>
                  <a:pt x="61210" y="56159"/>
                </a:lnTo>
                <a:lnTo>
                  <a:pt x="48204" y="59662"/>
                </a:lnTo>
                <a:lnTo>
                  <a:pt x="36310" y="63009"/>
                </a:lnTo>
                <a:lnTo>
                  <a:pt x="25111" y="66232"/>
                </a:lnTo>
                <a:lnTo>
                  <a:pt x="13626" y="69615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400868" y="4583779"/>
            <a:ext cx="341824" cy="366416"/>
          </a:xfrm>
          <a:custGeom>
            <a:avLst/>
            <a:gdLst/>
            <a:ahLst/>
            <a:cxnLst/>
            <a:rect l="0" t="0" r="0" b="0"/>
            <a:pathLst>
              <a:path w="341824" h="366416">
                <a:moveTo>
                  <a:pt x="4614" y="0"/>
                </a:moveTo>
                <a:lnTo>
                  <a:pt x="1814" y="14601"/>
                </a:lnTo>
                <a:lnTo>
                  <a:pt x="312" y="27872"/>
                </a:lnTo>
                <a:lnTo>
                  <a:pt x="0" y="41083"/>
                </a:lnTo>
                <a:lnTo>
                  <a:pt x="507" y="54770"/>
                </a:lnTo>
                <a:lnTo>
                  <a:pt x="1327" y="69575"/>
                </a:lnTo>
                <a:lnTo>
                  <a:pt x="2143" y="85735"/>
                </a:lnTo>
                <a:lnTo>
                  <a:pt x="2827" y="103153"/>
                </a:lnTo>
                <a:lnTo>
                  <a:pt x="3352" y="121595"/>
                </a:lnTo>
                <a:lnTo>
                  <a:pt x="3743" y="140802"/>
                </a:lnTo>
                <a:lnTo>
                  <a:pt x="4191" y="160070"/>
                </a:lnTo>
                <a:lnTo>
                  <a:pt x="5032" y="178313"/>
                </a:lnTo>
                <a:lnTo>
                  <a:pt x="6412" y="195028"/>
                </a:lnTo>
                <a:lnTo>
                  <a:pt x="8154" y="210554"/>
                </a:lnTo>
                <a:lnTo>
                  <a:pt x="9864" y="225749"/>
                </a:lnTo>
                <a:lnTo>
                  <a:pt x="11309" y="241159"/>
                </a:lnTo>
                <a:lnTo>
                  <a:pt x="12429" y="256818"/>
                </a:lnTo>
                <a:lnTo>
                  <a:pt x="13256" y="272426"/>
                </a:lnTo>
                <a:lnTo>
                  <a:pt x="13851" y="287781"/>
                </a:lnTo>
                <a:lnTo>
                  <a:pt x="14437" y="302670"/>
                </a:lnTo>
                <a:lnTo>
                  <a:pt x="15371" y="316815"/>
                </a:lnTo>
                <a:lnTo>
                  <a:pt x="16795" y="330037"/>
                </a:lnTo>
                <a:lnTo>
                  <a:pt x="17886" y="338858"/>
                </a:lnTo>
                <a:lnTo>
                  <a:pt x="17843" y="339601"/>
                </a:lnTo>
                <a:lnTo>
                  <a:pt x="17342" y="334702"/>
                </a:lnTo>
                <a:lnTo>
                  <a:pt x="16796" y="326405"/>
                </a:lnTo>
                <a:lnTo>
                  <a:pt x="16335" y="316026"/>
                </a:lnTo>
                <a:lnTo>
                  <a:pt x="15990" y="304356"/>
                </a:lnTo>
                <a:lnTo>
                  <a:pt x="16078" y="292197"/>
                </a:lnTo>
                <a:lnTo>
                  <a:pt x="17192" y="280460"/>
                </a:lnTo>
                <a:lnTo>
                  <a:pt x="19575" y="269592"/>
                </a:lnTo>
                <a:lnTo>
                  <a:pt x="23312" y="259813"/>
                </a:lnTo>
                <a:lnTo>
                  <a:pt x="28494" y="251304"/>
                </a:lnTo>
                <a:lnTo>
                  <a:pt x="35018" y="244036"/>
                </a:lnTo>
                <a:lnTo>
                  <a:pt x="42653" y="238305"/>
                </a:lnTo>
                <a:lnTo>
                  <a:pt x="51139" y="234802"/>
                </a:lnTo>
                <a:lnTo>
                  <a:pt x="60247" y="233713"/>
                </a:lnTo>
                <a:lnTo>
                  <a:pt x="69631" y="235099"/>
                </a:lnTo>
                <a:lnTo>
                  <a:pt x="78850" y="239144"/>
                </a:lnTo>
                <a:lnTo>
                  <a:pt x="87673" y="245678"/>
                </a:lnTo>
                <a:lnTo>
                  <a:pt x="95901" y="254113"/>
                </a:lnTo>
                <a:lnTo>
                  <a:pt x="103282" y="263668"/>
                </a:lnTo>
                <a:lnTo>
                  <a:pt x="109765" y="273790"/>
                </a:lnTo>
                <a:lnTo>
                  <a:pt x="115459" y="284174"/>
                </a:lnTo>
                <a:lnTo>
                  <a:pt x="120526" y="294671"/>
                </a:lnTo>
                <a:lnTo>
                  <a:pt x="125119" y="305215"/>
                </a:lnTo>
                <a:lnTo>
                  <a:pt x="129206" y="315939"/>
                </a:lnTo>
                <a:lnTo>
                  <a:pt x="132580" y="327139"/>
                </a:lnTo>
                <a:lnTo>
                  <a:pt x="135160" y="338867"/>
                </a:lnTo>
                <a:lnTo>
                  <a:pt x="136204" y="348482"/>
                </a:lnTo>
                <a:lnTo>
                  <a:pt x="135454" y="352122"/>
                </a:lnTo>
                <a:lnTo>
                  <a:pt x="134316" y="349962"/>
                </a:lnTo>
                <a:lnTo>
                  <a:pt x="133680" y="343803"/>
                </a:lnTo>
                <a:lnTo>
                  <a:pt x="134245" y="335388"/>
                </a:lnTo>
                <a:lnTo>
                  <a:pt x="136240" y="325839"/>
                </a:lnTo>
                <a:lnTo>
                  <a:pt x="139877" y="316243"/>
                </a:lnTo>
                <a:lnTo>
                  <a:pt x="145520" y="307821"/>
                </a:lnTo>
                <a:lnTo>
                  <a:pt x="153172" y="301102"/>
                </a:lnTo>
                <a:lnTo>
                  <a:pt x="162546" y="296055"/>
                </a:lnTo>
                <a:lnTo>
                  <a:pt x="173272" y="292405"/>
                </a:lnTo>
                <a:lnTo>
                  <a:pt x="185001" y="289831"/>
                </a:lnTo>
                <a:lnTo>
                  <a:pt x="197449" y="288044"/>
                </a:lnTo>
                <a:lnTo>
                  <a:pt x="210403" y="286819"/>
                </a:lnTo>
                <a:lnTo>
                  <a:pt x="223706" y="285981"/>
                </a:lnTo>
                <a:lnTo>
                  <a:pt x="237249" y="285244"/>
                </a:lnTo>
                <a:lnTo>
                  <a:pt x="250954" y="284215"/>
                </a:lnTo>
                <a:lnTo>
                  <a:pt x="264764" y="282702"/>
                </a:lnTo>
                <a:lnTo>
                  <a:pt x="278479" y="280533"/>
                </a:lnTo>
                <a:lnTo>
                  <a:pt x="291767" y="277473"/>
                </a:lnTo>
                <a:lnTo>
                  <a:pt x="304472" y="273478"/>
                </a:lnTo>
                <a:lnTo>
                  <a:pt x="316121" y="268337"/>
                </a:lnTo>
                <a:lnTo>
                  <a:pt x="325887" y="261605"/>
                </a:lnTo>
                <a:lnTo>
                  <a:pt x="333480" y="253195"/>
                </a:lnTo>
                <a:lnTo>
                  <a:pt x="338765" y="243633"/>
                </a:lnTo>
                <a:lnTo>
                  <a:pt x="341504" y="233838"/>
                </a:lnTo>
                <a:lnTo>
                  <a:pt x="341823" y="224370"/>
                </a:lnTo>
                <a:lnTo>
                  <a:pt x="339955" y="215577"/>
                </a:lnTo>
                <a:lnTo>
                  <a:pt x="336051" y="207751"/>
                </a:lnTo>
                <a:lnTo>
                  <a:pt x="330391" y="200946"/>
                </a:lnTo>
                <a:lnTo>
                  <a:pt x="323169" y="195360"/>
                </a:lnTo>
                <a:lnTo>
                  <a:pt x="314429" y="191423"/>
                </a:lnTo>
                <a:lnTo>
                  <a:pt x="304334" y="189221"/>
                </a:lnTo>
                <a:lnTo>
                  <a:pt x="293303" y="188706"/>
                </a:lnTo>
                <a:lnTo>
                  <a:pt x="281907" y="189873"/>
                </a:lnTo>
                <a:lnTo>
                  <a:pt x="270507" y="192554"/>
                </a:lnTo>
                <a:lnTo>
                  <a:pt x="259412" y="196793"/>
                </a:lnTo>
                <a:lnTo>
                  <a:pt x="248963" y="202911"/>
                </a:lnTo>
                <a:lnTo>
                  <a:pt x="239273" y="210911"/>
                </a:lnTo>
                <a:lnTo>
                  <a:pt x="230446" y="220366"/>
                </a:lnTo>
                <a:lnTo>
                  <a:pt x="222653" y="230621"/>
                </a:lnTo>
                <a:lnTo>
                  <a:pt x="215900" y="241224"/>
                </a:lnTo>
                <a:lnTo>
                  <a:pt x="210364" y="252105"/>
                </a:lnTo>
                <a:lnTo>
                  <a:pt x="206467" y="263468"/>
                </a:lnTo>
                <a:lnTo>
                  <a:pt x="204290" y="275403"/>
                </a:lnTo>
                <a:lnTo>
                  <a:pt x="203623" y="287705"/>
                </a:lnTo>
                <a:lnTo>
                  <a:pt x="204156" y="299971"/>
                </a:lnTo>
                <a:lnTo>
                  <a:pt x="205590" y="311961"/>
                </a:lnTo>
                <a:lnTo>
                  <a:pt x="207838" y="323454"/>
                </a:lnTo>
                <a:lnTo>
                  <a:pt x="211016" y="334172"/>
                </a:lnTo>
                <a:lnTo>
                  <a:pt x="215125" y="344033"/>
                </a:lnTo>
                <a:lnTo>
                  <a:pt x="220356" y="352636"/>
                </a:lnTo>
                <a:lnTo>
                  <a:pt x="227157" y="359212"/>
                </a:lnTo>
                <a:lnTo>
                  <a:pt x="235622" y="363522"/>
                </a:lnTo>
                <a:lnTo>
                  <a:pt x="245393" y="365790"/>
                </a:lnTo>
                <a:lnTo>
                  <a:pt x="255860" y="366415"/>
                </a:lnTo>
                <a:lnTo>
                  <a:pt x="266588" y="365807"/>
                </a:lnTo>
                <a:lnTo>
                  <a:pt x="276911" y="364463"/>
                </a:lnTo>
                <a:lnTo>
                  <a:pt x="286865" y="362826"/>
                </a:lnTo>
                <a:lnTo>
                  <a:pt x="297321" y="360761"/>
                </a:lnTo>
                <a:lnTo>
                  <a:pt x="309940" y="35796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795036" y="4857519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4"/>
                </a:lnTo>
                <a:lnTo>
                  <a:pt x="207" y="46371"/>
                </a:lnTo>
                <a:lnTo>
                  <a:pt x="1108" y="59490"/>
                </a:lnTo>
                <a:lnTo>
                  <a:pt x="3906" y="77202"/>
                </a:lnTo>
                <a:lnTo>
                  <a:pt x="10529" y="105285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763450" y="4741706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858207" y="4762763"/>
            <a:ext cx="231628" cy="252631"/>
          </a:xfrm>
          <a:custGeom>
            <a:avLst/>
            <a:gdLst/>
            <a:ahLst/>
            <a:cxnLst/>
            <a:rect l="0" t="0" r="0" b="0"/>
            <a:pathLst>
              <a:path w="231628" h="252631">
                <a:moveTo>
                  <a:pt x="0" y="84228"/>
                </a:moveTo>
                <a:lnTo>
                  <a:pt x="2934" y="98763"/>
                </a:lnTo>
                <a:lnTo>
                  <a:pt x="5716" y="111393"/>
                </a:lnTo>
                <a:lnTo>
                  <a:pt x="8616" y="123298"/>
                </a:lnTo>
                <a:lnTo>
                  <a:pt x="11656" y="134780"/>
                </a:lnTo>
                <a:lnTo>
                  <a:pt x="14821" y="145973"/>
                </a:lnTo>
                <a:lnTo>
                  <a:pt x="18085" y="156959"/>
                </a:lnTo>
                <a:lnTo>
                  <a:pt x="21423" y="167801"/>
                </a:lnTo>
                <a:lnTo>
                  <a:pt x="24815" y="178544"/>
                </a:lnTo>
                <a:lnTo>
                  <a:pt x="28248" y="189213"/>
                </a:lnTo>
                <a:lnTo>
                  <a:pt x="31874" y="199666"/>
                </a:lnTo>
                <a:lnTo>
                  <a:pt x="35997" y="209612"/>
                </a:lnTo>
                <a:lnTo>
                  <a:pt x="40730" y="218936"/>
                </a:lnTo>
                <a:lnTo>
                  <a:pt x="45875" y="227840"/>
                </a:lnTo>
                <a:lnTo>
                  <a:pt x="51022" y="236741"/>
                </a:lnTo>
                <a:lnTo>
                  <a:pt x="55877" y="245799"/>
                </a:lnTo>
                <a:lnTo>
                  <a:pt x="58633" y="252242"/>
                </a:lnTo>
                <a:lnTo>
                  <a:pt x="57885" y="252630"/>
                </a:lnTo>
                <a:lnTo>
                  <a:pt x="55449" y="248152"/>
                </a:lnTo>
                <a:lnTo>
                  <a:pt x="52374" y="240578"/>
                </a:lnTo>
                <a:lnTo>
                  <a:pt x="49044" y="231333"/>
                </a:lnTo>
                <a:lnTo>
                  <a:pt x="45606" y="221287"/>
                </a:lnTo>
                <a:lnTo>
                  <a:pt x="42123" y="210887"/>
                </a:lnTo>
                <a:lnTo>
                  <a:pt x="38621" y="200348"/>
                </a:lnTo>
                <a:lnTo>
                  <a:pt x="35110" y="189764"/>
                </a:lnTo>
                <a:lnTo>
                  <a:pt x="31599" y="179175"/>
                </a:lnTo>
                <a:lnTo>
                  <a:pt x="28086" y="168594"/>
                </a:lnTo>
                <a:lnTo>
                  <a:pt x="24583" y="158025"/>
                </a:lnTo>
                <a:lnTo>
                  <a:pt x="21417" y="147467"/>
                </a:lnTo>
                <a:lnTo>
                  <a:pt x="19202" y="136917"/>
                </a:lnTo>
                <a:lnTo>
                  <a:pt x="18204" y="126374"/>
                </a:lnTo>
                <a:lnTo>
                  <a:pt x="18518" y="115835"/>
                </a:lnTo>
                <a:lnTo>
                  <a:pt x="20249" y="105299"/>
                </a:lnTo>
                <a:lnTo>
                  <a:pt x="23308" y="94770"/>
                </a:lnTo>
                <a:lnTo>
                  <a:pt x="27634" y="84412"/>
                </a:lnTo>
                <a:lnTo>
                  <a:pt x="33277" y="74529"/>
                </a:lnTo>
                <a:lnTo>
                  <a:pt x="40146" y="65257"/>
                </a:lnTo>
                <a:lnTo>
                  <a:pt x="48027" y="56726"/>
                </a:lnTo>
                <a:lnTo>
                  <a:pt x="56685" y="49142"/>
                </a:lnTo>
                <a:lnTo>
                  <a:pt x="65917" y="42522"/>
                </a:lnTo>
                <a:lnTo>
                  <a:pt x="75555" y="36737"/>
                </a:lnTo>
                <a:lnTo>
                  <a:pt x="85477" y="31610"/>
                </a:lnTo>
                <a:lnTo>
                  <a:pt x="95600" y="26976"/>
                </a:lnTo>
                <a:lnTo>
                  <a:pt x="106024" y="22861"/>
                </a:lnTo>
                <a:lnTo>
                  <a:pt x="117016" y="19470"/>
                </a:lnTo>
                <a:lnTo>
                  <a:pt x="128668" y="16849"/>
                </a:lnTo>
                <a:lnTo>
                  <a:pt x="140765" y="14750"/>
                </a:lnTo>
                <a:lnTo>
                  <a:pt x="152886" y="12725"/>
                </a:lnTo>
                <a:lnTo>
                  <a:pt x="164776" y="10513"/>
                </a:lnTo>
                <a:lnTo>
                  <a:pt x="176296" y="8186"/>
                </a:lnTo>
                <a:lnTo>
                  <a:pt x="188683" y="5832"/>
                </a:lnTo>
                <a:lnTo>
                  <a:pt x="205255" y="3240"/>
                </a:lnTo>
                <a:lnTo>
                  <a:pt x="231627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8370059" y="4594307"/>
            <a:ext cx="151445" cy="431669"/>
          </a:xfrm>
          <a:custGeom>
            <a:avLst/>
            <a:gdLst/>
            <a:ahLst/>
            <a:cxnLst/>
            <a:rect l="0" t="0" r="0" b="0"/>
            <a:pathLst>
              <a:path w="151445" h="431669">
                <a:moveTo>
                  <a:pt x="4044" y="0"/>
                </a:moveTo>
                <a:lnTo>
                  <a:pt x="4111" y="11735"/>
                </a:lnTo>
                <a:lnTo>
                  <a:pt x="4750" y="22863"/>
                </a:lnTo>
                <a:lnTo>
                  <a:pt x="6042" y="34462"/>
                </a:lnTo>
                <a:lnTo>
                  <a:pt x="7729" y="46624"/>
                </a:lnTo>
                <a:lnTo>
                  <a:pt x="9398" y="59284"/>
                </a:lnTo>
                <a:lnTo>
                  <a:pt x="10812" y="72339"/>
                </a:lnTo>
                <a:lnTo>
                  <a:pt x="11909" y="85691"/>
                </a:lnTo>
                <a:lnTo>
                  <a:pt x="12720" y="99256"/>
                </a:lnTo>
                <a:lnTo>
                  <a:pt x="13304" y="112976"/>
                </a:lnTo>
                <a:lnTo>
                  <a:pt x="13882" y="126968"/>
                </a:lnTo>
                <a:lnTo>
                  <a:pt x="14811" y="141507"/>
                </a:lnTo>
                <a:lnTo>
                  <a:pt x="16251" y="156698"/>
                </a:lnTo>
                <a:lnTo>
                  <a:pt x="18034" y="172495"/>
                </a:lnTo>
                <a:lnTo>
                  <a:pt x="19770" y="188784"/>
                </a:lnTo>
                <a:lnTo>
                  <a:pt x="21231" y="205444"/>
                </a:lnTo>
                <a:lnTo>
                  <a:pt x="22363" y="222208"/>
                </a:lnTo>
                <a:lnTo>
                  <a:pt x="23198" y="238688"/>
                </a:lnTo>
                <a:lnTo>
                  <a:pt x="23799" y="254698"/>
                </a:lnTo>
                <a:lnTo>
                  <a:pt x="24389" y="270228"/>
                </a:lnTo>
                <a:lnTo>
                  <a:pt x="25324" y="285350"/>
                </a:lnTo>
                <a:lnTo>
                  <a:pt x="26769" y="300159"/>
                </a:lnTo>
                <a:lnTo>
                  <a:pt x="28555" y="314903"/>
                </a:lnTo>
                <a:lnTo>
                  <a:pt x="30293" y="329955"/>
                </a:lnTo>
                <a:lnTo>
                  <a:pt x="31748" y="345482"/>
                </a:lnTo>
                <a:lnTo>
                  <a:pt x="32535" y="360996"/>
                </a:lnTo>
                <a:lnTo>
                  <a:pt x="32074" y="375499"/>
                </a:lnTo>
                <a:lnTo>
                  <a:pt x="30153" y="388481"/>
                </a:lnTo>
                <a:lnTo>
                  <a:pt x="26510" y="398895"/>
                </a:lnTo>
                <a:lnTo>
                  <a:pt x="21266" y="403780"/>
                </a:lnTo>
                <a:lnTo>
                  <a:pt x="15977" y="401743"/>
                </a:lnTo>
                <a:lnTo>
                  <a:pt x="11965" y="394821"/>
                </a:lnTo>
                <a:lnTo>
                  <a:pt x="9073" y="384928"/>
                </a:lnTo>
                <a:lnTo>
                  <a:pt x="6636" y="373692"/>
                </a:lnTo>
                <a:lnTo>
                  <a:pt x="4225" y="362067"/>
                </a:lnTo>
                <a:lnTo>
                  <a:pt x="1979" y="350317"/>
                </a:lnTo>
                <a:lnTo>
                  <a:pt x="476" y="338280"/>
                </a:lnTo>
                <a:lnTo>
                  <a:pt x="0" y="325850"/>
                </a:lnTo>
                <a:lnTo>
                  <a:pt x="687" y="313193"/>
                </a:lnTo>
                <a:lnTo>
                  <a:pt x="2680" y="300680"/>
                </a:lnTo>
                <a:lnTo>
                  <a:pt x="5920" y="288524"/>
                </a:lnTo>
                <a:lnTo>
                  <a:pt x="10368" y="277088"/>
                </a:lnTo>
                <a:lnTo>
                  <a:pt x="16095" y="266938"/>
                </a:lnTo>
                <a:lnTo>
                  <a:pt x="23018" y="258273"/>
                </a:lnTo>
                <a:lnTo>
                  <a:pt x="30936" y="251287"/>
                </a:lnTo>
                <a:lnTo>
                  <a:pt x="39621" y="246335"/>
                </a:lnTo>
                <a:lnTo>
                  <a:pt x="48865" y="243416"/>
                </a:lnTo>
                <a:lnTo>
                  <a:pt x="58342" y="242403"/>
                </a:lnTo>
                <a:lnTo>
                  <a:pt x="67623" y="243227"/>
                </a:lnTo>
                <a:lnTo>
                  <a:pt x="76488" y="245676"/>
                </a:lnTo>
                <a:lnTo>
                  <a:pt x="84745" y="249757"/>
                </a:lnTo>
                <a:lnTo>
                  <a:pt x="92146" y="255770"/>
                </a:lnTo>
                <a:lnTo>
                  <a:pt x="98641" y="263698"/>
                </a:lnTo>
                <a:lnTo>
                  <a:pt x="104344" y="273105"/>
                </a:lnTo>
                <a:lnTo>
                  <a:pt x="109417" y="283329"/>
                </a:lnTo>
                <a:lnTo>
                  <a:pt x="114019" y="293906"/>
                </a:lnTo>
                <a:lnTo>
                  <a:pt x="118281" y="304599"/>
                </a:lnTo>
                <a:lnTo>
                  <a:pt x="122305" y="315304"/>
                </a:lnTo>
                <a:lnTo>
                  <a:pt x="126158" y="325988"/>
                </a:lnTo>
                <a:lnTo>
                  <a:pt x="129730" y="336807"/>
                </a:lnTo>
                <a:lnTo>
                  <a:pt x="132749" y="348070"/>
                </a:lnTo>
                <a:lnTo>
                  <a:pt x="135117" y="359904"/>
                </a:lnTo>
                <a:lnTo>
                  <a:pt x="137078" y="372058"/>
                </a:lnTo>
                <a:lnTo>
                  <a:pt x="139432" y="385397"/>
                </a:lnTo>
                <a:lnTo>
                  <a:pt x="143506" y="403330"/>
                </a:lnTo>
                <a:lnTo>
                  <a:pt x="151444" y="43166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583713" y="4868048"/>
            <a:ext cx="138940" cy="148253"/>
          </a:xfrm>
          <a:custGeom>
            <a:avLst/>
            <a:gdLst/>
            <a:ahLst/>
            <a:cxnLst/>
            <a:rect l="0" t="0" r="0" b="0"/>
            <a:pathLst>
              <a:path w="138940" h="148253">
                <a:moveTo>
                  <a:pt x="85188" y="31585"/>
                </a:moveTo>
                <a:lnTo>
                  <a:pt x="87438" y="22822"/>
                </a:lnTo>
                <a:lnTo>
                  <a:pt x="84636" y="15563"/>
                </a:lnTo>
                <a:lnTo>
                  <a:pt x="78335" y="10613"/>
                </a:lnTo>
                <a:lnTo>
                  <a:pt x="70295" y="8364"/>
                </a:lnTo>
                <a:lnTo>
                  <a:pt x="61313" y="8558"/>
                </a:lnTo>
                <a:lnTo>
                  <a:pt x="51938" y="10874"/>
                </a:lnTo>
                <a:lnTo>
                  <a:pt x="42690" y="15131"/>
                </a:lnTo>
                <a:lnTo>
                  <a:pt x="33832" y="21055"/>
                </a:lnTo>
                <a:lnTo>
                  <a:pt x="25571" y="28465"/>
                </a:lnTo>
                <a:lnTo>
                  <a:pt x="18166" y="37339"/>
                </a:lnTo>
                <a:lnTo>
                  <a:pt x="11674" y="47526"/>
                </a:lnTo>
                <a:lnTo>
                  <a:pt x="6313" y="58621"/>
                </a:lnTo>
                <a:lnTo>
                  <a:pt x="2533" y="70060"/>
                </a:lnTo>
                <a:lnTo>
                  <a:pt x="439" y="81488"/>
                </a:lnTo>
                <a:lnTo>
                  <a:pt x="0" y="92601"/>
                </a:lnTo>
                <a:lnTo>
                  <a:pt x="1216" y="103064"/>
                </a:lnTo>
                <a:lnTo>
                  <a:pt x="3927" y="112762"/>
                </a:lnTo>
                <a:lnTo>
                  <a:pt x="8016" y="121596"/>
                </a:lnTo>
                <a:lnTo>
                  <a:pt x="13501" y="129392"/>
                </a:lnTo>
                <a:lnTo>
                  <a:pt x="20262" y="136148"/>
                </a:lnTo>
                <a:lnTo>
                  <a:pt x="28072" y="141686"/>
                </a:lnTo>
                <a:lnTo>
                  <a:pt x="36684" y="145585"/>
                </a:lnTo>
                <a:lnTo>
                  <a:pt x="45883" y="147758"/>
                </a:lnTo>
                <a:lnTo>
                  <a:pt x="55500" y="148252"/>
                </a:lnTo>
                <a:lnTo>
                  <a:pt x="65409" y="147071"/>
                </a:lnTo>
                <a:lnTo>
                  <a:pt x="75513" y="144389"/>
                </a:lnTo>
                <a:lnTo>
                  <a:pt x="85585" y="140488"/>
                </a:lnTo>
                <a:lnTo>
                  <a:pt x="95275" y="135661"/>
                </a:lnTo>
                <a:lnTo>
                  <a:pt x="104418" y="130156"/>
                </a:lnTo>
                <a:lnTo>
                  <a:pt x="112863" y="124004"/>
                </a:lnTo>
                <a:lnTo>
                  <a:pt x="120390" y="117044"/>
                </a:lnTo>
                <a:lnTo>
                  <a:pt x="126963" y="109245"/>
                </a:lnTo>
                <a:lnTo>
                  <a:pt x="132376" y="100549"/>
                </a:lnTo>
                <a:lnTo>
                  <a:pt x="136191" y="90802"/>
                </a:lnTo>
                <a:lnTo>
                  <a:pt x="138310" y="80024"/>
                </a:lnTo>
                <a:lnTo>
                  <a:pt x="138939" y="68530"/>
                </a:lnTo>
                <a:lnTo>
                  <a:pt x="138380" y="56823"/>
                </a:lnTo>
                <a:lnTo>
                  <a:pt x="136925" y="45220"/>
                </a:lnTo>
                <a:lnTo>
                  <a:pt x="134492" y="34159"/>
                </a:lnTo>
                <a:lnTo>
                  <a:pt x="130658" y="24265"/>
                </a:lnTo>
                <a:lnTo>
                  <a:pt x="125273" y="15777"/>
                </a:lnTo>
                <a:lnTo>
                  <a:pt x="118509" y="8423"/>
                </a:lnTo>
                <a:lnTo>
                  <a:pt x="109258" y="2830"/>
                </a:lnTo>
                <a:lnTo>
                  <a:pt x="95717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8742601" y="4808042"/>
            <a:ext cx="494840" cy="216060"/>
          </a:xfrm>
          <a:custGeom>
            <a:avLst/>
            <a:gdLst/>
            <a:ahLst/>
            <a:cxnLst/>
            <a:rect l="0" t="0" r="0" b="0"/>
            <a:pathLst>
              <a:path w="494840" h="216060">
                <a:moveTo>
                  <a:pt x="0" y="60006"/>
                </a:moveTo>
                <a:lnTo>
                  <a:pt x="5799" y="66008"/>
                </a:lnTo>
                <a:lnTo>
                  <a:pt x="10725" y="72853"/>
                </a:lnTo>
                <a:lnTo>
                  <a:pt x="15232" y="81240"/>
                </a:lnTo>
                <a:lnTo>
                  <a:pt x="19626" y="90867"/>
                </a:lnTo>
                <a:lnTo>
                  <a:pt x="24287" y="101182"/>
                </a:lnTo>
                <a:lnTo>
                  <a:pt x="29398" y="111790"/>
                </a:lnTo>
                <a:lnTo>
                  <a:pt x="34803" y="122488"/>
                </a:lnTo>
                <a:lnTo>
                  <a:pt x="40126" y="133188"/>
                </a:lnTo>
                <a:lnTo>
                  <a:pt x="45151" y="143860"/>
                </a:lnTo>
                <a:lnTo>
                  <a:pt x="49829" y="154499"/>
                </a:lnTo>
                <a:lnTo>
                  <a:pt x="54198" y="165108"/>
                </a:lnTo>
                <a:lnTo>
                  <a:pt x="58268" y="175621"/>
                </a:lnTo>
                <a:lnTo>
                  <a:pt x="60298" y="183459"/>
                </a:lnTo>
                <a:lnTo>
                  <a:pt x="58917" y="185509"/>
                </a:lnTo>
                <a:lnTo>
                  <a:pt x="56061" y="182947"/>
                </a:lnTo>
                <a:lnTo>
                  <a:pt x="52905" y="177247"/>
                </a:lnTo>
                <a:lnTo>
                  <a:pt x="50077" y="169228"/>
                </a:lnTo>
                <a:lnTo>
                  <a:pt x="47805" y="159464"/>
                </a:lnTo>
                <a:lnTo>
                  <a:pt x="45926" y="148580"/>
                </a:lnTo>
                <a:lnTo>
                  <a:pt x="44042" y="137244"/>
                </a:lnTo>
                <a:lnTo>
                  <a:pt x="41922" y="125858"/>
                </a:lnTo>
                <a:lnTo>
                  <a:pt x="39666" y="114424"/>
                </a:lnTo>
                <a:lnTo>
                  <a:pt x="37602" y="102677"/>
                </a:lnTo>
                <a:lnTo>
                  <a:pt x="35922" y="90479"/>
                </a:lnTo>
                <a:lnTo>
                  <a:pt x="34811" y="77996"/>
                </a:lnTo>
                <a:lnTo>
                  <a:pt x="34522" y="65609"/>
                </a:lnTo>
                <a:lnTo>
                  <a:pt x="35120" y="53541"/>
                </a:lnTo>
                <a:lnTo>
                  <a:pt x="36829" y="42167"/>
                </a:lnTo>
                <a:lnTo>
                  <a:pt x="40103" y="32060"/>
                </a:lnTo>
                <a:lnTo>
                  <a:pt x="45048" y="23428"/>
                </a:lnTo>
                <a:lnTo>
                  <a:pt x="51471" y="16634"/>
                </a:lnTo>
                <a:lnTo>
                  <a:pt x="59070" y="12343"/>
                </a:lnTo>
                <a:lnTo>
                  <a:pt x="67540" y="10686"/>
                </a:lnTo>
                <a:lnTo>
                  <a:pt x="76310" y="11504"/>
                </a:lnTo>
                <a:lnTo>
                  <a:pt x="84576" y="14629"/>
                </a:lnTo>
                <a:lnTo>
                  <a:pt x="91948" y="19731"/>
                </a:lnTo>
                <a:lnTo>
                  <a:pt x="98555" y="26561"/>
                </a:lnTo>
                <a:lnTo>
                  <a:pt x="104841" y="35030"/>
                </a:lnTo>
                <a:lnTo>
                  <a:pt x="111106" y="44944"/>
                </a:lnTo>
                <a:lnTo>
                  <a:pt x="117316" y="56023"/>
                </a:lnTo>
                <a:lnTo>
                  <a:pt x="123195" y="67982"/>
                </a:lnTo>
                <a:lnTo>
                  <a:pt x="128607" y="80516"/>
                </a:lnTo>
                <a:lnTo>
                  <a:pt x="133830" y="91076"/>
                </a:lnTo>
                <a:lnTo>
                  <a:pt x="138753" y="95729"/>
                </a:lnTo>
                <a:lnTo>
                  <a:pt x="142746" y="93992"/>
                </a:lnTo>
                <a:lnTo>
                  <a:pt x="146099" y="87250"/>
                </a:lnTo>
                <a:lnTo>
                  <a:pt x="149201" y="77315"/>
                </a:lnTo>
                <a:lnTo>
                  <a:pt x="152278" y="65930"/>
                </a:lnTo>
                <a:lnTo>
                  <a:pt x="155418" y="54144"/>
                </a:lnTo>
                <a:lnTo>
                  <a:pt x="158810" y="42589"/>
                </a:lnTo>
                <a:lnTo>
                  <a:pt x="162753" y="31731"/>
                </a:lnTo>
                <a:lnTo>
                  <a:pt x="167372" y="21728"/>
                </a:lnTo>
                <a:lnTo>
                  <a:pt x="172944" y="13005"/>
                </a:lnTo>
                <a:lnTo>
                  <a:pt x="179973" y="6337"/>
                </a:lnTo>
                <a:lnTo>
                  <a:pt x="188581" y="1969"/>
                </a:lnTo>
                <a:lnTo>
                  <a:pt x="198107" y="0"/>
                </a:lnTo>
                <a:lnTo>
                  <a:pt x="207346" y="638"/>
                </a:lnTo>
                <a:lnTo>
                  <a:pt x="215627" y="3735"/>
                </a:lnTo>
                <a:lnTo>
                  <a:pt x="222809" y="8879"/>
                </a:lnTo>
                <a:lnTo>
                  <a:pt x="229014" y="15603"/>
                </a:lnTo>
                <a:lnTo>
                  <a:pt x="234444" y="23489"/>
                </a:lnTo>
                <a:lnTo>
                  <a:pt x="239295" y="32202"/>
                </a:lnTo>
                <a:lnTo>
                  <a:pt x="243729" y="41495"/>
                </a:lnTo>
                <a:lnTo>
                  <a:pt x="247869" y="51192"/>
                </a:lnTo>
                <a:lnTo>
                  <a:pt x="251806" y="61329"/>
                </a:lnTo>
                <a:lnTo>
                  <a:pt x="255605" y="72127"/>
                </a:lnTo>
                <a:lnTo>
                  <a:pt x="259309" y="83650"/>
                </a:lnTo>
                <a:lnTo>
                  <a:pt x="262949" y="95661"/>
                </a:lnTo>
                <a:lnTo>
                  <a:pt x="266545" y="107724"/>
                </a:lnTo>
                <a:lnTo>
                  <a:pt x="270109" y="119584"/>
                </a:lnTo>
                <a:lnTo>
                  <a:pt x="273485" y="131327"/>
                </a:lnTo>
                <a:lnTo>
                  <a:pt x="276372" y="143278"/>
                </a:lnTo>
                <a:lnTo>
                  <a:pt x="278655" y="155519"/>
                </a:lnTo>
                <a:lnTo>
                  <a:pt x="280660" y="164683"/>
                </a:lnTo>
                <a:lnTo>
                  <a:pt x="282787" y="166872"/>
                </a:lnTo>
                <a:lnTo>
                  <a:pt x="285012" y="163936"/>
                </a:lnTo>
                <a:lnTo>
                  <a:pt x="287578" y="158106"/>
                </a:lnTo>
                <a:lnTo>
                  <a:pt x="290844" y="150962"/>
                </a:lnTo>
                <a:lnTo>
                  <a:pt x="294947" y="143377"/>
                </a:lnTo>
                <a:lnTo>
                  <a:pt x="300141" y="136070"/>
                </a:lnTo>
                <a:lnTo>
                  <a:pt x="306901" y="129800"/>
                </a:lnTo>
                <a:lnTo>
                  <a:pt x="315336" y="124861"/>
                </a:lnTo>
                <a:lnTo>
                  <a:pt x="325250" y="121178"/>
                </a:lnTo>
                <a:lnTo>
                  <a:pt x="336346" y="118527"/>
                </a:lnTo>
                <a:lnTo>
                  <a:pt x="348322" y="116657"/>
                </a:lnTo>
                <a:lnTo>
                  <a:pt x="360768" y="115193"/>
                </a:lnTo>
                <a:lnTo>
                  <a:pt x="373188" y="113660"/>
                </a:lnTo>
                <a:lnTo>
                  <a:pt x="385315" y="111806"/>
                </a:lnTo>
                <a:lnTo>
                  <a:pt x="397082" y="109574"/>
                </a:lnTo>
                <a:lnTo>
                  <a:pt x="408525" y="107004"/>
                </a:lnTo>
                <a:lnTo>
                  <a:pt x="419697" y="104155"/>
                </a:lnTo>
                <a:lnTo>
                  <a:pt x="430338" y="100767"/>
                </a:lnTo>
                <a:lnTo>
                  <a:pt x="439885" y="96284"/>
                </a:lnTo>
                <a:lnTo>
                  <a:pt x="448113" y="90487"/>
                </a:lnTo>
                <a:lnTo>
                  <a:pt x="454791" y="83476"/>
                </a:lnTo>
                <a:lnTo>
                  <a:pt x="459529" y="75475"/>
                </a:lnTo>
                <a:lnTo>
                  <a:pt x="462300" y="66726"/>
                </a:lnTo>
                <a:lnTo>
                  <a:pt x="463213" y="57598"/>
                </a:lnTo>
                <a:lnTo>
                  <a:pt x="462321" y="48558"/>
                </a:lnTo>
                <a:lnTo>
                  <a:pt x="459831" y="39858"/>
                </a:lnTo>
                <a:lnTo>
                  <a:pt x="455892" y="31715"/>
                </a:lnTo>
                <a:lnTo>
                  <a:pt x="450507" y="24391"/>
                </a:lnTo>
                <a:lnTo>
                  <a:pt x="443814" y="17955"/>
                </a:lnTo>
                <a:lnTo>
                  <a:pt x="436049" y="12634"/>
                </a:lnTo>
                <a:lnTo>
                  <a:pt x="427468" y="8881"/>
                </a:lnTo>
                <a:lnTo>
                  <a:pt x="418290" y="6806"/>
                </a:lnTo>
                <a:lnTo>
                  <a:pt x="408686" y="6378"/>
                </a:lnTo>
                <a:lnTo>
                  <a:pt x="398787" y="7603"/>
                </a:lnTo>
                <a:lnTo>
                  <a:pt x="388685" y="10315"/>
                </a:lnTo>
                <a:lnTo>
                  <a:pt x="378442" y="14235"/>
                </a:lnTo>
                <a:lnTo>
                  <a:pt x="368108" y="19074"/>
                </a:lnTo>
                <a:lnTo>
                  <a:pt x="357717" y="24594"/>
                </a:lnTo>
                <a:lnTo>
                  <a:pt x="347621" y="30924"/>
                </a:lnTo>
                <a:lnTo>
                  <a:pt x="338447" y="38537"/>
                </a:lnTo>
                <a:lnTo>
                  <a:pt x="330469" y="47587"/>
                </a:lnTo>
                <a:lnTo>
                  <a:pt x="323790" y="57936"/>
                </a:lnTo>
                <a:lnTo>
                  <a:pt x="318520" y="69333"/>
                </a:lnTo>
                <a:lnTo>
                  <a:pt x="314572" y="81516"/>
                </a:lnTo>
                <a:lnTo>
                  <a:pt x="311886" y="94102"/>
                </a:lnTo>
                <a:lnTo>
                  <a:pt x="310517" y="106617"/>
                </a:lnTo>
                <a:lnTo>
                  <a:pt x="310373" y="118803"/>
                </a:lnTo>
                <a:lnTo>
                  <a:pt x="311410" y="130442"/>
                </a:lnTo>
                <a:lnTo>
                  <a:pt x="313701" y="141265"/>
                </a:lnTo>
                <a:lnTo>
                  <a:pt x="317167" y="151212"/>
                </a:lnTo>
                <a:lnTo>
                  <a:pt x="321613" y="160385"/>
                </a:lnTo>
                <a:lnTo>
                  <a:pt x="326813" y="168941"/>
                </a:lnTo>
                <a:lnTo>
                  <a:pt x="332573" y="177029"/>
                </a:lnTo>
                <a:lnTo>
                  <a:pt x="338898" y="184617"/>
                </a:lnTo>
                <a:lnTo>
                  <a:pt x="345974" y="191493"/>
                </a:lnTo>
                <a:lnTo>
                  <a:pt x="353851" y="197598"/>
                </a:lnTo>
                <a:lnTo>
                  <a:pt x="362599" y="202850"/>
                </a:lnTo>
                <a:lnTo>
                  <a:pt x="372381" y="207081"/>
                </a:lnTo>
                <a:lnTo>
                  <a:pt x="383187" y="210295"/>
                </a:lnTo>
                <a:lnTo>
                  <a:pt x="394869" y="212641"/>
                </a:lnTo>
                <a:lnTo>
                  <a:pt x="407234" y="214306"/>
                </a:lnTo>
                <a:lnTo>
                  <a:pt x="420098" y="215462"/>
                </a:lnTo>
                <a:lnTo>
                  <a:pt x="433094" y="216059"/>
                </a:lnTo>
                <a:lnTo>
                  <a:pt x="447162" y="215790"/>
                </a:lnTo>
                <a:lnTo>
                  <a:pt x="465771" y="213516"/>
                </a:lnTo>
                <a:lnTo>
                  <a:pt x="494839" y="207405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9515438" y="4508843"/>
            <a:ext cx="174728" cy="517134"/>
          </a:xfrm>
          <a:custGeom>
            <a:avLst/>
            <a:gdLst/>
            <a:ahLst/>
            <a:cxnLst/>
            <a:rect l="0" t="0" r="0" b="0"/>
            <a:pathLst>
              <a:path w="174728" h="517134">
                <a:moveTo>
                  <a:pt x="90500" y="517133"/>
                </a:moveTo>
                <a:lnTo>
                  <a:pt x="87565" y="508331"/>
                </a:lnTo>
                <a:lnTo>
                  <a:pt x="84783" y="499984"/>
                </a:lnTo>
                <a:lnTo>
                  <a:pt x="81883" y="491286"/>
                </a:lnTo>
                <a:lnTo>
                  <a:pt x="78843" y="482165"/>
                </a:lnTo>
                <a:lnTo>
                  <a:pt x="75678" y="472669"/>
                </a:lnTo>
                <a:lnTo>
                  <a:pt x="72420" y="462869"/>
                </a:lnTo>
                <a:lnTo>
                  <a:pt x="69254" y="452509"/>
                </a:lnTo>
                <a:lnTo>
                  <a:pt x="66511" y="441038"/>
                </a:lnTo>
                <a:lnTo>
                  <a:pt x="64331" y="428246"/>
                </a:lnTo>
                <a:lnTo>
                  <a:pt x="62530" y="414230"/>
                </a:lnTo>
                <a:lnTo>
                  <a:pt x="60705" y="399220"/>
                </a:lnTo>
                <a:lnTo>
                  <a:pt x="58623" y="383454"/>
                </a:lnTo>
                <a:lnTo>
                  <a:pt x="56222" y="367139"/>
                </a:lnTo>
                <a:lnTo>
                  <a:pt x="53532" y="350435"/>
                </a:lnTo>
                <a:lnTo>
                  <a:pt x="50609" y="333470"/>
                </a:lnTo>
                <a:lnTo>
                  <a:pt x="47510" y="316656"/>
                </a:lnTo>
                <a:lnTo>
                  <a:pt x="44282" y="300666"/>
                </a:lnTo>
                <a:lnTo>
                  <a:pt x="40967" y="285791"/>
                </a:lnTo>
                <a:lnTo>
                  <a:pt x="37588" y="271666"/>
                </a:lnTo>
                <a:lnTo>
                  <a:pt x="34168" y="257493"/>
                </a:lnTo>
                <a:lnTo>
                  <a:pt x="30718" y="242804"/>
                </a:lnTo>
                <a:lnTo>
                  <a:pt x="27247" y="227477"/>
                </a:lnTo>
                <a:lnTo>
                  <a:pt x="23765" y="211569"/>
                </a:lnTo>
                <a:lnTo>
                  <a:pt x="20273" y="195198"/>
                </a:lnTo>
                <a:lnTo>
                  <a:pt x="16776" y="178644"/>
                </a:lnTo>
                <a:lnTo>
                  <a:pt x="13275" y="162311"/>
                </a:lnTo>
                <a:lnTo>
                  <a:pt x="9775" y="146403"/>
                </a:lnTo>
                <a:lnTo>
                  <a:pt x="6442" y="130944"/>
                </a:lnTo>
                <a:lnTo>
                  <a:pt x="3584" y="115870"/>
                </a:lnTo>
                <a:lnTo>
                  <a:pt x="1337" y="101108"/>
                </a:lnTo>
                <a:lnTo>
                  <a:pt x="0" y="86904"/>
                </a:lnTo>
                <a:lnTo>
                  <a:pt x="85" y="73811"/>
                </a:lnTo>
                <a:lnTo>
                  <a:pt x="1743" y="62040"/>
                </a:lnTo>
                <a:lnTo>
                  <a:pt x="4977" y="51491"/>
                </a:lnTo>
                <a:lnTo>
                  <a:pt x="9813" y="41937"/>
                </a:lnTo>
                <a:lnTo>
                  <a:pt x="16101" y="33142"/>
                </a:lnTo>
                <a:lnTo>
                  <a:pt x="23577" y="25064"/>
                </a:lnTo>
                <a:lnTo>
                  <a:pt x="31959" y="17850"/>
                </a:lnTo>
                <a:lnTo>
                  <a:pt x="40998" y="11520"/>
                </a:lnTo>
                <a:lnTo>
                  <a:pt x="50506" y="6285"/>
                </a:lnTo>
                <a:lnTo>
                  <a:pt x="60341" y="2598"/>
                </a:lnTo>
                <a:lnTo>
                  <a:pt x="70400" y="567"/>
                </a:lnTo>
                <a:lnTo>
                  <a:pt x="80614" y="0"/>
                </a:lnTo>
                <a:lnTo>
                  <a:pt x="90930" y="600"/>
                </a:lnTo>
                <a:lnTo>
                  <a:pt x="101315" y="2075"/>
                </a:lnTo>
                <a:lnTo>
                  <a:pt x="111748" y="4180"/>
                </a:lnTo>
                <a:lnTo>
                  <a:pt x="122213" y="6731"/>
                </a:lnTo>
                <a:lnTo>
                  <a:pt x="132686" y="9590"/>
                </a:lnTo>
                <a:lnTo>
                  <a:pt x="142703" y="12700"/>
                </a:lnTo>
                <a:lnTo>
                  <a:pt x="152356" y="16483"/>
                </a:lnTo>
                <a:lnTo>
                  <a:pt x="162491" y="22385"/>
                </a:lnTo>
                <a:lnTo>
                  <a:pt x="174727" y="32822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9479596" y="4794348"/>
            <a:ext cx="178985" cy="10530"/>
          </a:xfrm>
          <a:custGeom>
            <a:avLst/>
            <a:gdLst/>
            <a:ahLst/>
            <a:cxnLst/>
            <a:rect l="0" t="0" r="0" b="0"/>
            <a:pathLst>
              <a:path w="178985" h="10530">
                <a:moveTo>
                  <a:pt x="178984" y="0"/>
                </a:moveTo>
                <a:lnTo>
                  <a:pt x="170115" y="2867"/>
                </a:lnTo>
                <a:lnTo>
                  <a:pt x="161129" y="5009"/>
                </a:lnTo>
                <a:lnTo>
                  <a:pt x="151133" y="6613"/>
                </a:lnTo>
                <a:lnTo>
                  <a:pt x="140153" y="7793"/>
                </a:lnTo>
                <a:lnTo>
                  <a:pt x="128341" y="8641"/>
                </a:lnTo>
                <a:lnTo>
                  <a:pt x="115883" y="9239"/>
                </a:lnTo>
                <a:lnTo>
                  <a:pt x="102945" y="9653"/>
                </a:lnTo>
                <a:lnTo>
                  <a:pt x="89664" y="9937"/>
                </a:lnTo>
                <a:lnTo>
                  <a:pt x="76152" y="10131"/>
                </a:lnTo>
                <a:lnTo>
                  <a:pt x="62702" y="10262"/>
                </a:lnTo>
                <a:lnTo>
                  <a:pt x="48275" y="10364"/>
                </a:lnTo>
                <a:lnTo>
                  <a:pt x="29366" y="1044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9687910" y="4831859"/>
            <a:ext cx="165748" cy="186831"/>
          </a:xfrm>
          <a:custGeom>
            <a:avLst/>
            <a:gdLst/>
            <a:ahLst/>
            <a:cxnLst/>
            <a:rect l="0" t="0" r="0" b="0"/>
            <a:pathLst>
              <a:path w="165748" h="186831">
                <a:moveTo>
                  <a:pt x="97012" y="4603"/>
                </a:moveTo>
                <a:lnTo>
                  <a:pt x="88211" y="1804"/>
                </a:lnTo>
                <a:lnTo>
                  <a:pt x="79864" y="301"/>
                </a:lnTo>
                <a:lnTo>
                  <a:pt x="71170" y="0"/>
                </a:lnTo>
                <a:lnTo>
                  <a:pt x="62221" y="852"/>
                </a:lnTo>
                <a:lnTo>
                  <a:pt x="53376" y="2969"/>
                </a:lnTo>
                <a:lnTo>
                  <a:pt x="44840" y="6295"/>
                </a:lnTo>
                <a:lnTo>
                  <a:pt x="36825" y="10803"/>
                </a:lnTo>
                <a:lnTo>
                  <a:pt x="29596" y="16570"/>
                </a:lnTo>
                <a:lnTo>
                  <a:pt x="23219" y="23522"/>
                </a:lnTo>
                <a:lnTo>
                  <a:pt x="17599" y="31458"/>
                </a:lnTo>
                <a:lnTo>
                  <a:pt x="12582" y="40156"/>
                </a:lnTo>
                <a:lnTo>
                  <a:pt x="8027" y="49412"/>
                </a:lnTo>
                <a:lnTo>
                  <a:pt x="4135" y="59066"/>
                </a:lnTo>
                <a:lnTo>
                  <a:pt x="1426" y="69000"/>
                </a:lnTo>
                <a:lnTo>
                  <a:pt x="87" y="79126"/>
                </a:lnTo>
                <a:lnTo>
                  <a:pt x="0" y="89383"/>
                </a:lnTo>
                <a:lnTo>
                  <a:pt x="931" y="99729"/>
                </a:lnTo>
                <a:lnTo>
                  <a:pt x="2635" y="110131"/>
                </a:lnTo>
                <a:lnTo>
                  <a:pt x="5066" y="120404"/>
                </a:lnTo>
                <a:lnTo>
                  <a:pt x="8367" y="130229"/>
                </a:lnTo>
                <a:lnTo>
                  <a:pt x="12552" y="139468"/>
                </a:lnTo>
                <a:lnTo>
                  <a:pt x="17668" y="148147"/>
                </a:lnTo>
                <a:lnTo>
                  <a:pt x="23858" y="156363"/>
                </a:lnTo>
                <a:lnTo>
                  <a:pt x="31103" y="164215"/>
                </a:lnTo>
                <a:lnTo>
                  <a:pt x="39410" y="171473"/>
                </a:lnTo>
                <a:lnTo>
                  <a:pt x="48889" y="177595"/>
                </a:lnTo>
                <a:lnTo>
                  <a:pt x="59479" y="182370"/>
                </a:lnTo>
                <a:lnTo>
                  <a:pt x="70675" y="185576"/>
                </a:lnTo>
                <a:lnTo>
                  <a:pt x="81650" y="186830"/>
                </a:lnTo>
                <a:lnTo>
                  <a:pt x="91956" y="186114"/>
                </a:lnTo>
                <a:lnTo>
                  <a:pt x="101671" y="183701"/>
                </a:lnTo>
                <a:lnTo>
                  <a:pt x="111189" y="179956"/>
                </a:lnTo>
                <a:lnTo>
                  <a:pt x="120770" y="175215"/>
                </a:lnTo>
                <a:lnTo>
                  <a:pt x="130188" y="169595"/>
                </a:lnTo>
                <a:lnTo>
                  <a:pt x="138840" y="162999"/>
                </a:lnTo>
                <a:lnTo>
                  <a:pt x="146436" y="155450"/>
                </a:lnTo>
                <a:lnTo>
                  <a:pt x="152842" y="146923"/>
                </a:lnTo>
                <a:lnTo>
                  <a:pt x="157923" y="137289"/>
                </a:lnTo>
                <a:lnTo>
                  <a:pt x="161739" y="126582"/>
                </a:lnTo>
                <a:lnTo>
                  <a:pt x="164336" y="114967"/>
                </a:lnTo>
                <a:lnTo>
                  <a:pt x="165645" y="102646"/>
                </a:lnTo>
                <a:lnTo>
                  <a:pt x="165747" y="89808"/>
                </a:lnTo>
                <a:lnTo>
                  <a:pt x="164683" y="76764"/>
                </a:lnTo>
                <a:lnTo>
                  <a:pt x="162374" y="63935"/>
                </a:lnTo>
                <a:lnTo>
                  <a:pt x="158891" y="51543"/>
                </a:lnTo>
                <a:lnTo>
                  <a:pt x="154159" y="40065"/>
                </a:lnTo>
                <a:lnTo>
                  <a:pt x="147098" y="29193"/>
                </a:lnTo>
                <a:lnTo>
                  <a:pt x="133742" y="17973"/>
                </a:lnTo>
                <a:lnTo>
                  <a:pt x="107540" y="460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9887356" y="4769161"/>
            <a:ext cx="245007" cy="231763"/>
          </a:xfrm>
          <a:custGeom>
            <a:avLst/>
            <a:gdLst/>
            <a:ahLst/>
            <a:cxnLst/>
            <a:rect l="0" t="0" r="0" b="0"/>
            <a:pathLst>
              <a:path w="245007" h="231763">
                <a:moveTo>
                  <a:pt x="2851" y="77829"/>
                </a:moveTo>
                <a:lnTo>
                  <a:pt x="5785" y="86631"/>
                </a:lnTo>
                <a:lnTo>
                  <a:pt x="8567" y="94978"/>
                </a:lnTo>
                <a:lnTo>
                  <a:pt x="11467" y="103685"/>
                </a:lnTo>
                <a:lnTo>
                  <a:pt x="14507" y="113152"/>
                </a:lnTo>
                <a:lnTo>
                  <a:pt x="17672" y="123944"/>
                </a:lnTo>
                <a:lnTo>
                  <a:pt x="20936" y="136233"/>
                </a:lnTo>
                <a:lnTo>
                  <a:pt x="24274" y="149552"/>
                </a:lnTo>
                <a:lnTo>
                  <a:pt x="27666" y="163023"/>
                </a:lnTo>
                <a:lnTo>
                  <a:pt x="31095" y="176114"/>
                </a:lnTo>
                <a:lnTo>
                  <a:pt x="34550" y="188665"/>
                </a:lnTo>
                <a:lnTo>
                  <a:pt x="38021" y="200698"/>
                </a:lnTo>
                <a:lnTo>
                  <a:pt x="41483" y="212289"/>
                </a:lnTo>
                <a:lnTo>
                  <a:pt x="44106" y="222821"/>
                </a:lnTo>
                <a:lnTo>
                  <a:pt x="44180" y="229881"/>
                </a:lnTo>
                <a:lnTo>
                  <a:pt x="41726" y="231762"/>
                </a:lnTo>
                <a:lnTo>
                  <a:pt x="38365" y="229583"/>
                </a:lnTo>
                <a:lnTo>
                  <a:pt x="34793" y="224627"/>
                </a:lnTo>
                <a:lnTo>
                  <a:pt x="31194" y="217813"/>
                </a:lnTo>
                <a:lnTo>
                  <a:pt x="27607" y="209754"/>
                </a:lnTo>
                <a:lnTo>
                  <a:pt x="24040" y="200701"/>
                </a:lnTo>
                <a:lnTo>
                  <a:pt x="20490" y="190623"/>
                </a:lnTo>
                <a:lnTo>
                  <a:pt x="16951" y="179578"/>
                </a:lnTo>
                <a:lnTo>
                  <a:pt x="13421" y="167884"/>
                </a:lnTo>
                <a:lnTo>
                  <a:pt x="9898" y="156032"/>
                </a:lnTo>
                <a:lnTo>
                  <a:pt x="6388" y="144318"/>
                </a:lnTo>
                <a:lnTo>
                  <a:pt x="3218" y="132841"/>
                </a:lnTo>
                <a:lnTo>
                  <a:pt x="1002" y="121601"/>
                </a:lnTo>
                <a:lnTo>
                  <a:pt x="0" y="110558"/>
                </a:lnTo>
                <a:lnTo>
                  <a:pt x="313" y="99668"/>
                </a:lnTo>
                <a:lnTo>
                  <a:pt x="2043" y="88888"/>
                </a:lnTo>
                <a:lnTo>
                  <a:pt x="5103" y="78192"/>
                </a:lnTo>
                <a:lnTo>
                  <a:pt x="9429" y="67719"/>
                </a:lnTo>
                <a:lnTo>
                  <a:pt x="15072" y="57760"/>
                </a:lnTo>
                <a:lnTo>
                  <a:pt x="21944" y="48436"/>
                </a:lnTo>
                <a:lnTo>
                  <a:pt x="29998" y="39870"/>
                </a:lnTo>
                <a:lnTo>
                  <a:pt x="39304" y="32262"/>
                </a:lnTo>
                <a:lnTo>
                  <a:pt x="49794" y="25632"/>
                </a:lnTo>
                <a:lnTo>
                  <a:pt x="61430" y="20009"/>
                </a:lnTo>
                <a:lnTo>
                  <a:pt x="74297" y="15523"/>
                </a:lnTo>
                <a:lnTo>
                  <a:pt x="88321" y="12133"/>
                </a:lnTo>
                <a:lnTo>
                  <a:pt x="103143" y="9668"/>
                </a:lnTo>
                <a:lnTo>
                  <a:pt x="118239" y="7922"/>
                </a:lnTo>
                <a:lnTo>
                  <a:pt x="133275" y="6703"/>
                </a:lnTo>
                <a:lnTo>
                  <a:pt x="147964" y="5695"/>
                </a:lnTo>
                <a:lnTo>
                  <a:pt x="161979" y="4478"/>
                </a:lnTo>
                <a:lnTo>
                  <a:pt x="175216" y="2849"/>
                </a:lnTo>
                <a:lnTo>
                  <a:pt x="187679" y="1129"/>
                </a:lnTo>
                <a:lnTo>
                  <a:pt x="200815" y="0"/>
                </a:lnTo>
                <a:lnTo>
                  <a:pt x="218016" y="478"/>
                </a:lnTo>
                <a:lnTo>
                  <a:pt x="245006" y="413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 rot="414600">
            <a:off x="1907796" y="5512733"/>
            <a:ext cx="52644" cy="473783"/>
          </a:xfrm>
          <a:custGeom>
            <a:avLst/>
            <a:gdLst/>
            <a:ahLst/>
            <a:cxnLst/>
            <a:rect l="0" t="0" r="0" b="0"/>
            <a:pathLst>
              <a:path w="52644" h="473783">
                <a:moveTo>
                  <a:pt x="0" y="0"/>
                </a:moveTo>
                <a:lnTo>
                  <a:pt x="67" y="14602"/>
                </a:lnTo>
                <a:lnTo>
                  <a:pt x="707" y="27873"/>
                </a:lnTo>
                <a:lnTo>
                  <a:pt x="1999" y="41083"/>
                </a:lnTo>
                <a:lnTo>
                  <a:pt x="3686" y="54771"/>
                </a:lnTo>
                <a:lnTo>
                  <a:pt x="5354" y="69577"/>
                </a:lnTo>
                <a:lnTo>
                  <a:pt x="6772" y="85727"/>
                </a:lnTo>
                <a:lnTo>
                  <a:pt x="8043" y="102799"/>
                </a:lnTo>
                <a:lnTo>
                  <a:pt x="9502" y="119944"/>
                </a:lnTo>
                <a:lnTo>
                  <a:pt x="11330" y="136658"/>
                </a:lnTo>
                <a:lnTo>
                  <a:pt x="13389" y="152794"/>
                </a:lnTo>
                <a:lnTo>
                  <a:pt x="15316" y="168388"/>
                </a:lnTo>
                <a:lnTo>
                  <a:pt x="16910" y="183542"/>
                </a:lnTo>
                <a:lnTo>
                  <a:pt x="18133" y="198362"/>
                </a:lnTo>
                <a:lnTo>
                  <a:pt x="19029" y="212942"/>
                </a:lnTo>
                <a:lnTo>
                  <a:pt x="19670" y="227350"/>
                </a:lnTo>
                <a:lnTo>
                  <a:pt x="20288" y="241639"/>
                </a:lnTo>
                <a:lnTo>
                  <a:pt x="21242" y="255847"/>
                </a:lnTo>
                <a:lnTo>
                  <a:pt x="22704" y="270008"/>
                </a:lnTo>
                <a:lnTo>
                  <a:pt x="24671" y="284468"/>
                </a:lnTo>
                <a:lnTo>
                  <a:pt x="27063" y="299855"/>
                </a:lnTo>
                <a:lnTo>
                  <a:pt x="29779" y="316429"/>
                </a:lnTo>
                <a:lnTo>
                  <a:pt x="32568" y="333969"/>
                </a:lnTo>
                <a:lnTo>
                  <a:pt x="35053" y="351967"/>
                </a:lnTo>
                <a:lnTo>
                  <a:pt x="37058" y="370065"/>
                </a:lnTo>
                <a:lnTo>
                  <a:pt x="38741" y="387775"/>
                </a:lnTo>
                <a:lnTo>
                  <a:pt x="40486" y="404434"/>
                </a:lnTo>
                <a:lnTo>
                  <a:pt x="42509" y="419767"/>
                </a:lnTo>
                <a:lnTo>
                  <a:pt x="44710" y="433410"/>
                </a:lnTo>
                <a:lnTo>
                  <a:pt x="46966" y="446060"/>
                </a:lnTo>
                <a:lnTo>
                  <a:pt x="49478" y="458828"/>
                </a:lnTo>
                <a:lnTo>
                  <a:pt x="52643" y="473782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 rot="414600">
            <a:off x="1755714" y="5658072"/>
            <a:ext cx="315856" cy="84230"/>
          </a:xfrm>
          <a:custGeom>
            <a:avLst/>
            <a:gdLst/>
            <a:ahLst/>
            <a:cxnLst/>
            <a:rect l="0" t="0" r="0" b="0"/>
            <a:pathLst>
              <a:path w="315856" h="84230">
                <a:moveTo>
                  <a:pt x="315855" y="0"/>
                </a:moveTo>
                <a:lnTo>
                  <a:pt x="306987" y="2867"/>
                </a:lnTo>
                <a:lnTo>
                  <a:pt x="298000" y="5009"/>
                </a:lnTo>
                <a:lnTo>
                  <a:pt x="288005" y="6621"/>
                </a:lnTo>
                <a:lnTo>
                  <a:pt x="277024" y="8147"/>
                </a:lnTo>
                <a:lnTo>
                  <a:pt x="265213" y="10292"/>
                </a:lnTo>
                <a:lnTo>
                  <a:pt x="252759" y="13392"/>
                </a:lnTo>
                <a:lnTo>
                  <a:pt x="239994" y="17285"/>
                </a:lnTo>
                <a:lnTo>
                  <a:pt x="227361" y="21514"/>
                </a:lnTo>
                <a:lnTo>
                  <a:pt x="215088" y="25765"/>
                </a:lnTo>
                <a:lnTo>
                  <a:pt x="203053" y="29907"/>
                </a:lnTo>
                <a:lnTo>
                  <a:pt x="190899" y="33909"/>
                </a:lnTo>
                <a:lnTo>
                  <a:pt x="178427" y="37780"/>
                </a:lnTo>
                <a:lnTo>
                  <a:pt x="165761" y="41548"/>
                </a:lnTo>
                <a:lnTo>
                  <a:pt x="153251" y="45238"/>
                </a:lnTo>
                <a:lnTo>
                  <a:pt x="141087" y="48873"/>
                </a:lnTo>
                <a:lnTo>
                  <a:pt x="129139" y="52467"/>
                </a:lnTo>
                <a:lnTo>
                  <a:pt x="117050" y="56034"/>
                </a:lnTo>
                <a:lnTo>
                  <a:pt x="104615" y="59577"/>
                </a:lnTo>
                <a:lnTo>
                  <a:pt x="91636" y="62941"/>
                </a:lnTo>
                <a:lnTo>
                  <a:pt x="77852" y="65819"/>
                </a:lnTo>
                <a:lnTo>
                  <a:pt x="63225" y="68092"/>
                </a:lnTo>
                <a:lnTo>
                  <a:pt x="48617" y="69989"/>
                </a:lnTo>
                <a:lnTo>
                  <a:pt x="34248" y="72295"/>
                </a:lnTo>
                <a:lnTo>
                  <a:pt x="18855" y="76329"/>
                </a:lnTo>
                <a:lnTo>
                  <a:pt x="0" y="8422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 rot="414600">
            <a:off x="2043419" y="5577304"/>
            <a:ext cx="326385" cy="382930"/>
          </a:xfrm>
          <a:custGeom>
            <a:avLst/>
            <a:gdLst/>
            <a:ahLst/>
            <a:cxnLst/>
            <a:rect l="0" t="0" r="0" b="0"/>
            <a:pathLst>
              <a:path w="326385" h="382930">
                <a:moveTo>
                  <a:pt x="0" y="0"/>
                </a:moveTo>
                <a:lnTo>
                  <a:pt x="67" y="14670"/>
                </a:lnTo>
                <a:lnTo>
                  <a:pt x="707" y="28580"/>
                </a:lnTo>
                <a:lnTo>
                  <a:pt x="2004" y="43069"/>
                </a:lnTo>
                <a:lnTo>
                  <a:pt x="3864" y="57925"/>
                </a:lnTo>
                <a:lnTo>
                  <a:pt x="6180" y="72453"/>
                </a:lnTo>
                <a:lnTo>
                  <a:pt x="8842" y="86281"/>
                </a:lnTo>
                <a:lnTo>
                  <a:pt x="11593" y="99839"/>
                </a:lnTo>
                <a:lnTo>
                  <a:pt x="14052" y="114147"/>
                </a:lnTo>
                <a:lnTo>
                  <a:pt x="16039" y="129725"/>
                </a:lnTo>
                <a:lnTo>
                  <a:pt x="17710" y="146120"/>
                </a:lnTo>
                <a:lnTo>
                  <a:pt x="19446" y="162218"/>
                </a:lnTo>
                <a:lnTo>
                  <a:pt x="21468" y="177395"/>
                </a:lnTo>
                <a:lnTo>
                  <a:pt x="23829" y="192010"/>
                </a:lnTo>
                <a:lnTo>
                  <a:pt x="26493" y="207102"/>
                </a:lnTo>
                <a:lnTo>
                  <a:pt x="29398" y="223251"/>
                </a:lnTo>
                <a:lnTo>
                  <a:pt x="32486" y="240386"/>
                </a:lnTo>
                <a:lnTo>
                  <a:pt x="35705" y="258053"/>
                </a:lnTo>
                <a:lnTo>
                  <a:pt x="39016" y="275900"/>
                </a:lnTo>
                <a:lnTo>
                  <a:pt x="42390" y="293428"/>
                </a:lnTo>
                <a:lnTo>
                  <a:pt x="45809" y="309957"/>
                </a:lnTo>
                <a:lnTo>
                  <a:pt x="49253" y="325219"/>
                </a:lnTo>
                <a:lnTo>
                  <a:pt x="52548" y="339447"/>
                </a:lnTo>
                <a:lnTo>
                  <a:pt x="55382" y="353163"/>
                </a:lnTo>
                <a:lnTo>
                  <a:pt x="57579" y="366665"/>
                </a:lnTo>
                <a:lnTo>
                  <a:pt x="57762" y="377778"/>
                </a:lnTo>
                <a:lnTo>
                  <a:pt x="55049" y="382929"/>
                </a:lnTo>
                <a:lnTo>
                  <a:pt x="51244" y="382022"/>
                </a:lnTo>
                <a:lnTo>
                  <a:pt x="47244" y="376626"/>
                </a:lnTo>
                <a:lnTo>
                  <a:pt x="43462" y="368227"/>
                </a:lnTo>
                <a:lnTo>
                  <a:pt x="40254" y="357871"/>
                </a:lnTo>
                <a:lnTo>
                  <a:pt x="37749" y="346248"/>
                </a:lnTo>
                <a:lnTo>
                  <a:pt x="36058" y="333798"/>
                </a:lnTo>
                <a:lnTo>
                  <a:pt x="35368" y="320808"/>
                </a:lnTo>
                <a:lnTo>
                  <a:pt x="35682" y="307469"/>
                </a:lnTo>
                <a:lnTo>
                  <a:pt x="36858" y="294063"/>
                </a:lnTo>
                <a:lnTo>
                  <a:pt x="38709" y="280979"/>
                </a:lnTo>
                <a:lnTo>
                  <a:pt x="41068" y="268398"/>
                </a:lnTo>
                <a:lnTo>
                  <a:pt x="43955" y="256320"/>
                </a:lnTo>
                <a:lnTo>
                  <a:pt x="47570" y="244668"/>
                </a:lnTo>
                <a:lnTo>
                  <a:pt x="51970" y="233364"/>
                </a:lnTo>
                <a:lnTo>
                  <a:pt x="57230" y="222976"/>
                </a:lnTo>
                <a:lnTo>
                  <a:pt x="63517" y="214662"/>
                </a:lnTo>
                <a:lnTo>
                  <a:pt x="70819" y="208897"/>
                </a:lnTo>
                <a:lnTo>
                  <a:pt x="78825" y="205842"/>
                </a:lnTo>
                <a:lnTo>
                  <a:pt x="87037" y="205679"/>
                </a:lnTo>
                <a:lnTo>
                  <a:pt x="95145" y="208202"/>
                </a:lnTo>
                <a:lnTo>
                  <a:pt x="102875" y="212945"/>
                </a:lnTo>
                <a:lnTo>
                  <a:pt x="109913" y="219392"/>
                </a:lnTo>
                <a:lnTo>
                  <a:pt x="116163" y="227088"/>
                </a:lnTo>
                <a:lnTo>
                  <a:pt x="121698" y="235674"/>
                </a:lnTo>
                <a:lnTo>
                  <a:pt x="126658" y="244880"/>
                </a:lnTo>
                <a:lnTo>
                  <a:pt x="131184" y="254513"/>
                </a:lnTo>
                <a:lnTo>
                  <a:pt x="135395" y="264439"/>
                </a:lnTo>
                <a:lnTo>
                  <a:pt x="139385" y="274562"/>
                </a:lnTo>
                <a:lnTo>
                  <a:pt x="143220" y="284822"/>
                </a:lnTo>
                <a:lnTo>
                  <a:pt x="146950" y="295342"/>
                </a:lnTo>
                <a:lnTo>
                  <a:pt x="150608" y="306397"/>
                </a:lnTo>
                <a:lnTo>
                  <a:pt x="154223" y="318030"/>
                </a:lnTo>
                <a:lnTo>
                  <a:pt x="157997" y="327781"/>
                </a:lnTo>
                <a:lnTo>
                  <a:pt x="161765" y="331918"/>
                </a:lnTo>
                <a:lnTo>
                  <a:pt x="164990" y="330356"/>
                </a:lnTo>
                <a:lnTo>
                  <a:pt x="167883" y="324582"/>
                </a:lnTo>
                <a:lnTo>
                  <a:pt x="171053" y="316470"/>
                </a:lnTo>
                <a:lnTo>
                  <a:pt x="175259" y="307924"/>
                </a:lnTo>
                <a:lnTo>
                  <a:pt x="180805" y="299979"/>
                </a:lnTo>
                <a:lnTo>
                  <a:pt x="187785" y="292955"/>
                </a:lnTo>
                <a:lnTo>
                  <a:pt x="196282" y="286824"/>
                </a:lnTo>
                <a:lnTo>
                  <a:pt x="206179" y="281429"/>
                </a:lnTo>
                <a:lnTo>
                  <a:pt x="217228" y="276593"/>
                </a:lnTo>
                <a:lnTo>
                  <a:pt x="229158" y="272166"/>
                </a:lnTo>
                <a:lnTo>
                  <a:pt x="241726" y="268023"/>
                </a:lnTo>
                <a:lnTo>
                  <a:pt x="254416" y="263914"/>
                </a:lnTo>
                <a:lnTo>
                  <a:pt x="266475" y="259467"/>
                </a:lnTo>
                <a:lnTo>
                  <a:pt x="277531" y="254505"/>
                </a:lnTo>
                <a:lnTo>
                  <a:pt x="287089" y="248867"/>
                </a:lnTo>
                <a:lnTo>
                  <a:pt x="294380" y="242324"/>
                </a:lnTo>
                <a:lnTo>
                  <a:pt x="299201" y="234847"/>
                </a:lnTo>
                <a:lnTo>
                  <a:pt x="301659" y="226555"/>
                </a:lnTo>
                <a:lnTo>
                  <a:pt x="301888" y="217618"/>
                </a:lnTo>
                <a:lnTo>
                  <a:pt x="300190" y="208210"/>
                </a:lnTo>
                <a:lnTo>
                  <a:pt x="296800" y="198793"/>
                </a:lnTo>
                <a:lnTo>
                  <a:pt x="291793" y="190084"/>
                </a:lnTo>
                <a:lnTo>
                  <a:pt x="285352" y="182426"/>
                </a:lnTo>
                <a:lnTo>
                  <a:pt x="277589" y="176133"/>
                </a:lnTo>
                <a:lnTo>
                  <a:pt x="268477" y="171655"/>
                </a:lnTo>
                <a:lnTo>
                  <a:pt x="258133" y="169058"/>
                </a:lnTo>
                <a:lnTo>
                  <a:pt x="247103" y="168263"/>
                </a:lnTo>
                <a:lnTo>
                  <a:pt x="236239" y="169233"/>
                </a:lnTo>
                <a:lnTo>
                  <a:pt x="226015" y="171774"/>
                </a:lnTo>
                <a:lnTo>
                  <a:pt x="216695" y="175749"/>
                </a:lnTo>
                <a:lnTo>
                  <a:pt x="208507" y="181157"/>
                </a:lnTo>
                <a:lnTo>
                  <a:pt x="201446" y="187865"/>
                </a:lnTo>
                <a:lnTo>
                  <a:pt x="195347" y="195640"/>
                </a:lnTo>
                <a:lnTo>
                  <a:pt x="190001" y="204228"/>
                </a:lnTo>
                <a:lnTo>
                  <a:pt x="185222" y="213416"/>
                </a:lnTo>
                <a:lnTo>
                  <a:pt x="181178" y="223195"/>
                </a:lnTo>
                <a:lnTo>
                  <a:pt x="178365" y="233745"/>
                </a:lnTo>
                <a:lnTo>
                  <a:pt x="176956" y="245102"/>
                </a:lnTo>
                <a:lnTo>
                  <a:pt x="176823" y="257170"/>
                </a:lnTo>
                <a:lnTo>
                  <a:pt x="177722" y="269803"/>
                </a:lnTo>
                <a:lnTo>
                  <a:pt x="179405" y="282854"/>
                </a:lnTo>
                <a:lnTo>
                  <a:pt x="181823" y="296041"/>
                </a:lnTo>
                <a:lnTo>
                  <a:pt x="185115" y="308969"/>
                </a:lnTo>
                <a:lnTo>
                  <a:pt x="189294" y="321430"/>
                </a:lnTo>
                <a:lnTo>
                  <a:pt x="194405" y="333085"/>
                </a:lnTo>
                <a:lnTo>
                  <a:pt x="200592" y="343387"/>
                </a:lnTo>
                <a:lnTo>
                  <a:pt x="207836" y="352158"/>
                </a:lnTo>
                <a:lnTo>
                  <a:pt x="216141" y="359216"/>
                </a:lnTo>
                <a:lnTo>
                  <a:pt x="225620" y="364218"/>
                </a:lnTo>
                <a:lnTo>
                  <a:pt x="236214" y="367169"/>
                </a:lnTo>
                <a:lnTo>
                  <a:pt x="247582" y="368204"/>
                </a:lnTo>
                <a:lnTo>
                  <a:pt x="259204" y="367395"/>
                </a:lnTo>
                <a:lnTo>
                  <a:pt x="270750" y="364975"/>
                </a:lnTo>
                <a:lnTo>
                  <a:pt x="281840" y="361573"/>
                </a:lnTo>
                <a:lnTo>
                  <a:pt x="293146" y="357794"/>
                </a:lnTo>
                <a:lnTo>
                  <a:pt x="306774" y="353309"/>
                </a:lnTo>
                <a:lnTo>
                  <a:pt x="326384" y="34744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 rot="414600">
            <a:off x="2524552" y="5712389"/>
            <a:ext cx="547483" cy="242781"/>
          </a:xfrm>
          <a:custGeom>
            <a:avLst/>
            <a:gdLst/>
            <a:ahLst/>
            <a:cxnLst/>
            <a:rect l="0" t="0" r="0" b="0"/>
            <a:pathLst>
              <a:path w="547483" h="242781">
                <a:moveTo>
                  <a:pt x="0" y="126081"/>
                </a:moveTo>
                <a:lnTo>
                  <a:pt x="2934" y="137749"/>
                </a:lnTo>
                <a:lnTo>
                  <a:pt x="5717" y="148238"/>
                </a:lnTo>
                <a:lnTo>
                  <a:pt x="8616" y="158545"/>
                </a:lnTo>
                <a:lnTo>
                  <a:pt x="11656" y="169019"/>
                </a:lnTo>
                <a:lnTo>
                  <a:pt x="14822" y="180011"/>
                </a:lnTo>
                <a:lnTo>
                  <a:pt x="18086" y="191649"/>
                </a:lnTo>
                <a:lnTo>
                  <a:pt x="21423" y="203730"/>
                </a:lnTo>
                <a:lnTo>
                  <a:pt x="24815" y="215836"/>
                </a:lnTo>
                <a:lnTo>
                  <a:pt x="28223" y="227639"/>
                </a:lnTo>
                <a:lnTo>
                  <a:pt x="30936" y="236242"/>
                </a:lnTo>
                <a:lnTo>
                  <a:pt x="32214" y="237924"/>
                </a:lnTo>
                <a:lnTo>
                  <a:pt x="32579" y="233480"/>
                </a:lnTo>
                <a:lnTo>
                  <a:pt x="32543" y="224839"/>
                </a:lnTo>
                <a:lnTo>
                  <a:pt x="32371" y="213731"/>
                </a:lnTo>
                <a:lnTo>
                  <a:pt x="32183" y="201277"/>
                </a:lnTo>
                <a:lnTo>
                  <a:pt x="32020" y="188102"/>
                </a:lnTo>
                <a:lnTo>
                  <a:pt x="31893" y="174542"/>
                </a:lnTo>
                <a:lnTo>
                  <a:pt x="31809" y="160780"/>
                </a:lnTo>
                <a:lnTo>
                  <a:pt x="32087" y="147071"/>
                </a:lnTo>
                <a:lnTo>
                  <a:pt x="33337" y="133775"/>
                </a:lnTo>
                <a:lnTo>
                  <a:pt x="35821" y="121064"/>
                </a:lnTo>
                <a:lnTo>
                  <a:pt x="39795" y="109577"/>
                </a:lnTo>
                <a:lnTo>
                  <a:pt x="45670" y="100451"/>
                </a:lnTo>
                <a:lnTo>
                  <a:pt x="53469" y="94105"/>
                </a:lnTo>
                <a:lnTo>
                  <a:pt x="62604" y="90642"/>
                </a:lnTo>
                <a:lnTo>
                  <a:pt x="72105" y="90197"/>
                </a:lnTo>
                <a:lnTo>
                  <a:pt x="81376" y="92531"/>
                </a:lnTo>
                <a:lnTo>
                  <a:pt x="90206" y="97317"/>
                </a:lnTo>
                <a:lnTo>
                  <a:pt x="98589" y="104323"/>
                </a:lnTo>
                <a:lnTo>
                  <a:pt x="106585" y="113218"/>
                </a:lnTo>
                <a:lnTo>
                  <a:pt x="113955" y="123762"/>
                </a:lnTo>
                <a:lnTo>
                  <a:pt x="120160" y="135886"/>
                </a:lnTo>
                <a:lnTo>
                  <a:pt x="125017" y="149319"/>
                </a:lnTo>
                <a:lnTo>
                  <a:pt x="129071" y="160576"/>
                </a:lnTo>
                <a:lnTo>
                  <a:pt x="132838" y="165204"/>
                </a:lnTo>
                <a:lnTo>
                  <a:pt x="136124" y="164058"/>
                </a:lnTo>
                <a:lnTo>
                  <a:pt x="138970" y="158997"/>
                </a:lnTo>
                <a:lnTo>
                  <a:pt x="141297" y="151217"/>
                </a:lnTo>
                <a:lnTo>
                  <a:pt x="143095" y="141514"/>
                </a:lnTo>
                <a:lnTo>
                  <a:pt x="144756" y="130788"/>
                </a:lnTo>
                <a:lnTo>
                  <a:pt x="146991" y="120065"/>
                </a:lnTo>
                <a:lnTo>
                  <a:pt x="150154" y="109899"/>
                </a:lnTo>
                <a:lnTo>
                  <a:pt x="154258" y="100433"/>
                </a:lnTo>
                <a:lnTo>
                  <a:pt x="159161" y="91607"/>
                </a:lnTo>
                <a:lnTo>
                  <a:pt x="164687" y="83314"/>
                </a:lnTo>
                <a:lnTo>
                  <a:pt x="170839" y="76082"/>
                </a:lnTo>
                <a:lnTo>
                  <a:pt x="177791" y="71033"/>
                </a:lnTo>
                <a:lnTo>
                  <a:pt x="185572" y="68609"/>
                </a:lnTo>
                <a:lnTo>
                  <a:pt x="193914" y="68949"/>
                </a:lnTo>
                <a:lnTo>
                  <a:pt x="202359" y="72217"/>
                </a:lnTo>
                <a:lnTo>
                  <a:pt x="210627" y="78197"/>
                </a:lnTo>
                <a:lnTo>
                  <a:pt x="218466" y="86414"/>
                </a:lnTo>
                <a:lnTo>
                  <a:pt x="225577" y="96346"/>
                </a:lnTo>
                <a:lnTo>
                  <a:pt x="231876" y="107532"/>
                </a:lnTo>
                <a:lnTo>
                  <a:pt x="237445" y="119443"/>
                </a:lnTo>
                <a:lnTo>
                  <a:pt x="242427" y="131503"/>
                </a:lnTo>
                <a:lnTo>
                  <a:pt x="246967" y="143388"/>
                </a:lnTo>
                <a:lnTo>
                  <a:pt x="251189" y="154994"/>
                </a:lnTo>
                <a:lnTo>
                  <a:pt x="255185" y="166328"/>
                </a:lnTo>
                <a:lnTo>
                  <a:pt x="259025" y="177437"/>
                </a:lnTo>
                <a:lnTo>
                  <a:pt x="262758" y="188374"/>
                </a:lnTo>
                <a:lnTo>
                  <a:pt x="266418" y="199185"/>
                </a:lnTo>
                <a:lnTo>
                  <a:pt x="270008" y="209829"/>
                </a:lnTo>
                <a:lnTo>
                  <a:pt x="272851" y="217592"/>
                </a:lnTo>
                <a:lnTo>
                  <a:pt x="274226" y="219066"/>
                </a:lnTo>
                <a:lnTo>
                  <a:pt x="274662" y="215310"/>
                </a:lnTo>
                <a:lnTo>
                  <a:pt x="275006" y="208329"/>
                </a:lnTo>
                <a:lnTo>
                  <a:pt x="276151" y="199974"/>
                </a:lnTo>
                <a:lnTo>
                  <a:pt x="278480" y="191318"/>
                </a:lnTo>
                <a:lnTo>
                  <a:pt x="281975" y="182823"/>
                </a:lnTo>
                <a:lnTo>
                  <a:pt x="286445" y="174627"/>
                </a:lnTo>
                <a:lnTo>
                  <a:pt x="291665" y="166727"/>
                </a:lnTo>
                <a:lnTo>
                  <a:pt x="297436" y="159073"/>
                </a:lnTo>
                <a:lnTo>
                  <a:pt x="303600" y="151608"/>
                </a:lnTo>
                <a:lnTo>
                  <a:pt x="310036" y="144281"/>
                </a:lnTo>
                <a:lnTo>
                  <a:pt x="316661" y="137050"/>
                </a:lnTo>
                <a:lnTo>
                  <a:pt x="323414" y="129887"/>
                </a:lnTo>
                <a:lnTo>
                  <a:pt x="330255" y="122771"/>
                </a:lnTo>
                <a:lnTo>
                  <a:pt x="337154" y="115686"/>
                </a:lnTo>
                <a:lnTo>
                  <a:pt x="344093" y="108623"/>
                </a:lnTo>
                <a:lnTo>
                  <a:pt x="351053" y="101570"/>
                </a:lnTo>
                <a:lnTo>
                  <a:pt x="357863" y="94358"/>
                </a:lnTo>
                <a:lnTo>
                  <a:pt x="364211" y="86678"/>
                </a:lnTo>
                <a:lnTo>
                  <a:pt x="369951" y="78397"/>
                </a:lnTo>
                <a:lnTo>
                  <a:pt x="374789" y="69546"/>
                </a:lnTo>
                <a:lnTo>
                  <a:pt x="378207" y="60227"/>
                </a:lnTo>
                <a:lnTo>
                  <a:pt x="380050" y="50559"/>
                </a:lnTo>
                <a:lnTo>
                  <a:pt x="380150" y="40965"/>
                </a:lnTo>
                <a:lnTo>
                  <a:pt x="378173" y="32137"/>
                </a:lnTo>
                <a:lnTo>
                  <a:pt x="374138" y="24404"/>
                </a:lnTo>
                <a:lnTo>
                  <a:pt x="368345" y="18230"/>
                </a:lnTo>
                <a:lnTo>
                  <a:pt x="361178" y="14364"/>
                </a:lnTo>
                <a:lnTo>
                  <a:pt x="352995" y="12992"/>
                </a:lnTo>
                <a:lnTo>
                  <a:pt x="344251" y="13833"/>
                </a:lnTo>
                <a:lnTo>
                  <a:pt x="335469" y="16441"/>
                </a:lnTo>
                <a:lnTo>
                  <a:pt x="326943" y="20378"/>
                </a:lnTo>
                <a:lnTo>
                  <a:pt x="318915" y="25441"/>
                </a:lnTo>
                <a:lnTo>
                  <a:pt x="311669" y="31653"/>
                </a:lnTo>
                <a:lnTo>
                  <a:pt x="305281" y="38943"/>
                </a:lnTo>
                <a:lnTo>
                  <a:pt x="299821" y="47294"/>
                </a:lnTo>
                <a:lnTo>
                  <a:pt x="295444" y="56809"/>
                </a:lnTo>
                <a:lnTo>
                  <a:pt x="292126" y="67436"/>
                </a:lnTo>
                <a:lnTo>
                  <a:pt x="289710" y="78997"/>
                </a:lnTo>
                <a:lnTo>
                  <a:pt x="287997" y="91282"/>
                </a:lnTo>
                <a:lnTo>
                  <a:pt x="286809" y="104096"/>
                </a:lnTo>
                <a:lnTo>
                  <a:pt x="286161" y="117123"/>
                </a:lnTo>
                <a:lnTo>
                  <a:pt x="286250" y="129943"/>
                </a:lnTo>
                <a:lnTo>
                  <a:pt x="287129" y="142341"/>
                </a:lnTo>
                <a:lnTo>
                  <a:pt x="288872" y="154292"/>
                </a:lnTo>
                <a:lnTo>
                  <a:pt x="291645" y="165858"/>
                </a:lnTo>
                <a:lnTo>
                  <a:pt x="295439" y="177118"/>
                </a:lnTo>
                <a:lnTo>
                  <a:pt x="300105" y="187986"/>
                </a:lnTo>
                <a:lnTo>
                  <a:pt x="305455" y="198219"/>
                </a:lnTo>
                <a:lnTo>
                  <a:pt x="311315" y="207729"/>
                </a:lnTo>
                <a:lnTo>
                  <a:pt x="317706" y="216423"/>
                </a:lnTo>
                <a:lnTo>
                  <a:pt x="324827" y="224117"/>
                </a:lnTo>
                <a:lnTo>
                  <a:pt x="332730" y="230801"/>
                </a:lnTo>
                <a:lnTo>
                  <a:pt x="341325" y="236289"/>
                </a:lnTo>
                <a:lnTo>
                  <a:pt x="350473" y="240153"/>
                </a:lnTo>
                <a:lnTo>
                  <a:pt x="360030" y="242302"/>
                </a:lnTo>
                <a:lnTo>
                  <a:pt x="369719" y="242780"/>
                </a:lnTo>
                <a:lnTo>
                  <a:pt x="379144" y="241589"/>
                </a:lnTo>
                <a:lnTo>
                  <a:pt x="388105" y="238895"/>
                </a:lnTo>
                <a:lnTo>
                  <a:pt x="396427" y="234816"/>
                </a:lnTo>
                <a:lnTo>
                  <a:pt x="403870" y="229338"/>
                </a:lnTo>
                <a:lnTo>
                  <a:pt x="410395" y="222582"/>
                </a:lnTo>
                <a:lnTo>
                  <a:pt x="416116" y="214775"/>
                </a:lnTo>
                <a:lnTo>
                  <a:pt x="421201" y="206166"/>
                </a:lnTo>
                <a:lnTo>
                  <a:pt x="425816" y="196968"/>
                </a:lnTo>
                <a:lnTo>
                  <a:pt x="430257" y="187353"/>
                </a:lnTo>
                <a:lnTo>
                  <a:pt x="434933" y="177445"/>
                </a:lnTo>
                <a:lnTo>
                  <a:pt x="440047" y="167342"/>
                </a:lnTo>
                <a:lnTo>
                  <a:pt x="445619" y="157269"/>
                </a:lnTo>
                <a:lnTo>
                  <a:pt x="451584" y="147579"/>
                </a:lnTo>
                <a:lnTo>
                  <a:pt x="457862" y="138436"/>
                </a:lnTo>
                <a:lnTo>
                  <a:pt x="464534" y="129991"/>
                </a:lnTo>
                <a:lnTo>
                  <a:pt x="471844" y="122465"/>
                </a:lnTo>
                <a:lnTo>
                  <a:pt x="479869" y="115879"/>
                </a:lnTo>
                <a:lnTo>
                  <a:pt x="488375" y="109947"/>
                </a:lnTo>
                <a:lnTo>
                  <a:pt x="496932" y="104188"/>
                </a:lnTo>
                <a:lnTo>
                  <a:pt x="505270" y="98299"/>
                </a:lnTo>
                <a:lnTo>
                  <a:pt x="512986" y="91848"/>
                </a:lnTo>
                <a:lnTo>
                  <a:pt x="519482" y="84221"/>
                </a:lnTo>
                <a:lnTo>
                  <a:pt x="524541" y="75197"/>
                </a:lnTo>
                <a:lnTo>
                  <a:pt x="527953" y="65050"/>
                </a:lnTo>
                <a:lnTo>
                  <a:pt x="529352" y="54330"/>
                </a:lnTo>
                <a:lnTo>
                  <a:pt x="528733" y="43428"/>
                </a:lnTo>
                <a:lnTo>
                  <a:pt x="526217" y="32857"/>
                </a:lnTo>
                <a:lnTo>
                  <a:pt x="521870" y="23299"/>
                </a:lnTo>
                <a:lnTo>
                  <a:pt x="515912" y="15035"/>
                </a:lnTo>
                <a:lnTo>
                  <a:pt x="508661" y="8319"/>
                </a:lnTo>
                <a:lnTo>
                  <a:pt x="500432" y="3550"/>
                </a:lnTo>
                <a:lnTo>
                  <a:pt x="491498" y="758"/>
                </a:lnTo>
                <a:lnTo>
                  <a:pt x="482231" y="0"/>
                </a:lnTo>
                <a:lnTo>
                  <a:pt x="473090" y="1528"/>
                </a:lnTo>
                <a:lnTo>
                  <a:pt x="464314" y="5261"/>
                </a:lnTo>
                <a:lnTo>
                  <a:pt x="455948" y="11020"/>
                </a:lnTo>
                <a:lnTo>
                  <a:pt x="447941" y="18697"/>
                </a:lnTo>
                <a:lnTo>
                  <a:pt x="440230" y="28048"/>
                </a:lnTo>
                <a:lnTo>
                  <a:pt x="433066" y="38901"/>
                </a:lnTo>
                <a:lnTo>
                  <a:pt x="427007" y="51233"/>
                </a:lnTo>
                <a:lnTo>
                  <a:pt x="422264" y="64894"/>
                </a:lnTo>
                <a:lnTo>
                  <a:pt x="418740" y="79472"/>
                </a:lnTo>
                <a:lnTo>
                  <a:pt x="416209" y="94403"/>
                </a:lnTo>
                <a:lnTo>
                  <a:pt x="414436" y="109329"/>
                </a:lnTo>
                <a:lnTo>
                  <a:pt x="413379" y="123943"/>
                </a:lnTo>
                <a:lnTo>
                  <a:pt x="413185" y="137910"/>
                </a:lnTo>
                <a:lnTo>
                  <a:pt x="413871" y="151113"/>
                </a:lnTo>
                <a:lnTo>
                  <a:pt x="415482" y="163455"/>
                </a:lnTo>
                <a:lnTo>
                  <a:pt x="418167" y="174759"/>
                </a:lnTo>
                <a:lnTo>
                  <a:pt x="421906" y="185028"/>
                </a:lnTo>
                <a:lnTo>
                  <a:pt x="426705" y="194248"/>
                </a:lnTo>
                <a:lnTo>
                  <a:pt x="432676" y="202303"/>
                </a:lnTo>
                <a:lnTo>
                  <a:pt x="439767" y="209234"/>
                </a:lnTo>
                <a:lnTo>
                  <a:pt x="447799" y="214890"/>
                </a:lnTo>
                <a:lnTo>
                  <a:pt x="456561" y="218866"/>
                </a:lnTo>
                <a:lnTo>
                  <a:pt x="465861" y="221096"/>
                </a:lnTo>
                <a:lnTo>
                  <a:pt x="475544" y="221798"/>
                </a:lnTo>
                <a:lnTo>
                  <a:pt x="485498" y="221289"/>
                </a:lnTo>
                <a:lnTo>
                  <a:pt x="495627" y="219870"/>
                </a:lnTo>
                <a:lnTo>
                  <a:pt x="505613" y="217566"/>
                </a:lnTo>
                <a:lnTo>
                  <a:pt x="515983" y="213683"/>
                </a:lnTo>
                <a:lnTo>
                  <a:pt x="528767" y="205653"/>
                </a:lnTo>
                <a:lnTo>
                  <a:pt x="547482" y="18925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 rot="414600">
            <a:off x="3099362" y="5518392"/>
            <a:ext cx="42115" cy="400084"/>
          </a:xfrm>
          <a:custGeom>
            <a:avLst/>
            <a:gdLst/>
            <a:ahLst/>
            <a:cxnLst/>
            <a:rect l="0" t="0" r="0" b="0"/>
            <a:pathLst>
              <a:path w="42115" h="400084">
                <a:moveTo>
                  <a:pt x="0" y="0"/>
                </a:moveTo>
                <a:lnTo>
                  <a:pt x="67" y="11869"/>
                </a:lnTo>
                <a:lnTo>
                  <a:pt x="707" y="24278"/>
                </a:lnTo>
                <a:lnTo>
                  <a:pt x="1999" y="38475"/>
                </a:lnTo>
                <a:lnTo>
                  <a:pt x="3686" y="54528"/>
                </a:lnTo>
                <a:lnTo>
                  <a:pt x="5354" y="72469"/>
                </a:lnTo>
                <a:lnTo>
                  <a:pt x="6772" y="92098"/>
                </a:lnTo>
                <a:lnTo>
                  <a:pt x="8043" y="112604"/>
                </a:lnTo>
                <a:lnTo>
                  <a:pt x="9502" y="132735"/>
                </a:lnTo>
                <a:lnTo>
                  <a:pt x="11330" y="151817"/>
                </a:lnTo>
                <a:lnTo>
                  <a:pt x="13388" y="169726"/>
                </a:lnTo>
                <a:lnTo>
                  <a:pt x="15317" y="186600"/>
                </a:lnTo>
                <a:lnTo>
                  <a:pt x="16915" y="202651"/>
                </a:lnTo>
                <a:lnTo>
                  <a:pt x="18311" y="217924"/>
                </a:lnTo>
                <a:lnTo>
                  <a:pt x="19854" y="232282"/>
                </a:lnTo>
                <a:lnTo>
                  <a:pt x="21740" y="245738"/>
                </a:lnTo>
                <a:lnTo>
                  <a:pt x="23837" y="258744"/>
                </a:lnTo>
                <a:lnTo>
                  <a:pt x="25792" y="272085"/>
                </a:lnTo>
                <a:lnTo>
                  <a:pt x="27408" y="286173"/>
                </a:lnTo>
                <a:lnTo>
                  <a:pt x="28815" y="300907"/>
                </a:lnTo>
                <a:lnTo>
                  <a:pt x="30367" y="315877"/>
                </a:lnTo>
                <a:lnTo>
                  <a:pt x="32258" y="330787"/>
                </a:lnTo>
                <a:lnTo>
                  <a:pt x="34369" y="345115"/>
                </a:lnTo>
                <a:lnTo>
                  <a:pt x="36553" y="359551"/>
                </a:lnTo>
                <a:lnTo>
                  <a:pt x="39007" y="376479"/>
                </a:lnTo>
                <a:lnTo>
                  <a:pt x="42114" y="40008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 rot="414600">
            <a:off x="2979499" y="5632184"/>
            <a:ext cx="242157" cy="63172"/>
          </a:xfrm>
          <a:custGeom>
            <a:avLst/>
            <a:gdLst/>
            <a:ahLst/>
            <a:cxnLst/>
            <a:rect l="0" t="0" r="0" b="0"/>
            <a:pathLst>
              <a:path w="242157" h="63172">
                <a:moveTo>
                  <a:pt x="242156" y="0"/>
                </a:moveTo>
                <a:lnTo>
                  <a:pt x="230488" y="67"/>
                </a:lnTo>
                <a:lnTo>
                  <a:pt x="219999" y="707"/>
                </a:lnTo>
                <a:lnTo>
                  <a:pt x="209693" y="2004"/>
                </a:lnTo>
                <a:lnTo>
                  <a:pt x="199219" y="3864"/>
                </a:lnTo>
                <a:lnTo>
                  <a:pt x="188227" y="6181"/>
                </a:lnTo>
                <a:lnTo>
                  <a:pt x="176584" y="8842"/>
                </a:lnTo>
                <a:lnTo>
                  <a:pt x="164330" y="11593"/>
                </a:lnTo>
                <a:lnTo>
                  <a:pt x="151575" y="14052"/>
                </a:lnTo>
                <a:lnTo>
                  <a:pt x="138444" y="16039"/>
                </a:lnTo>
                <a:lnTo>
                  <a:pt x="125204" y="17710"/>
                </a:lnTo>
                <a:lnTo>
                  <a:pt x="112242" y="19446"/>
                </a:lnTo>
                <a:lnTo>
                  <a:pt x="99748" y="21474"/>
                </a:lnTo>
                <a:lnTo>
                  <a:pt x="87732" y="24007"/>
                </a:lnTo>
                <a:lnTo>
                  <a:pt x="76123" y="27319"/>
                </a:lnTo>
                <a:lnTo>
                  <a:pt x="64834" y="31474"/>
                </a:lnTo>
                <a:lnTo>
                  <a:pt x="53852" y="36263"/>
                </a:lnTo>
                <a:lnTo>
                  <a:pt x="41951" y="41878"/>
                </a:lnTo>
                <a:lnTo>
                  <a:pt x="25847" y="49933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 rot="414600">
            <a:off x="3207758" y="5815565"/>
            <a:ext cx="21058" cy="115815"/>
          </a:xfrm>
          <a:custGeom>
            <a:avLst/>
            <a:gdLst/>
            <a:ahLst/>
            <a:cxnLst/>
            <a:rect l="0" t="0" r="0" b="0"/>
            <a:pathLst>
              <a:path w="21058" h="115815">
                <a:moveTo>
                  <a:pt x="0" y="0"/>
                </a:moveTo>
                <a:lnTo>
                  <a:pt x="2867" y="8869"/>
                </a:lnTo>
                <a:lnTo>
                  <a:pt x="5009" y="17855"/>
                </a:lnTo>
                <a:lnTo>
                  <a:pt x="6616" y="27846"/>
                </a:lnTo>
                <a:lnTo>
                  <a:pt x="7970" y="38654"/>
                </a:lnTo>
                <a:lnTo>
                  <a:pt x="9467" y="49817"/>
                </a:lnTo>
                <a:lnTo>
                  <a:pt x="11313" y="61013"/>
                </a:lnTo>
                <a:lnTo>
                  <a:pt x="13389" y="71846"/>
                </a:lnTo>
                <a:lnTo>
                  <a:pt x="15546" y="82943"/>
                </a:lnTo>
                <a:lnTo>
                  <a:pt x="17975" y="96389"/>
                </a:lnTo>
                <a:lnTo>
                  <a:pt x="21057" y="115814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 rot="414600">
            <a:off x="3216210" y="5709650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0" y="0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 rot="414600">
            <a:off x="3278271" y="5757258"/>
            <a:ext cx="145662" cy="158175"/>
          </a:xfrm>
          <a:custGeom>
            <a:avLst/>
            <a:gdLst/>
            <a:ahLst/>
            <a:cxnLst/>
            <a:rect l="0" t="0" r="0" b="0"/>
            <a:pathLst>
              <a:path w="145662" h="158175">
                <a:moveTo>
                  <a:pt x="19319" y="95003"/>
                </a:moveTo>
                <a:lnTo>
                  <a:pt x="22186" y="106738"/>
                </a:lnTo>
                <a:lnTo>
                  <a:pt x="24328" y="117867"/>
                </a:lnTo>
                <a:lnTo>
                  <a:pt x="25908" y="129433"/>
                </a:lnTo>
                <a:lnTo>
                  <a:pt x="26217" y="140325"/>
                </a:lnTo>
                <a:lnTo>
                  <a:pt x="23889" y="147059"/>
                </a:lnTo>
                <a:lnTo>
                  <a:pt x="19504" y="147838"/>
                </a:lnTo>
                <a:lnTo>
                  <a:pt x="14857" y="144511"/>
                </a:lnTo>
                <a:lnTo>
                  <a:pt x="10654" y="138302"/>
                </a:lnTo>
                <a:lnTo>
                  <a:pt x="7210" y="129526"/>
                </a:lnTo>
                <a:lnTo>
                  <a:pt x="4572" y="118501"/>
                </a:lnTo>
                <a:lnTo>
                  <a:pt x="2640" y="105818"/>
                </a:lnTo>
                <a:lnTo>
                  <a:pt x="1266" y="92221"/>
                </a:lnTo>
                <a:lnTo>
                  <a:pt x="316" y="78219"/>
                </a:lnTo>
                <a:lnTo>
                  <a:pt x="0" y="64238"/>
                </a:lnTo>
                <a:lnTo>
                  <a:pt x="846" y="50702"/>
                </a:lnTo>
                <a:lnTo>
                  <a:pt x="3056" y="37799"/>
                </a:lnTo>
                <a:lnTo>
                  <a:pt x="6846" y="26000"/>
                </a:lnTo>
                <a:lnTo>
                  <a:pt x="12597" y="16125"/>
                </a:lnTo>
                <a:lnTo>
                  <a:pt x="20318" y="8455"/>
                </a:lnTo>
                <a:lnTo>
                  <a:pt x="29570" y="3118"/>
                </a:lnTo>
                <a:lnTo>
                  <a:pt x="39682" y="343"/>
                </a:lnTo>
                <a:lnTo>
                  <a:pt x="50172" y="0"/>
                </a:lnTo>
                <a:lnTo>
                  <a:pt x="60465" y="1851"/>
                </a:lnTo>
                <a:lnTo>
                  <a:pt x="69837" y="5743"/>
                </a:lnTo>
                <a:lnTo>
                  <a:pt x="77989" y="11397"/>
                </a:lnTo>
                <a:lnTo>
                  <a:pt x="85139" y="18613"/>
                </a:lnTo>
                <a:lnTo>
                  <a:pt x="91798" y="27350"/>
                </a:lnTo>
                <a:lnTo>
                  <a:pt x="98317" y="37447"/>
                </a:lnTo>
                <a:lnTo>
                  <a:pt x="104699" y="48650"/>
                </a:lnTo>
                <a:lnTo>
                  <a:pt x="110693" y="60693"/>
                </a:lnTo>
                <a:lnTo>
                  <a:pt x="116174" y="73346"/>
                </a:lnTo>
                <a:lnTo>
                  <a:pt x="121161" y="86264"/>
                </a:lnTo>
                <a:lnTo>
                  <a:pt x="125737" y="99010"/>
                </a:lnTo>
                <a:lnTo>
                  <a:pt x="129994" y="111346"/>
                </a:lnTo>
                <a:lnTo>
                  <a:pt x="133866" y="122787"/>
                </a:lnTo>
                <a:lnTo>
                  <a:pt x="137506" y="133630"/>
                </a:lnTo>
                <a:lnTo>
                  <a:pt x="141236" y="144827"/>
                </a:lnTo>
                <a:lnTo>
                  <a:pt x="145661" y="158174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 rot="414600">
            <a:off x="3424993" y="5753230"/>
            <a:ext cx="183010" cy="446194"/>
          </a:xfrm>
          <a:custGeom>
            <a:avLst/>
            <a:gdLst/>
            <a:ahLst/>
            <a:cxnLst/>
            <a:rect l="0" t="0" r="0" b="0"/>
            <a:pathLst>
              <a:path w="183010" h="446194">
                <a:moveTo>
                  <a:pt x="77724" y="151499"/>
                </a:moveTo>
                <a:lnTo>
                  <a:pt x="86458" y="148498"/>
                </a:lnTo>
                <a:lnTo>
                  <a:pt x="94165" y="145076"/>
                </a:lnTo>
                <a:lnTo>
                  <a:pt x="101563" y="140875"/>
                </a:lnTo>
                <a:lnTo>
                  <a:pt x="108651" y="135802"/>
                </a:lnTo>
                <a:lnTo>
                  <a:pt x="115181" y="129672"/>
                </a:lnTo>
                <a:lnTo>
                  <a:pt x="121049" y="122484"/>
                </a:lnTo>
                <a:lnTo>
                  <a:pt x="126141" y="114224"/>
                </a:lnTo>
                <a:lnTo>
                  <a:pt x="130263" y="104781"/>
                </a:lnTo>
                <a:lnTo>
                  <a:pt x="133396" y="94212"/>
                </a:lnTo>
                <a:lnTo>
                  <a:pt x="135346" y="82862"/>
                </a:lnTo>
                <a:lnTo>
                  <a:pt x="135682" y="71252"/>
                </a:lnTo>
                <a:lnTo>
                  <a:pt x="134314" y="59710"/>
                </a:lnTo>
                <a:lnTo>
                  <a:pt x="131446" y="48521"/>
                </a:lnTo>
                <a:lnTo>
                  <a:pt x="127388" y="38007"/>
                </a:lnTo>
                <a:lnTo>
                  <a:pt x="122425" y="28281"/>
                </a:lnTo>
                <a:lnTo>
                  <a:pt x="116314" y="19596"/>
                </a:lnTo>
                <a:lnTo>
                  <a:pt x="108325" y="12434"/>
                </a:lnTo>
                <a:lnTo>
                  <a:pt x="98217" y="6916"/>
                </a:lnTo>
                <a:lnTo>
                  <a:pt x="86513" y="3024"/>
                </a:lnTo>
                <a:lnTo>
                  <a:pt x="74202" y="769"/>
                </a:lnTo>
                <a:lnTo>
                  <a:pt x="61927" y="0"/>
                </a:lnTo>
                <a:lnTo>
                  <a:pt x="50113" y="770"/>
                </a:lnTo>
                <a:lnTo>
                  <a:pt x="39112" y="3406"/>
                </a:lnTo>
                <a:lnTo>
                  <a:pt x="29025" y="7923"/>
                </a:lnTo>
                <a:lnTo>
                  <a:pt x="20085" y="14227"/>
                </a:lnTo>
                <a:lnTo>
                  <a:pt x="12743" y="22277"/>
                </a:lnTo>
                <a:lnTo>
                  <a:pt x="7101" y="31874"/>
                </a:lnTo>
                <a:lnTo>
                  <a:pt x="3124" y="42554"/>
                </a:lnTo>
                <a:lnTo>
                  <a:pt x="812" y="53706"/>
                </a:lnTo>
                <a:lnTo>
                  <a:pt x="0" y="64938"/>
                </a:lnTo>
                <a:lnTo>
                  <a:pt x="571" y="75918"/>
                </a:lnTo>
                <a:lnTo>
                  <a:pt x="2541" y="86291"/>
                </a:lnTo>
                <a:lnTo>
                  <a:pt x="5793" y="95928"/>
                </a:lnTo>
                <a:lnTo>
                  <a:pt x="10263" y="104722"/>
                </a:lnTo>
                <a:lnTo>
                  <a:pt x="16012" y="112491"/>
                </a:lnTo>
                <a:lnTo>
                  <a:pt x="22953" y="119228"/>
                </a:lnTo>
                <a:lnTo>
                  <a:pt x="30885" y="124755"/>
                </a:lnTo>
                <a:lnTo>
                  <a:pt x="39580" y="128645"/>
                </a:lnTo>
                <a:lnTo>
                  <a:pt x="48831" y="130812"/>
                </a:lnTo>
                <a:lnTo>
                  <a:pt x="58312" y="131303"/>
                </a:lnTo>
                <a:lnTo>
                  <a:pt x="67597" y="130119"/>
                </a:lnTo>
                <a:lnTo>
                  <a:pt x="76464" y="127431"/>
                </a:lnTo>
                <a:lnTo>
                  <a:pt x="84723" y="123356"/>
                </a:lnTo>
                <a:lnTo>
                  <a:pt x="92124" y="117880"/>
                </a:lnTo>
                <a:lnTo>
                  <a:pt x="98625" y="111184"/>
                </a:lnTo>
                <a:lnTo>
                  <a:pt x="104454" y="105591"/>
                </a:lnTo>
                <a:lnTo>
                  <a:pt x="109441" y="104520"/>
                </a:lnTo>
                <a:lnTo>
                  <a:pt x="113026" y="108192"/>
                </a:lnTo>
                <a:lnTo>
                  <a:pt x="115404" y="115396"/>
                </a:lnTo>
                <a:lnTo>
                  <a:pt x="116950" y="124965"/>
                </a:lnTo>
                <a:lnTo>
                  <a:pt x="118121" y="135912"/>
                </a:lnTo>
                <a:lnTo>
                  <a:pt x="119418" y="147387"/>
                </a:lnTo>
                <a:lnTo>
                  <a:pt x="121090" y="158921"/>
                </a:lnTo>
                <a:lnTo>
                  <a:pt x="123021" y="170647"/>
                </a:lnTo>
                <a:lnTo>
                  <a:pt x="124853" y="183134"/>
                </a:lnTo>
                <a:lnTo>
                  <a:pt x="126377" y="196657"/>
                </a:lnTo>
                <a:lnTo>
                  <a:pt x="127550" y="211186"/>
                </a:lnTo>
                <a:lnTo>
                  <a:pt x="128411" y="226551"/>
                </a:lnTo>
                <a:lnTo>
                  <a:pt x="129029" y="242550"/>
                </a:lnTo>
                <a:lnTo>
                  <a:pt x="129631" y="258685"/>
                </a:lnTo>
                <a:lnTo>
                  <a:pt x="130574" y="274204"/>
                </a:lnTo>
                <a:lnTo>
                  <a:pt x="132024" y="288756"/>
                </a:lnTo>
                <a:lnTo>
                  <a:pt x="133814" y="302660"/>
                </a:lnTo>
                <a:lnTo>
                  <a:pt x="135554" y="316685"/>
                </a:lnTo>
                <a:lnTo>
                  <a:pt x="137019" y="331269"/>
                </a:lnTo>
                <a:lnTo>
                  <a:pt x="138154" y="346356"/>
                </a:lnTo>
                <a:lnTo>
                  <a:pt x="138990" y="361571"/>
                </a:lnTo>
                <a:lnTo>
                  <a:pt x="139582" y="376658"/>
                </a:lnTo>
                <a:lnTo>
                  <a:pt x="139826" y="391367"/>
                </a:lnTo>
                <a:lnTo>
                  <a:pt x="139466" y="405390"/>
                </a:lnTo>
                <a:lnTo>
                  <a:pt x="138400" y="418610"/>
                </a:lnTo>
                <a:lnTo>
                  <a:pt x="136362" y="430281"/>
                </a:lnTo>
                <a:lnTo>
                  <a:pt x="132859" y="439004"/>
                </a:lnTo>
                <a:lnTo>
                  <a:pt x="127766" y="444269"/>
                </a:lnTo>
                <a:lnTo>
                  <a:pt x="121583" y="446193"/>
                </a:lnTo>
                <a:lnTo>
                  <a:pt x="115210" y="445065"/>
                </a:lnTo>
                <a:lnTo>
                  <a:pt x="109193" y="441379"/>
                </a:lnTo>
                <a:lnTo>
                  <a:pt x="103869" y="435536"/>
                </a:lnTo>
                <a:lnTo>
                  <a:pt x="99526" y="427744"/>
                </a:lnTo>
                <a:lnTo>
                  <a:pt x="96203" y="418292"/>
                </a:lnTo>
                <a:lnTo>
                  <a:pt x="93769" y="407526"/>
                </a:lnTo>
                <a:lnTo>
                  <a:pt x="92037" y="395777"/>
                </a:lnTo>
                <a:lnTo>
                  <a:pt x="90833" y="383320"/>
                </a:lnTo>
                <a:lnTo>
                  <a:pt x="90173" y="370361"/>
                </a:lnTo>
                <a:lnTo>
                  <a:pt x="90254" y="357056"/>
                </a:lnTo>
                <a:lnTo>
                  <a:pt x="91121" y="343517"/>
                </a:lnTo>
                <a:lnTo>
                  <a:pt x="92687" y="329985"/>
                </a:lnTo>
                <a:lnTo>
                  <a:pt x="94808" y="316819"/>
                </a:lnTo>
                <a:lnTo>
                  <a:pt x="97351" y="304189"/>
                </a:lnTo>
                <a:lnTo>
                  <a:pt x="100363" y="292249"/>
                </a:lnTo>
                <a:lnTo>
                  <a:pt x="104064" y="281223"/>
                </a:lnTo>
                <a:lnTo>
                  <a:pt x="108516" y="271139"/>
                </a:lnTo>
                <a:lnTo>
                  <a:pt x="113641" y="261875"/>
                </a:lnTo>
                <a:lnTo>
                  <a:pt x="119306" y="253258"/>
                </a:lnTo>
                <a:lnTo>
                  <a:pt x="125377" y="245123"/>
                </a:lnTo>
                <a:lnTo>
                  <a:pt x="131741" y="237336"/>
                </a:lnTo>
                <a:lnTo>
                  <a:pt x="138313" y="229792"/>
                </a:lnTo>
                <a:lnTo>
                  <a:pt x="145023" y="222422"/>
                </a:lnTo>
                <a:lnTo>
                  <a:pt x="151718" y="215282"/>
                </a:lnTo>
                <a:lnTo>
                  <a:pt x="158908" y="207743"/>
                </a:lnTo>
                <a:lnTo>
                  <a:pt x="168344" y="198023"/>
                </a:lnTo>
                <a:lnTo>
                  <a:pt x="183009" y="183084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 rot="414600">
            <a:off x="3628221" y="5705070"/>
            <a:ext cx="147391" cy="231628"/>
          </a:xfrm>
          <a:custGeom>
            <a:avLst/>
            <a:gdLst/>
            <a:ahLst/>
            <a:cxnLst/>
            <a:rect l="0" t="0" r="0" b="0"/>
            <a:pathLst>
              <a:path w="147391" h="231628">
                <a:moveTo>
                  <a:pt x="94757" y="0"/>
                </a:moveTo>
                <a:lnTo>
                  <a:pt x="85955" y="2934"/>
                </a:lnTo>
                <a:lnTo>
                  <a:pt x="77609" y="5716"/>
                </a:lnTo>
                <a:lnTo>
                  <a:pt x="68915" y="8620"/>
                </a:lnTo>
                <a:lnTo>
                  <a:pt x="59967" y="11834"/>
                </a:lnTo>
                <a:lnTo>
                  <a:pt x="51120" y="15647"/>
                </a:lnTo>
                <a:lnTo>
                  <a:pt x="42581" y="20164"/>
                </a:lnTo>
                <a:lnTo>
                  <a:pt x="34393" y="25328"/>
                </a:lnTo>
                <a:lnTo>
                  <a:pt x="26515" y="31016"/>
                </a:lnTo>
                <a:lnTo>
                  <a:pt x="18903" y="37101"/>
                </a:lnTo>
                <a:lnTo>
                  <a:pt x="12148" y="43473"/>
                </a:lnTo>
                <a:lnTo>
                  <a:pt x="7429" y="50050"/>
                </a:lnTo>
                <a:lnTo>
                  <a:pt x="5227" y="56755"/>
                </a:lnTo>
                <a:lnTo>
                  <a:pt x="5546" y="63053"/>
                </a:lnTo>
                <a:lnTo>
                  <a:pt x="8270" y="67990"/>
                </a:lnTo>
                <a:lnTo>
                  <a:pt x="13071" y="71163"/>
                </a:lnTo>
                <a:lnTo>
                  <a:pt x="19682" y="72816"/>
                </a:lnTo>
                <a:lnTo>
                  <a:pt x="27998" y="73553"/>
                </a:lnTo>
                <a:lnTo>
                  <a:pt x="37801" y="73834"/>
                </a:lnTo>
                <a:lnTo>
                  <a:pt x="48634" y="74078"/>
                </a:lnTo>
                <a:lnTo>
                  <a:pt x="59895" y="74716"/>
                </a:lnTo>
                <a:lnTo>
                  <a:pt x="71209" y="75939"/>
                </a:lnTo>
                <a:lnTo>
                  <a:pt x="82414" y="77899"/>
                </a:lnTo>
                <a:lnTo>
                  <a:pt x="93471" y="80812"/>
                </a:lnTo>
                <a:lnTo>
                  <a:pt x="104381" y="84701"/>
                </a:lnTo>
                <a:lnTo>
                  <a:pt x="114844" y="89599"/>
                </a:lnTo>
                <a:lnTo>
                  <a:pt x="124272" y="95635"/>
                </a:lnTo>
                <a:lnTo>
                  <a:pt x="132419" y="102769"/>
                </a:lnTo>
                <a:lnTo>
                  <a:pt x="139044" y="110830"/>
                </a:lnTo>
                <a:lnTo>
                  <a:pt x="143745" y="119611"/>
                </a:lnTo>
                <a:lnTo>
                  <a:pt x="146493" y="128919"/>
                </a:lnTo>
                <a:lnTo>
                  <a:pt x="147390" y="138438"/>
                </a:lnTo>
                <a:lnTo>
                  <a:pt x="146487" y="147749"/>
                </a:lnTo>
                <a:lnTo>
                  <a:pt x="143995" y="156638"/>
                </a:lnTo>
                <a:lnTo>
                  <a:pt x="140224" y="165081"/>
                </a:lnTo>
                <a:lnTo>
                  <a:pt x="135484" y="173138"/>
                </a:lnTo>
                <a:lnTo>
                  <a:pt x="130033" y="180889"/>
                </a:lnTo>
                <a:lnTo>
                  <a:pt x="123747" y="188248"/>
                </a:lnTo>
                <a:lnTo>
                  <a:pt x="116165" y="194971"/>
                </a:lnTo>
                <a:lnTo>
                  <a:pt x="107135" y="200977"/>
                </a:lnTo>
                <a:lnTo>
                  <a:pt x="96798" y="206333"/>
                </a:lnTo>
                <a:lnTo>
                  <a:pt x="85411" y="211165"/>
                </a:lnTo>
                <a:lnTo>
                  <a:pt x="73239" y="215598"/>
                </a:lnTo>
                <a:lnTo>
                  <a:pt x="60725" y="219588"/>
                </a:lnTo>
                <a:lnTo>
                  <a:pt x="47042" y="223322"/>
                </a:lnTo>
                <a:lnTo>
                  <a:pt x="28754" y="227129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2" name="Group 141"/>
          <p:cNvGrpSpPr/>
          <p:nvPr/>
        </p:nvGrpSpPr>
        <p:grpSpPr>
          <a:xfrm>
            <a:off x="3850008" y="103442"/>
            <a:ext cx="2546365" cy="473783"/>
            <a:chOff x="3850008" y="103442"/>
            <a:chExt cx="2546365" cy="473783"/>
          </a:xfrm>
        </p:grpSpPr>
        <p:sp>
          <p:nvSpPr>
            <p:cNvPr id="122" name="Freeform 121"/>
            <p:cNvSpPr/>
            <p:nvPr/>
          </p:nvSpPr>
          <p:spPr>
            <a:xfrm>
              <a:off x="3958750" y="103442"/>
              <a:ext cx="207114" cy="367267"/>
            </a:xfrm>
            <a:custGeom>
              <a:avLst/>
              <a:gdLst/>
              <a:ahLst/>
              <a:cxnLst/>
              <a:rect l="0" t="0" r="0" b="0"/>
              <a:pathLst>
                <a:path w="207114" h="367267">
                  <a:moveTo>
                    <a:pt x="28129" y="73699"/>
                  </a:moveTo>
                  <a:lnTo>
                    <a:pt x="28128" y="88435"/>
                  </a:lnTo>
                  <a:lnTo>
                    <a:pt x="28128" y="102987"/>
                  </a:lnTo>
                  <a:lnTo>
                    <a:pt x="28133" y="118772"/>
                  </a:lnTo>
                  <a:lnTo>
                    <a:pt x="28305" y="135488"/>
                  </a:lnTo>
                  <a:lnTo>
                    <a:pt x="28954" y="152332"/>
                  </a:lnTo>
                  <a:lnTo>
                    <a:pt x="30203" y="168817"/>
                  </a:lnTo>
                  <a:lnTo>
                    <a:pt x="31856" y="184952"/>
                  </a:lnTo>
                  <a:lnTo>
                    <a:pt x="33503" y="201071"/>
                  </a:lnTo>
                  <a:lnTo>
                    <a:pt x="34907" y="217387"/>
                  </a:lnTo>
                  <a:lnTo>
                    <a:pt x="35999" y="233801"/>
                  </a:lnTo>
                  <a:lnTo>
                    <a:pt x="36807" y="249987"/>
                  </a:lnTo>
                  <a:lnTo>
                    <a:pt x="37385" y="265770"/>
                  </a:lnTo>
                  <a:lnTo>
                    <a:pt x="37790" y="281134"/>
                  </a:lnTo>
                  <a:lnTo>
                    <a:pt x="38069" y="296137"/>
                  </a:lnTo>
                  <a:lnTo>
                    <a:pt x="38261" y="310859"/>
                  </a:lnTo>
                  <a:lnTo>
                    <a:pt x="38391" y="325373"/>
                  </a:lnTo>
                  <a:lnTo>
                    <a:pt x="38478" y="339738"/>
                  </a:lnTo>
                  <a:lnTo>
                    <a:pt x="38533" y="353901"/>
                  </a:lnTo>
                  <a:lnTo>
                    <a:pt x="38402" y="364456"/>
                  </a:lnTo>
                  <a:lnTo>
                    <a:pt x="37785" y="367266"/>
                  </a:lnTo>
                  <a:lnTo>
                    <a:pt x="36556" y="363900"/>
                  </a:lnTo>
                  <a:lnTo>
                    <a:pt x="34915" y="356386"/>
                  </a:lnTo>
                  <a:lnTo>
                    <a:pt x="33273" y="345926"/>
                  </a:lnTo>
                  <a:lnTo>
                    <a:pt x="31869" y="333333"/>
                  </a:lnTo>
                  <a:lnTo>
                    <a:pt x="30606" y="319375"/>
                  </a:lnTo>
                  <a:lnTo>
                    <a:pt x="29150" y="304813"/>
                  </a:lnTo>
                  <a:lnTo>
                    <a:pt x="27320" y="290106"/>
                  </a:lnTo>
                  <a:lnTo>
                    <a:pt x="25090" y="275457"/>
                  </a:lnTo>
                  <a:lnTo>
                    <a:pt x="22514" y="260929"/>
                  </a:lnTo>
                  <a:lnTo>
                    <a:pt x="19667" y="246522"/>
                  </a:lnTo>
                  <a:lnTo>
                    <a:pt x="16619" y="232218"/>
                  </a:lnTo>
                  <a:lnTo>
                    <a:pt x="13427" y="217993"/>
                  </a:lnTo>
                  <a:lnTo>
                    <a:pt x="10139" y="203825"/>
                  </a:lnTo>
                  <a:lnTo>
                    <a:pt x="6949" y="189698"/>
                  </a:lnTo>
                  <a:lnTo>
                    <a:pt x="4187" y="175600"/>
                  </a:lnTo>
                  <a:lnTo>
                    <a:pt x="2001" y="161525"/>
                  </a:lnTo>
                  <a:lnTo>
                    <a:pt x="535" y="147632"/>
                  </a:lnTo>
                  <a:lnTo>
                    <a:pt x="0" y="134224"/>
                  </a:lnTo>
                  <a:lnTo>
                    <a:pt x="429" y="121432"/>
                  </a:lnTo>
                  <a:lnTo>
                    <a:pt x="2022" y="109384"/>
                  </a:lnTo>
                  <a:lnTo>
                    <a:pt x="5219" y="98285"/>
                  </a:lnTo>
                  <a:lnTo>
                    <a:pt x="10112" y="88157"/>
                  </a:lnTo>
                  <a:lnTo>
                    <a:pt x="16499" y="79033"/>
                  </a:lnTo>
                  <a:lnTo>
                    <a:pt x="24074" y="71043"/>
                  </a:lnTo>
                  <a:lnTo>
                    <a:pt x="32538" y="64147"/>
                  </a:lnTo>
                  <a:lnTo>
                    <a:pt x="41643" y="58175"/>
                  </a:lnTo>
                  <a:lnTo>
                    <a:pt x="51199" y="52922"/>
                  </a:lnTo>
                  <a:lnTo>
                    <a:pt x="61072" y="48199"/>
                  </a:lnTo>
                  <a:lnTo>
                    <a:pt x="71328" y="43855"/>
                  </a:lnTo>
                  <a:lnTo>
                    <a:pt x="82204" y="39777"/>
                  </a:lnTo>
                  <a:lnTo>
                    <a:pt x="93780" y="35883"/>
                  </a:lnTo>
                  <a:lnTo>
                    <a:pt x="105827" y="32114"/>
                  </a:lnTo>
                  <a:lnTo>
                    <a:pt x="117913" y="28429"/>
                  </a:lnTo>
                  <a:lnTo>
                    <a:pt x="129784" y="24803"/>
                  </a:lnTo>
                  <a:lnTo>
                    <a:pt x="141365" y="21215"/>
                  </a:lnTo>
                  <a:lnTo>
                    <a:pt x="152675" y="17653"/>
                  </a:lnTo>
                  <a:lnTo>
                    <a:pt x="163750" y="14113"/>
                  </a:lnTo>
                  <a:lnTo>
                    <a:pt x="174189" y="10741"/>
                  </a:lnTo>
                  <a:lnTo>
                    <a:pt x="184179" y="7498"/>
                  </a:lnTo>
                  <a:lnTo>
                    <a:pt x="194597" y="4099"/>
                  </a:lnTo>
                  <a:lnTo>
                    <a:pt x="207113" y="0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18464" y="303483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8293" y="5801"/>
                  </a:lnTo>
                  <a:lnTo>
                    <a:pt x="72089" y="10725"/>
                  </a:lnTo>
                  <a:lnTo>
                    <a:pt x="64993" y="15228"/>
                  </a:lnTo>
                  <a:lnTo>
                    <a:pt x="57053" y="19449"/>
                  </a:lnTo>
                  <a:lnTo>
                    <a:pt x="48406" y="23462"/>
                  </a:lnTo>
                  <a:lnTo>
                    <a:pt x="39225" y="27319"/>
                  </a:lnTo>
                  <a:lnTo>
                    <a:pt x="30109" y="30911"/>
                  </a:lnTo>
                  <a:lnTo>
                    <a:pt x="21176" y="34329"/>
                  </a:lnTo>
                  <a:lnTo>
                    <a:pt x="11643" y="378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55334" y="34559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55334" y="2297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39562" y="14555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80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9"/>
                  </a:lnTo>
                  <a:lnTo>
                    <a:pt x="8043" y="91383"/>
                  </a:lnTo>
                  <a:lnTo>
                    <a:pt x="9502" y="106718"/>
                  </a:lnTo>
                  <a:lnTo>
                    <a:pt x="11330" y="122699"/>
                  </a:lnTo>
                  <a:lnTo>
                    <a:pt x="13389" y="138989"/>
                  </a:lnTo>
                  <a:lnTo>
                    <a:pt x="15317" y="155143"/>
                  </a:lnTo>
                  <a:lnTo>
                    <a:pt x="16911" y="170931"/>
                  </a:lnTo>
                  <a:lnTo>
                    <a:pt x="18133" y="186310"/>
                  </a:lnTo>
                  <a:lnTo>
                    <a:pt x="19029" y="201329"/>
                  </a:lnTo>
                  <a:lnTo>
                    <a:pt x="19666" y="216056"/>
                  </a:lnTo>
                  <a:lnTo>
                    <a:pt x="20112" y="230343"/>
                  </a:lnTo>
                  <a:lnTo>
                    <a:pt x="20466" y="245434"/>
                  </a:lnTo>
                  <a:lnTo>
                    <a:pt x="20764" y="26489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02733" y="103442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68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6" y="77037"/>
                  </a:lnTo>
                  <a:lnTo>
                    <a:pt x="11770" y="90007"/>
                  </a:lnTo>
                  <a:lnTo>
                    <a:pt x="14878" y="103383"/>
                  </a:lnTo>
                  <a:lnTo>
                    <a:pt x="18109" y="117524"/>
                  </a:lnTo>
                  <a:lnTo>
                    <a:pt x="21260" y="132308"/>
                  </a:lnTo>
                  <a:lnTo>
                    <a:pt x="23996" y="147319"/>
                  </a:lnTo>
                  <a:lnTo>
                    <a:pt x="26172" y="162273"/>
                  </a:lnTo>
                  <a:lnTo>
                    <a:pt x="27973" y="177062"/>
                  </a:lnTo>
                  <a:lnTo>
                    <a:pt x="29796" y="191671"/>
                  </a:lnTo>
                  <a:lnTo>
                    <a:pt x="31873" y="206125"/>
                  </a:lnTo>
                  <a:lnTo>
                    <a:pt x="34100" y="220458"/>
                  </a:lnTo>
                  <a:lnTo>
                    <a:pt x="36142" y="234701"/>
                  </a:lnTo>
                  <a:lnTo>
                    <a:pt x="37812" y="248867"/>
                  </a:lnTo>
                  <a:lnTo>
                    <a:pt x="39089" y="262560"/>
                  </a:lnTo>
                  <a:lnTo>
                    <a:pt x="40160" y="276437"/>
                  </a:lnTo>
                  <a:lnTo>
                    <a:pt x="41114" y="292834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23832" y="32454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4" y="79486"/>
                  </a:lnTo>
                  <a:lnTo>
                    <a:pt x="3735" y="90948"/>
                  </a:lnTo>
                  <a:lnTo>
                    <a:pt x="5562" y="101802"/>
                  </a:lnTo>
                  <a:lnTo>
                    <a:pt x="7716" y="11300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513303" y="2087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18588" y="305927"/>
              <a:ext cx="136872" cy="123899"/>
            </a:xfrm>
            <a:custGeom>
              <a:avLst/>
              <a:gdLst/>
              <a:ahLst/>
              <a:cxnLst/>
              <a:rect l="0" t="0" r="0" b="0"/>
              <a:pathLst>
                <a:path w="136872" h="123899">
                  <a:moveTo>
                    <a:pt x="0" y="29142"/>
                  </a:moveTo>
                  <a:lnTo>
                    <a:pt x="2867" y="38077"/>
                  </a:lnTo>
                  <a:lnTo>
                    <a:pt x="5009" y="47704"/>
                  </a:lnTo>
                  <a:lnTo>
                    <a:pt x="6591" y="58900"/>
                  </a:lnTo>
                  <a:lnTo>
                    <a:pt x="7014" y="68163"/>
                  </a:lnTo>
                  <a:lnTo>
                    <a:pt x="6286" y="71067"/>
                  </a:lnTo>
                  <a:lnTo>
                    <a:pt x="5986" y="68768"/>
                  </a:lnTo>
                  <a:lnTo>
                    <a:pt x="6594" y="63193"/>
                  </a:lnTo>
                  <a:lnTo>
                    <a:pt x="8024" y="55666"/>
                  </a:lnTo>
                  <a:lnTo>
                    <a:pt x="10090" y="46986"/>
                  </a:lnTo>
                  <a:lnTo>
                    <a:pt x="12777" y="37780"/>
                  </a:lnTo>
                  <a:lnTo>
                    <a:pt x="16258" y="28628"/>
                  </a:lnTo>
                  <a:lnTo>
                    <a:pt x="20572" y="19832"/>
                  </a:lnTo>
                  <a:lnTo>
                    <a:pt x="25944" y="11948"/>
                  </a:lnTo>
                  <a:lnTo>
                    <a:pt x="32839" y="5857"/>
                  </a:lnTo>
                  <a:lnTo>
                    <a:pt x="41362" y="1877"/>
                  </a:lnTo>
                  <a:lnTo>
                    <a:pt x="51002" y="0"/>
                  </a:lnTo>
                  <a:lnTo>
                    <a:pt x="60851" y="170"/>
                  </a:lnTo>
                  <a:lnTo>
                    <a:pt x="70354" y="2138"/>
                  </a:lnTo>
                  <a:lnTo>
                    <a:pt x="79172" y="5711"/>
                  </a:lnTo>
                  <a:lnTo>
                    <a:pt x="87014" y="10841"/>
                  </a:lnTo>
                  <a:lnTo>
                    <a:pt x="93839" y="17360"/>
                  </a:lnTo>
                  <a:lnTo>
                    <a:pt x="99778" y="25005"/>
                  </a:lnTo>
                  <a:lnTo>
                    <a:pt x="105017" y="33506"/>
                  </a:lnTo>
                  <a:lnTo>
                    <a:pt x="109733" y="42631"/>
                  </a:lnTo>
                  <a:lnTo>
                    <a:pt x="114073" y="52197"/>
                  </a:lnTo>
                  <a:lnTo>
                    <a:pt x="118150" y="62072"/>
                  </a:lnTo>
                  <a:lnTo>
                    <a:pt x="122040" y="72149"/>
                  </a:lnTo>
                  <a:lnTo>
                    <a:pt x="125649" y="82099"/>
                  </a:lnTo>
                  <a:lnTo>
                    <a:pt x="129077" y="92443"/>
                  </a:lnTo>
                  <a:lnTo>
                    <a:pt x="132627" y="105204"/>
                  </a:lnTo>
                  <a:lnTo>
                    <a:pt x="136871" y="123898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08545" y="187670"/>
              <a:ext cx="10127" cy="263213"/>
            </a:xfrm>
            <a:custGeom>
              <a:avLst/>
              <a:gdLst/>
              <a:ahLst/>
              <a:cxnLst/>
              <a:rect l="0" t="0" r="0" b="0"/>
              <a:pathLst>
                <a:path w="10127" h="263213">
                  <a:moveTo>
                    <a:pt x="10126" y="0"/>
                  </a:moveTo>
                  <a:lnTo>
                    <a:pt x="7260" y="11802"/>
                  </a:lnTo>
                  <a:lnTo>
                    <a:pt x="5118" y="23571"/>
                  </a:lnTo>
                  <a:lnTo>
                    <a:pt x="3514" y="36462"/>
                  </a:lnTo>
                  <a:lnTo>
                    <a:pt x="2334" y="50310"/>
                  </a:lnTo>
                  <a:lnTo>
                    <a:pt x="1485" y="64638"/>
                  </a:lnTo>
                  <a:lnTo>
                    <a:pt x="888" y="79112"/>
                  </a:lnTo>
                  <a:lnTo>
                    <a:pt x="474" y="93735"/>
                  </a:lnTo>
                  <a:lnTo>
                    <a:pt x="189" y="108759"/>
                  </a:lnTo>
                  <a:lnTo>
                    <a:pt x="0" y="124302"/>
                  </a:lnTo>
                  <a:lnTo>
                    <a:pt x="42" y="140179"/>
                  </a:lnTo>
                  <a:lnTo>
                    <a:pt x="602" y="155997"/>
                  </a:lnTo>
                  <a:lnTo>
                    <a:pt x="1792" y="171525"/>
                  </a:lnTo>
                  <a:lnTo>
                    <a:pt x="3413" y="186685"/>
                  </a:lnTo>
                  <a:lnTo>
                    <a:pt x="5209" y="203267"/>
                  </a:lnTo>
                  <a:lnTo>
                    <a:pt x="7338" y="226079"/>
                  </a:lnTo>
                  <a:lnTo>
                    <a:pt x="10126" y="263212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02858" y="29295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316" y="67"/>
                  </a:lnTo>
                  <a:lnTo>
                    <a:pt x="156828" y="707"/>
                  </a:lnTo>
                  <a:lnTo>
                    <a:pt x="146521" y="2004"/>
                  </a:lnTo>
                  <a:lnTo>
                    <a:pt x="136047" y="3863"/>
                  </a:lnTo>
                  <a:lnTo>
                    <a:pt x="125055" y="6180"/>
                  </a:lnTo>
                  <a:lnTo>
                    <a:pt x="113412" y="8846"/>
                  </a:lnTo>
                  <a:lnTo>
                    <a:pt x="101158" y="11770"/>
                  </a:lnTo>
                  <a:lnTo>
                    <a:pt x="88404" y="14877"/>
                  </a:lnTo>
                  <a:lnTo>
                    <a:pt x="75277" y="18108"/>
                  </a:lnTo>
                  <a:lnTo>
                    <a:pt x="62104" y="21271"/>
                  </a:lnTo>
                  <a:lnTo>
                    <a:pt x="47897" y="24350"/>
                  </a:lnTo>
                  <a:lnTo>
                    <a:pt x="29177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071314" y="156084"/>
              <a:ext cx="305327" cy="314103"/>
            </a:xfrm>
            <a:custGeom>
              <a:avLst/>
              <a:gdLst/>
              <a:ahLst/>
              <a:cxnLst/>
              <a:rect l="0" t="0" r="0" b="0"/>
              <a:pathLst>
                <a:path w="305327" h="314103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3" y="36467"/>
                  </a:lnTo>
                  <a:lnTo>
                    <a:pt x="3863" y="50488"/>
                  </a:lnTo>
                  <a:lnTo>
                    <a:pt x="6179" y="65464"/>
                  </a:lnTo>
                  <a:lnTo>
                    <a:pt x="8842" y="81186"/>
                  </a:lnTo>
                  <a:lnTo>
                    <a:pt x="11593" y="97462"/>
                  </a:lnTo>
                  <a:lnTo>
                    <a:pt x="14051" y="114134"/>
                  </a:lnTo>
                  <a:lnTo>
                    <a:pt x="16038" y="131076"/>
                  </a:lnTo>
                  <a:lnTo>
                    <a:pt x="17709" y="147873"/>
                  </a:lnTo>
                  <a:lnTo>
                    <a:pt x="19446" y="163851"/>
                  </a:lnTo>
                  <a:lnTo>
                    <a:pt x="21463" y="178713"/>
                  </a:lnTo>
                  <a:lnTo>
                    <a:pt x="23651" y="192659"/>
                  </a:lnTo>
                  <a:lnTo>
                    <a:pt x="25666" y="206179"/>
                  </a:lnTo>
                  <a:lnTo>
                    <a:pt x="27324" y="219608"/>
                  </a:lnTo>
                  <a:lnTo>
                    <a:pt x="28759" y="232935"/>
                  </a:lnTo>
                  <a:lnTo>
                    <a:pt x="30329" y="245897"/>
                  </a:lnTo>
                  <a:lnTo>
                    <a:pt x="32197" y="258316"/>
                  </a:lnTo>
                  <a:lnTo>
                    <a:pt x="33000" y="268561"/>
                  </a:lnTo>
                  <a:lnTo>
                    <a:pt x="31717" y="273812"/>
                  </a:lnTo>
                  <a:lnTo>
                    <a:pt x="30115" y="273532"/>
                  </a:lnTo>
                  <a:lnTo>
                    <a:pt x="29228" y="268873"/>
                  </a:lnTo>
                  <a:lnTo>
                    <a:pt x="29147" y="261130"/>
                  </a:lnTo>
                  <a:lnTo>
                    <a:pt x="29487" y="251296"/>
                  </a:lnTo>
                  <a:lnTo>
                    <a:pt x="29952" y="240071"/>
                  </a:lnTo>
                  <a:lnTo>
                    <a:pt x="30724" y="228247"/>
                  </a:lnTo>
                  <a:lnTo>
                    <a:pt x="32365" y="216751"/>
                  </a:lnTo>
                  <a:lnTo>
                    <a:pt x="35137" y="206064"/>
                  </a:lnTo>
                  <a:lnTo>
                    <a:pt x="39150" y="196748"/>
                  </a:lnTo>
                  <a:lnTo>
                    <a:pt x="44524" y="189617"/>
                  </a:lnTo>
                  <a:lnTo>
                    <a:pt x="51178" y="184901"/>
                  </a:lnTo>
                  <a:lnTo>
                    <a:pt x="58731" y="182513"/>
                  </a:lnTo>
                  <a:lnTo>
                    <a:pt x="66631" y="182331"/>
                  </a:lnTo>
                  <a:lnTo>
                    <a:pt x="74527" y="184060"/>
                  </a:lnTo>
                  <a:lnTo>
                    <a:pt x="82113" y="187471"/>
                  </a:lnTo>
                  <a:lnTo>
                    <a:pt x="89054" y="192491"/>
                  </a:lnTo>
                  <a:lnTo>
                    <a:pt x="95238" y="198937"/>
                  </a:lnTo>
                  <a:lnTo>
                    <a:pt x="100729" y="206533"/>
                  </a:lnTo>
                  <a:lnTo>
                    <a:pt x="105660" y="215001"/>
                  </a:lnTo>
                  <a:lnTo>
                    <a:pt x="110161" y="224108"/>
                  </a:lnTo>
                  <a:lnTo>
                    <a:pt x="114187" y="233833"/>
                  </a:lnTo>
                  <a:lnTo>
                    <a:pt x="117519" y="244346"/>
                  </a:lnTo>
                  <a:lnTo>
                    <a:pt x="120121" y="255611"/>
                  </a:lnTo>
                  <a:lnTo>
                    <a:pt x="122944" y="265111"/>
                  </a:lnTo>
                  <a:lnTo>
                    <a:pt x="126845" y="269403"/>
                  </a:lnTo>
                  <a:lnTo>
                    <a:pt x="131231" y="269016"/>
                  </a:lnTo>
                  <a:lnTo>
                    <a:pt x="136034" y="265667"/>
                  </a:lnTo>
                  <a:lnTo>
                    <a:pt x="141467" y="260819"/>
                  </a:lnTo>
                  <a:lnTo>
                    <a:pt x="147812" y="255544"/>
                  </a:lnTo>
                  <a:lnTo>
                    <a:pt x="155131" y="250393"/>
                  </a:lnTo>
                  <a:lnTo>
                    <a:pt x="163473" y="245719"/>
                  </a:lnTo>
                  <a:lnTo>
                    <a:pt x="172967" y="241847"/>
                  </a:lnTo>
                  <a:lnTo>
                    <a:pt x="183568" y="238852"/>
                  </a:lnTo>
                  <a:lnTo>
                    <a:pt x="194938" y="236477"/>
                  </a:lnTo>
                  <a:lnTo>
                    <a:pt x="206562" y="234256"/>
                  </a:lnTo>
                  <a:lnTo>
                    <a:pt x="218113" y="231897"/>
                  </a:lnTo>
                  <a:lnTo>
                    <a:pt x="229308" y="229139"/>
                  </a:lnTo>
                  <a:lnTo>
                    <a:pt x="239825" y="225675"/>
                  </a:lnTo>
                  <a:lnTo>
                    <a:pt x="249550" y="221409"/>
                  </a:lnTo>
                  <a:lnTo>
                    <a:pt x="258063" y="216255"/>
                  </a:lnTo>
                  <a:lnTo>
                    <a:pt x="264578" y="210045"/>
                  </a:lnTo>
                  <a:lnTo>
                    <a:pt x="268843" y="202799"/>
                  </a:lnTo>
                  <a:lnTo>
                    <a:pt x="270911" y="194833"/>
                  </a:lnTo>
                  <a:lnTo>
                    <a:pt x="270870" y="186648"/>
                  </a:lnTo>
                  <a:lnTo>
                    <a:pt x="268987" y="178558"/>
                  </a:lnTo>
                  <a:lnTo>
                    <a:pt x="265472" y="170841"/>
                  </a:lnTo>
                  <a:lnTo>
                    <a:pt x="260380" y="163811"/>
                  </a:lnTo>
                  <a:lnTo>
                    <a:pt x="253891" y="157581"/>
                  </a:lnTo>
                  <a:lnTo>
                    <a:pt x="246435" y="152568"/>
                  </a:lnTo>
                  <a:lnTo>
                    <a:pt x="238594" y="149556"/>
                  </a:lnTo>
                  <a:lnTo>
                    <a:pt x="230730" y="148791"/>
                  </a:lnTo>
                  <a:lnTo>
                    <a:pt x="222994" y="150057"/>
                  </a:lnTo>
                  <a:lnTo>
                    <a:pt x="215419" y="152958"/>
                  </a:lnTo>
                  <a:lnTo>
                    <a:pt x="207996" y="157100"/>
                  </a:lnTo>
                  <a:lnTo>
                    <a:pt x="200857" y="162471"/>
                  </a:lnTo>
                  <a:lnTo>
                    <a:pt x="194283" y="169424"/>
                  </a:lnTo>
                  <a:lnTo>
                    <a:pt x="188377" y="178019"/>
                  </a:lnTo>
                  <a:lnTo>
                    <a:pt x="183087" y="187891"/>
                  </a:lnTo>
                  <a:lnTo>
                    <a:pt x="178299" y="198434"/>
                  </a:lnTo>
                  <a:lnTo>
                    <a:pt x="173902" y="209229"/>
                  </a:lnTo>
                  <a:lnTo>
                    <a:pt x="170117" y="220070"/>
                  </a:lnTo>
                  <a:lnTo>
                    <a:pt x="167479" y="230874"/>
                  </a:lnTo>
                  <a:lnTo>
                    <a:pt x="166192" y="241616"/>
                  </a:lnTo>
                  <a:lnTo>
                    <a:pt x="166311" y="252134"/>
                  </a:lnTo>
                  <a:lnTo>
                    <a:pt x="167911" y="262131"/>
                  </a:lnTo>
                  <a:lnTo>
                    <a:pt x="170884" y="271487"/>
                  </a:lnTo>
                  <a:lnTo>
                    <a:pt x="175150" y="280247"/>
                  </a:lnTo>
                  <a:lnTo>
                    <a:pt x="180755" y="288517"/>
                  </a:lnTo>
                  <a:lnTo>
                    <a:pt x="187601" y="296402"/>
                  </a:lnTo>
                  <a:lnTo>
                    <a:pt x="195636" y="303512"/>
                  </a:lnTo>
                  <a:lnTo>
                    <a:pt x="204932" y="309003"/>
                  </a:lnTo>
                  <a:lnTo>
                    <a:pt x="215405" y="312541"/>
                  </a:lnTo>
                  <a:lnTo>
                    <a:pt x="226690" y="314102"/>
                  </a:lnTo>
                  <a:lnTo>
                    <a:pt x="238258" y="313712"/>
                  </a:lnTo>
                  <a:lnTo>
                    <a:pt x="249767" y="311606"/>
                  </a:lnTo>
                  <a:lnTo>
                    <a:pt x="260832" y="308431"/>
                  </a:lnTo>
                  <a:lnTo>
                    <a:pt x="272119" y="304834"/>
                  </a:lnTo>
                  <a:lnTo>
                    <a:pt x="285731" y="300508"/>
                  </a:lnTo>
                  <a:lnTo>
                    <a:pt x="305326" y="294798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45096" y="145556"/>
              <a:ext cx="184082" cy="298667"/>
            </a:xfrm>
            <a:custGeom>
              <a:avLst/>
              <a:gdLst/>
              <a:ahLst/>
              <a:cxnLst/>
              <a:rect l="0" t="0" r="0" b="0"/>
              <a:pathLst>
                <a:path w="184082" h="29866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9"/>
                  </a:lnTo>
                  <a:lnTo>
                    <a:pt x="7970" y="54593"/>
                  </a:lnTo>
                  <a:lnTo>
                    <a:pt x="9467" y="68750"/>
                  </a:lnTo>
                  <a:lnTo>
                    <a:pt x="11318" y="83648"/>
                  </a:lnTo>
                  <a:lnTo>
                    <a:pt x="13557" y="98894"/>
                  </a:lnTo>
                  <a:lnTo>
                    <a:pt x="16138" y="113743"/>
                  </a:lnTo>
                  <a:lnTo>
                    <a:pt x="18982" y="127806"/>
                  </a:lnTo>
                  <a:lnTo>
                    <a:pt x="21859" y="141196"/>
                  </a:lnTo>
                  <a:lnTo>
                    <a:pt x="24403" y="154334"/>
                  </a:lnTo>
                  <a:lnTo>
                    <a:pt x="26444" y="167512"/>
                  </a:lnTo>
                  <a:lnTo>
                    <a:pt x="27981" y="181007"/>
                  </a:lnTo>
                  <a:lnTo>
                    <a:pt x="29095" y="195147"/>
                  </a:lnTo>
                  <a:lnTo>
                    <a:pt x="29878" y="210003"/>
                  </a:lnTo>
                  <a:lnTo>
                    <a:pt x="30236" y="224166"/>
                  </a:lnTo>
                  <a:lnTo>
                    <a:pt x="29406" y="233827"/>
                  </a:lnTo>
                  <a:lnTo>
                    <a:pt x="27370" y="236657"/>
                  </a:lnTo>
                  <a:lnTo>
                    <a:pt x="25460" y="233954"/>
                  </a:lnTo>
                  <a:lnTo>
                    <a:pt x="24384" y="227597"/>
                  </a:lnTo>
                  <a:lnTo>
                    <a:pt x="24700" y="219170"/>
                  </a:lnTo>
                  <a:lnTo>
                    <a:pt x="26545" y="209674"/>
                  </a:lnTo>
                  <a:lnTo>
                    <a:pt x="29754" y="199811"/>
                  </a:lnTo>
                  <a:lnTo>
                    <a:pt x="34051" y="190162"/>
                  </a:lnTo>
                  <a:lnTo>
                    <a:pt x="39170" y="181006"/>
                  </a:lnTo>
                  <a:lnTo>
                    <a:pt x="45048" y="172868"/>
                  </a:lnTo>
                  <a:lnTo>
                    <a:pt x="51818" y="166601"/>
                  </a:lnTo>
                  <a:lnTo>
                    <a:pt x="59481" y="162495"/>
                  </a:lnTo>
                  <a:lnTo>
                    <a:pt x="67914" y="160364"/>
                  </a:lnTo>
                  <a:lnTo>
                    <a:pt x="76953" y="159829"/>
                  </a:lnTo>
                  <a:lnTo>
                    <a:pt x="86442" y="160506"/>
                  </a:lnTo>
                  <a:lnTo>
                    <a:pt x="96254" y="162228"/>
                  </a:lnTo>
                  <a:lnTo>
                    <a:pt x="106295" y="165045"/>
                  </a:lnTo>
                  <a:lnTo>
                    <a:pt x="116487" y="168896"/>
                  </a:lnTo>
                  <a:lnTo>
                    <a:pt x="126620" y="173616"/>
                  </a:lnTo>
                  <a:lnTo>
                    <a:pt x="136350" y="179007"/>
                  </a:lnTo>
                  <a:lnTo>
                    <a:pt x="145519" y="184899"/>
                  </a:lnTo>
                  <a:lnTo>
                    <a:pt x="153982" y="191313"/>
                  </a:lnTo>
                  <a:lnTo>
                    <a:pt x="161520" y="198451"/>
                  </a:lnTo>
                  <a:lnTo>
                    <a:pt x="168105" y="206369"/>
                  </a:lnTo>
                  <a:lnTo>
                    <a:pt x="173696" y="215144"/>
                  </a:lnTo>
                  <a:lnTo>
                    <a:pt x="178162" y="224945"/>
                  </a:lnTo>
                  <a:lnTo>
                    <a:pt x="181529" y="235755"/>
                  </a:lnTo>
                  <a:lnTo>
                    <a:pt x="183639" y="247099"/>
                  </a:lnTo>
                  <a:lnTo>
                    <a:pt x="184081" y="258174"/>
                  </a:lnTo>
                  <a:lnTo>
                    <a:pt x="182776" y="268534"/>
                  </a:lnTo>
                  <a:lnTo>
                    <a:pt x="179612" y="277776"/>
                  </a:lnTo>
                  <a:lnTo>
                    <a:pt x="174289" y="285380"/>
                  </a:lnTo>
                  <a:lnTo>
                    <a:pt x="166855" y="291225"/>
                  </a:lnTo>
                  <a:lnTo>
                    <a:pt x="157627" y="295353"/>
                  </a:lnTo>
                  <a:lnTo>
                    <a:pt x="146999" y="297774"/>
                  </a:lnTo>
                  <a:lnTo>
                    <a:pt x="135340" y="298666"/>
                  </a:lnTo>
                  <a:lnTo>
                    <a:pt x="123108" y="298320"/>
                  </a:lnTo>
                  <a:lnTo>
                    <a:pt x="110831" y="297034"/>
                  </a:lnTo>
                  <a:lnTo>
                    <a:pt x="98806" y="295063"/>
                  </a:lnTo>
                  <a:lnTo>
                    <a:pt x="87178" y="292569"/>
                  </a:lnTo>
                  <a:lnTo>
                    <a:pt x="74700" y="289275"/>
                  </a:lnTo>
                  <a:lnTo>
                    <a:pt x="58045" y="28378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66194" y="124499"/>
              <a:ext cx="21059" cy="347441"/>
            </a:xfrm>
            <a:custGeom>
              <a:avLst/>
              <a:gdLst/>
              <a:ahLst/>
              <a:cxnLst/>
              <a:rect l="0" t="0" r="0" b="0"/>
              <a:pathLst>
                <a:path w="21059" h="347441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1" y="36462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5" y="79102"/>
                  </a:lnTo>
                  <a:lnTo>
                    <a:pt x="178" y="93380"/>
                  </a:lnTo>
                  <a:lnTo>
                    <a:pt x="826" y="107107"/>
                  </a:lnTo>
                  <a:lnTo>
                    <a:pt x="2075" y="120162"/>
                  </a:lnTo>
                  <a:lnTo>
                    <a:pt x="3727" y="133080"/>
                  </a:lnTo>
                  <a:lnTo>
                    <a:pt x="5375" y="146898"/>
                  </a:lnTo>
                  <a:lnTo>
                    <a:pt x="6783" y="162123"/>
                  </a:lnTo>
                  <a:lnTo>
                    <a:pt x="8048" y="178436"/>
                  </a:lnTo>
                  <a:lnTo>
                    <a:pt x="9505" y="195006"/>
                  </a:lnTo>
                  <a:lnTo>
                    <a:pt x="11332" y="211300"/>
                  </a:lnTo>
                  <a:lnTo>
                    <a:pt x="13389" y="227138"/>
                  </a:lnTo>
                  <a:lnTo>
                    <a:pt x="15317" y="242526"/>
                  </a:lnTo>
                  <a:lnTo>
                    <a:pt x="16911" y="257533"/>
                  </a:lnTo>
                  <a:lnTo>
                    <a:pt x="18137" y="272221"/>
                  </a:lnTo>
                  <a:lnTo>
                    <a:pt x="19166" y="288376"/>
                  </a:lnTo>
                  <a:lnTo>
                    <a:pt x="20088" y="310774"/>
                  </a:lnTo>
                  <a:lnTo>
                    <a:pt x="21058" y="347440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56443" y="348836"/>
              <a:ext cx="141379" cy="84094"/>
            </a:xfrm>
            <a:custGeom>
              <a:avLst/>
              <a:gdLst/>
              <a:ahLst/>
              <a:cxnLst/>
              <a:rect l="0" t="0" r="0" b="0"/>
              <a:pathLst>
                <a:path w="141379" h="84094">
                  <a:moveTo>
                    <a:pt x="57151" y="38875"/>
                  </a:moveTo>
                  <a:lnTo>
                    <a:pt x="62817" y="32941"/>
                  </a:lnTo>
                  <a:lnTo>
                    <a:pt x="66461" y="26736"/>
                  </a:lnTo>
                  <a:lnTo>
                    <a:pt x="68357" y="19659"/>
                  </a:lnTo>
                  <a:lnTo>
                    <a:pt x="68340" y="12410"/>
                  </a:lnTo>
                  <a:lnTo>
                    <a:pt x="65775" y="6357"/>
                  </a:lnTo>
                  <a:lnTo>
                    <a:pt x="60553" y="2180"/>
                  </a:lnTo>
                  <a:lnTo>
                    <a:pt x="53328" y="55"/>
                  </a:lnTo>
                  <a:lnTo>
                    <a:pt x="45195" y="0"/>
                  </a:lnTo>
                  <a:lnTo>
                    <a:pt x="36889" y="1793"/>
                  </a:lnTo>
                  <a:lnTo>
                    <a:pt x="28896" y="5404"/>
                  </a:lnTo>
                  <a:lnTo>
                    <a:pt x="21616" y="11086"/>
                  </a:lnTo>
                  <a:lnTo>
                    <a:pt x="15177" y="18790"/>
                  </a:lnTo>
                  <a:lnTo>
                    <a:pt x="9669" y="28214"/>
                  </a:lnTo>
                  <a:lnTo>
                    <a:pt x="5252" y="38979"/>
                  </a:lnTo>
                  <a:lnTo>
                    <a:pt x="1919" y="50715"/>
                  </a:lnTo>
                  <a:lnTo>
                    <a:pt x="0" y="62321"/>
                  </a:lnTo>
                  <a:lnTo>
                    <a:pt x="217" y="72049"/>
                  </a:lnTo>
                  <a:lnTo>
                    <a:pt x="2764" y="79087"/>
                  </a:lnTo>
                  <a:lnTo>
                    <a:pt x="7067" y="83163"/>
                  </a:lnTo>
                  <a:lnTo>
                    <a:pt x="12096" y="84093"/>
                  </a:lnTo>
                  <a:lnTo>
                    <a:pt x="17180" y="82124"/>
                  </a:lnTo>
                  <a:lnTo>
                    <a:pt x="22198" y="77772"/>
                  </a:lnTo>
                  <a:lnTo>
                    <a:pt x="27394" y="71596"/>
                  </a:lnTo>
                  <a:lnTo>
                    <a:pt x="32935" y="64119"/>
                  </a:lnTo>
                  <a:lnTo>
                    <a:pt x="39331" y="56961"/>
                  </a:lnTo>
                  <a:lnTo>
                    <a:pt x="47029" y="53426"/>
                  </a:lnTo>
                  <a:lnTo>
                    <a:pt x="55087" y="54561"/>
                  </a:lnTo>
                  <a:lnTo>
                    <a:pt x="62524" y="58293"/>
                  </a:lnTo>
                  <a:lnTo>
                    <a:pt x="69615" y="63183"/>
                  </a:lnTo>
                  <a:lnTo>
                    <a:pt x="76970" y="68339"/>
                  </a:lnTo>
                  <a:lnTo>
                    <a:pt x="84894" y="73324"/>
                  </a:lnTo>
                  <a:lnTo>
                    <a:pt x="93357" y="77662"/>
                  </a:lnTo>
                  <a:lnTo>
                    <a:pt x="103170" y="81005"/>
                  </a:lnTo>
                  <a:lnTo>
                    <a:pt x="117436" y="82526"/>
                  </a:lnTo>
                  <a:lnTo>
                    <a:pt x="141378" y="80989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82685" y="324540"/>
              <a:ext cx="130951" cy="136872"/>
            </a:xfrm>
            <a:custGeom>
              <a:avLst/>
              <a:gdLst/>
              <a:ahLst/>
              <a:cxnLst/>
              <a:rect l="0" t="0" r="0" b="0"/>
              <a:pathLst>
                <a:path w="130951" h="136872">
                  <a:moveTo>
                    <a:pt x="4608" y="0"/>
                  </a:moveTo>
                  <a:lnTo>
                    <a:pt x="1808" y="8802"/>
                  </a:lnTo>
                  <a:lnTo>
                    <a:pt x="306" y="17149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20" y="56243"/>
                  </a:lnTo>
                  <a:lnTo>
                    <a:pt x="6866" y="64713"/>
                  </a:lnTo>
                  <a:lnTo>
                    <a:pt x="9622" y="66511"/>
                  </a:lnTo>
                  <a:lnTo>
                    <a:pt x="11655" y="62666"/>
                  </a:lnTo>
                  <a:lnTo>
                    <a:pt x="12969" y="55085"/>
                  </a:lnTo>
                  <a:lnTo>
                    <a:pt x="14123" y="45484"/>
                  </a:lnTo>
                  <a:lnTo>
                    <a:pt x="15919" y="35359"/>
                  </a:lnTo>
                  <a:lnTo>
                    <a:pt x="18742" y="25530"/>
                  </a:lnTo>
                  <a:lnTo>
                    <a:pt x="22762" y="16758"/>
                  </a:lnTo>
                  <a:lnTo>
                    <a:pt x="28129" y="9976"/>
                  </a:lnTo>
                  <a:lnTo>
                    <a:pt x="34775" y="5490"/>
                  </a:lnTo>
                  <a:lnTo>
                    <a:pt x="42491" y="3422"/>
                  </a:lnTo>
                  <a:lnTo>
                    <a:pt x="51030" y="3985"/>
                  </a:lnTo>
                  <a:lnTo>
                    <a:pt x="60172" y="7021"/>
                  </a:lnTo>
                  <a:lnTo>
                    <a:pt x="69579" y="11953"/>
                  </a:lnTo>
                  <a:lnTo>
                    <a:pt x="78814" y="18002"/>
                  </a:lnTo>
                  <a:lnTo>
                    <a:pt x="87647" y="24620"/>
                  </a:lnTo>
                  <a:lnTo>
                    <a:pt x="95882" y="31668"/>
                  </a:lnTo>
                  <a:lnTo>
                    <a:pt x="103268" y="39304"/>
                  </a:lnTo>
                  <a:lnTo>
                    <a:pt x="109749" y="47592"/>
                  </a:lnTo>
                  <a:lnTo>
                    <a:pt x="115272" y="56632"/>
                  </a:lnTo>
                  <a:lnTo>
                    <a:pt x="119692" y="66619"/>
                  </a:lnTo>
                  <a:lnTo>
                    <a:pt x="123037" y="77553"/>
                  </a:lnTo>
                  <a:lnTo>
                    <a:pt x="125477" y="88885"/>
                  </a:lnTo>
                  <a:lnTo>
                    <a:pt x="127470" y="100831"/>
                  </a:lnTo>
                  <a:lnTo>
                    <a:pt x="129194" y="115556"/>
                  </a:lnTo>
                  <a:lnTo>
                    <a:pt x="130950" y="136871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55749" y="14555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80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9"/>
                  </a:lnTo>
                  <a:lnTo>
                    <a:pt x="8043" y="91383"/>
                  </a:lnTo>
                  <a:lnTo>
                    <a:pt x="9501" y="106718"/>
                  </a:lnTo>
                  <a:lnTo>
                    <a:pt x="11329" y="122699"/>
                  </a:lnTo>
                  <a:lnTo>
                    <a:pt x="13388" y="138989"/>
                  </a:lnTo>
                  <a:lnTo>
                    <a:pt x="15316" y="155143"/>
                  </a:lnTo>
                  <a:lnTo>
                    <a:pt x="16911" y="170931"/>
                  </a:lnTo>
                  <a:lnTo>
                    <a:pt x="18133" y="186310"/>
                  </a:lnTo>
                  <a:lnTo>
                    <a:pt x="19029" y="201329"/>
                  </a:lnTo>
                  <a:lnTo>
                    <a:pt x="19666" y="216056"/>
                  </a:lnTo>
                  <a:lnTo>
                    <a:pt x="20111" y="230343"/>
                  </a:lnTo>
                  <a:lnTo>
                    <a:pt x="20466" y="245434"/>
                  </a:lnTo>
                  <a:lnTo>
                    <a:pt x="20763" y="26489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88630" y="240312"/>
              <a:ext cx="82933" cy="189514"/>
            </a:xfrm>
            <a:custGeom>
              <a:avLst/>
              <a:gdLst/>
              <a:ahLst/>
              <a:cxnLst/>
              <a:rect l="0" t="0" r="0" b="0"/>
              <a:pathLst>
                <a:path w="82933" h="189514">
                  <a:moveTo>
                    <a:pt x="72404" y="0"/>
                  </a:moveTo>
                  <a:lnTo>
                    <a:pt x="66536" y="8735"/>
                  </a:lnTo>
                  <a:lnTo>
                    <a:pt x="60972" y="16441"/>
                  </a:lnTo>
                  <a:lnTo>
                    <a:pt x="55172" y="23843"/>
                  </a:lnTo>
                  <a:lnTo>
                    <a:pt x="49092" y="31105"/>
                  </a:lnTo>
                  <a:lnTo>
                    <a:pt x="42762" y="38283"/>
                  </a:lnTo>
                  <a:lnTo>
                    <a:pt x="36234" y="45409"/>
                  </a:lnTo>
                  <a:lnTo>
                    <a:pt x="29557" y="52499"/>
                  </a:lnTo>
                  <a:lnTo>
                    <a:pt x="22775" y="59566"/>
                  </a:lnTo>
                  <a:lnTo>
                    <a:pt x="15931" y="66621"/>
                  </a:lnTo>
                  <a:lnTo>
                    <a:pt x="9541" y="73834"/>
                  </a:lnTo>
                  <a:lnTo>
                    <a:pt x="4541" y="81516"/>
                  </a:lnTo>
                  <a:lnTo>
                    <a:pt x="1336" y="89793"/>
                  </a:lnTo>
                  <a:lnTo>
                    <a:pt x="0" y="98471"/>
                  </a:lnTo>
                  <a:lnTo>
                    <a:pt x="541" y="107143"/>
                  </a:lnTo>
                  <a:lnTo>
                    <a:pt x="2757" y="115567"/>
                  </a:lnTo>
                  <a:lnTo>
                    <a:pt x="6329" y="123681"/>
                  </a:lnTo>
                  <a:lnTo>
                    <a:pt x="10927" y="131509"/>
                  </a:lnTo>
                  <a:lnTo>
                    <a:pt x="16275" y="139103"/>
                  </a:lnTo>
                  <a:lnTo>
                    <a:pt x="22320" y="146354"/>
                  </a:lnTo>
                  <a:lnTo>
                    <a:pt x="29208" y="153005"/>
                  </a:lnTo>
                  <a:lnTo>
                    <a:pt x="36944" y="158962"/>
                  </a:lnTo>
                  <a:lnTo>
                    <a:pt x="45149" y="164330"/>
                  </a:lnTo>
                  <a:lnTo>
                    <a:pt x="54050" y="169957"/>
                  </a:lnTo>
                  <a:lnTo>
                    <a:pt x="65546" y="177453"/>
                  </a:lnTo>
                  <a:lnTo>
                    <a:pt x="82932" y="189513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03148" y="274689"/>
              <a:ext cx="93225" cy="155137"/>
            </a:xfrm>
            <a:custGeom>
              <a:avLst/>
              <a:gdLst/>
              <a:ahLst/>
              <a:cxnLst/>
              <a:rect l="0" t="0" r="0" b="0"/>
              <a:pathLst>
                <a:path w="93225" h="155137">
                  <a:moveTo>
                    <a:pt x="84228" y="7737"/>
                  </a:moveTo>
                  <a:lnTo>
                    <a:pt x="78050" y="2231"/>
                  </a:lnTo>
                  <a:lnTo>
                    <a:pt x="70591" y="0"/>
                  </a:lnTo>
                  <a:lnTo>
                    <a:pt x="62940" y="590"/>
                  </a:lnTo>
                  <a:lnTo>
                    <a:pt x="55642" y="3160"/>
                  </a:lnTo>
                  <a:lnTo>
                    <a:pt x="48605" y="7127"/>
                  </a:lnTo>
                  <a:lnTo>
                    <a:pt x="42180" y="12232"/>
                  </a:lnTo>
                  <a:lnTo>
                    <a:pt x="37208" y="18484"/>
                  </a:lnTo>
                  <a:lnTo>
                    <a:pt x="34057" y="25787"/>
                  </a:lnTo>
                  <a:lnTo>
                    <a:pt x="33110" y="33470"/>
                  </a:lnTo>
                  <a:lnTo>
                    <a:pt x="34984" y="40409"/>
                  </a:lnTo>
                  <a:lnTo>
                    <a:pt x="39725" y="46044"/>
                  </a:lnTo>
                  <a:lnTo>
                    <a:pt x="46621" y="50657"/>
                  </a:lnTo>
                  <a:lnTo>
                    <a:pt x="54529" y="55058"/>
                  </a:lnTo>
                  <a:lnTo>
                    <a:pt x="62683" y="59768"/>
                  </a:lnTo>
                  <a:lnTo>
                    <a:pt x="70574" y="65122"/>
                  </a:lnTo>
                  <a:lnTo>
                    <a:pt x="77786" y="71414"/>
                  </a:lnTo>
                  <a:lnTo>
                    <a:pt x="84171" y="78696"/>
                  </a:lnTo>
                  <a:lnTo>
                    <a:pt x="89302" y="86843"/>
                  </a:lnTo>
                  <a:lnTo>
                    <a:pt x="92402" y="95675"/>
                  </a:lnTo>
                  <a:lnTo>
                    <a:pt x="93224" y="105010"/>
                  </a:lnTo>
                  <a:lnTo>
                    <a:pt x="91829" y="114377"/>
                  </a:lnTo>
                  <a:lnTo>
                    <a:pt x="88310" y="123052"/>
                  </a:lnTo>
                  <a:lnTo>
                    <a:pt x="82939" y="130691"/>
                  </a:lnTo>
                  <a:lnTo>
                    <a:pt x="75928" y="137141"/>
                  </a:lnTo>
                  <a:lnTo>
                    <a:pt x="67337" y="142256"/>
                  </a:lnTo>
                  <a:lnTo>
                    <a:pt x="57354" y="146105"/>
                  </a:lnTo>
                  <a:lnTo>
                    <a:pt x="46668" y="148899"/>
                  </a:lnTo>
                  <a:lnTo>
                    <a:pt x="35228" y="151177"/>
                  </a:lnTo>
                  <a:lnTo>
                    <a:pt x="20917" y="153142"/>
                  </a:lnTo>
                  <a:lnTo>
                    <a:pt x="0" y="155136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850008" y="452440"/>
              <a:ext cx="2526840" cy="124785"/>
            </a:xfrm>
            <a:custGeom>
              <a:avLst/>
              <a:gdLst/>
              <a:ahLst/>
              <a:cxnLst/>
              <a:rect l="0" t="0" r="0" b="0"/>
              <a:pathLst>
                <a:path w="2526840" h="124785">
                  <a:moveTo>
                    <a:pt x="2526839" y="19499"/>
                  </a:moveTo>
                  <a:lnTo>
                    <a:pt x="2520972" y="25367"/>
                  </a:lnTo>
                  <a:lnTo>
                    <a:pt x="2515407" y="30931"/>
                  </a:lnTo>
                  <a:lnTo>
                    <a:pt x="2509599" y="36721"/>
                  </a:lnTo>
                  <a:lnTo>
                    <a:pt x="2503173" y="42456"/>
                  </a:lnTo>
                  <a:lnTo>
                    <a:pt x="2495546" y="47490"/>
                  </a:lnTo>
                  <a:lnTo>
                    <a:pt x="2486521" y="51502"/>
                  </a:lnTo>
                  <a:lnTo>
                    <a:pt x="2476539" y="54181"/>
                  </a:lnTo>
                  <a:lnTo>
                    <a:pt x="2466460" y="55074"/>
                  </a:lnTo>
                  <a:lnTo>
                    <a:pt x="2456793" y="54113"/>
                  </a:lnTo>
                  <a:lnTo>
                    <a:pt x="2447525" y="51535"/>
                  </a:lnTo>
                  <a:lnTo>
                    <a:pt x="2438316" y="47678"/>
                  </a:lnTo>
                  <a:lnTo>
                    <a:pt x="2428937" y="42881"/>
                  </a:lnTo>
                  <a:lnTo>
                    <a:pt x="2419316" y="37902"/>
                  </a:lnTo>
                  <a:lnTo>
                    <a:pt x="2409464" y="33867"/>
                  </a:lnTo>
                  <a:lnTo>
                    <a:pt x="2399421" y="31316"/>
                  </a:lnTo>
                  <a:lnTo>
                    <a:pt x="2389234" y="30422"/>
                  </a:lnTo>
                  <a:lnTo>
                    <a:pt x="2378943" y="31261"/>
                  </a:lnTo>
                  <a:lnTo>
                    <a:pt x="2368576" y="33673"/>
                  </a:lnTo>
                  <a:lnTo>
                    <a:pt x="2358158" y="37206"/>
                  </a:lnTo>
                  <a:lnTo>
                    <a:pt x="2347704" y="41245"/>
                  </a:lnTo>
                  <a:lnTo>
                    <a:pt x="2337225" y="45386"/>
                  </a:lnTo>
                  <a:lnTo>
                    <a:pt x="2326730" y="49127"/>
                  </a:lnTo>
                  <a:lnTo>
                    <a:pt x="2316224" y="51800"/>
                  </a:lnTo>
                  <a:lnTo>
                    <a:pt x="2305715" y="53143"/>
                  </a:lnTo>
                  <a:lnTo>
                    <a:pt x="2295369" y="53077"/>
                  </a:lnTo>
                  <a:lnTo>
                    <a:pt x="2285496" y="51519"/>
                  </a:lnTo>
                  <a:lnTo>
                    <a:pt x="2276216" y="48594"/>
                  </a:lnTo>
                  <a:lnTo>
                    <a:pt x="2267170" y="44869"/>
                  </a:lnTo>
                  <a:lnTo>
                    <a:pt x="2257644" y="41226"/>
                  </a:lnTo>
                  <a:lnTo>
                    <a:pt x="2247271" y="38161"/>
                  </a:lnTo>
                  <a:lnTo>
                    <a:pt x="2236184" y="35955"/>
                  </a:lnTo>
                  <a:lnTo>
                    <a:pt x="2224815" y="34850"/>
                  </a:lnTo>
                  <a:lnTo>
                    <a:pt x="2213462" y="34852"/>
                  </a:lnTo>
                  <a:lnTo>
                    <a:pt x="2202246" y="35802"/>
                  </a:lnTo>
                  <a:lnTo>
                    <a:pt x="2191190" y="37495"/>
                  </a:lnTo>
                  <a:lnTo>
                    <a:pt x="2180270" y="39734"/>
                  </a:lnTo>
                  <a:lnTo>
                    <a:pt x="2169293" y="42200"/>
                  </a:lnTo>
                  <a:lnTo>
                    <a:pt x="2157925" y="44467"/>
                  </a:lnTo>
                  <a:lnTo>
                    <a:pt x="2146015" y="46312"/>
                  </a:lnTo>
                  <a:lnTo>
                    <a:pt x="2133744" y="47378"/>
                  </a:lnTo>
                  <a:lnTo>
                    <a:pt x="2121506" y="47112"/>
                  </a:lnTo>
                  <a:lnTo>
                    <a:pt x="2109534" y="45341"/>
                  </a:lnTo>
                  <a:lnTo>
                    <a:pt x="2097885" y="42372"/>
                  </a:lnTo>
                  <a:lnTo>
                    <a:pt x="2086530" y="38777"/>
                  </a:lnTo>
                  <a:lnTo>
                    <a:pt x="2075406" y="34953"/>
                  </a:lnTo>
                  <a:lnTo>
                    <a:pt x="2064292" y="30930"/>
                  </a:lnTo>
                  <a:lnTo>
                    <a:pt x="2052830" y="26479"/>
                  </a:lnTo>
                  <a:lnTo>
                    <a:pt x="2040858" y="21500"/>
                  </a:lnTo>
                  <a:lnTo>
                    <a:pt x="2028544" y="16514"/>
                  </a:lnTo>
                  <a:lnTo>
                    <a:pt x="2016278" y="12532"/>
                  </a:lnTo>
                  <a:lnTo>
                    <a:pt x="2004283" y="10041"/>
                  </a:lnTo>
                  <a:lnTo>
                    <a:pt x="1992448" y="9032"/>
                  </a:lnTo>
                  <a:lnTo>
                    <a:pt x="1980436" y="9267"/>
                  </a:lnTo>
                  <a:lnTo>
                    <a:pt x="1968063" y="10465"/>
                  </a:lnTo>
                  <a:lnTo>
                    <a:pt x="1955465" y="12369"/>
                  </a:lnTo>
                  <a:lnTo>
                    <a:pt x="1943000" y="14776"/>
                  </a:lnTo>
                  <a:lnTo>
                    <a:pt x="1930868" y="17531"/>
                  </a:lnTo>
                  <a:lnTo>
                    <a:pt x="1918940" y="20360"/>
                  </a:lnTo>
                  <a:lnTo>
                    <a:pt x="1906865" y="22879"/>
                  </a:lnTo>
                  <a:lnTo>
                    <a:pt x="1894449" y="24900"/>
                  </a:lnTo>
                  <a:lnTo>
                    <a:pt x="1881823" y="26257"/>
                  </a:lnTo>
                  <a:lnTo>
                    <a:pt x="1869339" y="26719"/>
                  </a:lnTo>
                  <a:lnTo>
                    <a:pt x="1857199" y="26245"/>
                  </a:lnTo>
                  <a:lnTo>
                    <a:pt x="1845436" y="24792"/>
                  </a:lnTo>
                  <a:lnTo>
                    <a:pt x="1834003" y="22221"/>
                  </a:lnTo>
                  <a:lnTo>
                    <a:pt x="1822828" y="18576"/>
                  </a:lnTo>
                  <a:lnTo>
                    <a:pt x="1811678" y="14350"/>
                  </a:lnTo>
                  <a:lnTo>
                    <a:pt x="1800192" y="10362"/>
                  </a:lnTo>
                  <a:lnTo>
                    <a:pt x="1788196" y="7061"/>
                  </a:lnTo>
                  <a:lnTo>
                    <a:pt x="1775526" y="4696"/>
                  </a:lnTo>
                  <a:lnTo>
                    <a:pt x="1761957" y="3484"/>
                  </a:lnTo>
                  <a:lnTo>
                    <a:pt x="1747463" y="3413"/>
                  </a:lnTo>
                  <a:lnTo>
                    <a:pt x="1732493" y="4315"/>
                  </a:lnTo>
                  <a:lnTo>
                    <a:pt x="1717831" y="5975"/>
                  </a:lnTo>
                  <a:lnTo>
                    <a:pt x="1703899" y="8197"/>
                  </a:lnTo>
                  <a:lnTo>
                    <a:pt x="1690768" y="10821"/>
                  </a:lnTo>
                  <a:lnTo>
                    <a:pt x="1678335" y="13727"/>
                  </a:lnTo>
                  <a:lnTo>
                    <a:pt x="1666448" y="16823"/>
                  </a:lnTo>
                  <a:lnTo>
                    <a:pt x="1654804" y="19883"/>
                  </a:lnTo>
                  <a:lnTo>
                    <a:pt x="1642978" y="22559"/>
                  </a:lnTo>
                  <a:lnTo>
                    <a:pt x="1630748" y="24686"/>
                  </a:lnTo>
                  <a:lnTo>
                    <a:pt x="1617922" y="26114"/>
                  </a:lnTo>
                  <a:lnTo>
                    <a:pt x="1604245" y="26623"/>
                  </a:lnTo>
                  <a:lnTo>
                    <a:pt x="1589681" y="26186"/>
                  </a:lnTo>
                  <a:lnTo>
                    <a:pt x="1574663" y="24927"/>
                  </a:lnTo>
                  <a:lnTo>
                    <a:pt x="1559969" y="23018"/>
                  </a:lnTo>
                  <a:lnTo>
                    <a:pt x="1546011" y="20627"/>
                  </a:lnTo>
                  <a:lnTo>
                    <a:pt x="1532692" y="17887"/>
                  </a:lnTo>
                  <a:lnTo>
                    <a:pt x="1519601" y="14903"/>
                  </a:lnTo>
                  <a:lnTo>
                    <a:pt x="1506460" y="11755"/>
                  </a:lnTo>
                  <a:lnTo>
                    <a:pt x="1493158" y="8659"/>
                  </a:lnTo>
                  <a:lnTo>
                    <a:pt x="1479681" y="5959"/>
                  </a:lnTo>
                  <a:lnTo>
                    <a:pt x="1466051" y="3812"/>
                  </a:lnTo>
                  <a:lnTo>
                    <a:pt x="1452303" y="2200"/>
                  </a:lnTo>
                  <a:lnTo>
                    <a:pt x="1438466" y="1036"/>
                  </a:lnTo>
                  <a:lnTo>
                    <a:pt x="1424576" y="224"/>
                  </a:lnTo>
                  <a:lnTo>
                    <a:pt x="1410979" y="0"/>
                  </a:lnTo>
                  <a:lnTo>
                    <a:pt x="1398301" y="907"/>
                  </a:lnTo>
                  <a:lnTo>
                    <a:pt x="1386808" y="3143"/>
                  </a:lnTo>
                  <a:lnTo>
                    <a:pt x="1376278" y="6441"/>
                  </a:lnTo>
                  <a:lnTo>
                    <a:pt x="1366204" y="10265"/>
                  </a:lnTo>
                  <a:lnTo>
                    <a:pt x="1356238" y="14242"/>
                  </a:lnTo>
                  <a:lnTo>
                    <a:pt x="1346219" y="18199"/>
                  </a:lnTo>
                  <a:lnTo>
                    <a:pt x="1336100" y="22075"/>
                  </a:lnTo>
                  <a:lnTo>
                    <a:pt x="1325873" y="25858"/>
                  </a:lnTo>
                  <a:lnTo>
                    <a:pt x="1315393" y="29397"/>
                  </a:lnTo>
                  <a:lnTo>
                    <a:pt x="1304372" y="32401"/>
                  </a:lnTo>
                  <a:lnTo>
                    <a:pt x="1292699" y="34752"/>
                  </a:lnTo>
                  <a:lnTo>
                    <a:pt x="1280418" y="36332"/>
                  </a:lnTo>
                  <a:lnTo>
                    <a:pt x="1267644" y="36943"/>
                  </a:lnTo>
                  <a:lnTo>
                    <a:pt x="1254493" y="36575"/>
                  </a:lnTo>
                  <a:lnTo>
                    <a:pt x="1241069" y="35362"/>
                  </a:lnTo>
                  <a:lnTo>
                    <a:pt x="1227452" y="33485"/>
                  </a:lnTo>
                  <a:lnTo>
                    <a:pt x="1213704" y="31114"/>
                  </a:lnTo>
                  <a:lnTo>
                    <a:pt x="1200032" y="28388"/>
                  </a:lnTo>
                  <a:lnTo>
                    <a:pt x="1186772" y="25413"/>
                  </a:lnTo>
                  <a:lnTo>
                    <a:pt x="1174066" y="22275"/>
                  </a:lnTo>
                  <a:lnTo>
                    <a:pt x="1161567" y="19356"/>
                  </a:lnTo>
                  <a:lnTo>
                    <a:pt x="1148568" y="17308"/>
                  </a:lnTo>
                  <a:lnTo>
                    <a:pt x="1134714" y="16415"/>
                  </a:lnTo>
                  <a:lnTo>
                    <a:pt x="1120307" y="16631"/>
                  </a:lnTo>
                  <a:lnTo>
                    <a:pt x="1106089" y="17764"/>
                  </a:lnTo>
                  <a:lnTo>
                    <a:pt x="1092482" y="19600"/>
                  </a:lnTo>
                  <a:lnTo>
                    <a:pt x="1079414" y="21949"/>
                  </a:lnTo>
                  <a:lnTo>
                    <a:pt x="1066500" y="24663"/>
                  </a:lnTo>
                  <a:lnTo>
                    <a:pt x="1053484" y="27636"/>
                  </a:lnTo>
                  <a:lnTo>
                    <a:pt x="1040438" y="30952"/>
                  </a:lnTo>
                  <a:lnTo>
                    <a:pt x="1027665" y="34864"/>
                  </a:lnTo>
                  <a:lnTo>
                    <a:pt x="1015323" y="39452"/>
                  </a:lnTo>
                  <a:lnTo>
                    <a:pt x="1003253" y="44330"/>
                  </a:lnTo>
                  <a:lnTo>
                    <a:pt x="991082" y="48765"/>
                  </a:lnTo>
                  <a:lnTo>
                    <a:pt x="978592" y="52374"/>
                  </a:lnTo>
                  <a:lnTo>
                    <a:pt x="965576" y="55118"/>
                  </a:lnTo>
                  <a:lnTo>
                    <a:pt x="951767" y="57117"/>
                  </a:lnTo>
                  <a:lnTo>
                    <a:pt x="937105" y="58529"/>
                  </a:lnTo>
                  <a:lnTo>
                    <a:pt x="921851" y="59342"/>
                  </a:lnTo>
                  <a:lnTo>
                    <a:pt x="906465" y="59372"/>
                  </a:lnTo>
                  <a:lnTo>
                    <a:pt x="891225" y="58585"/>
                  </a:lnTo>
                  <a:lnTo>
                    <a:pt x="876060" y="57246"/>
                  </a:lnTo>
                  <a:lnTo>
                    <a:pt x="860660" y="55809"/>
                  </a:lnTo>
                  <a:lnTo>
                    <a:pt x="844858" y="54548"/>
                  </a:lnTo>
                  <a:lnTo>
                    <a:pt x="828805" y="53550"/>
                  </a:lnTo>
                  <a:lnTo>
                    <a:pt x="812868" y="52806"/>
                  </a:lnTo>
                  <a:lnTo>
                    <a:pt x="797259" y="52275"/>
                  </a:lnTo>
                  <a:lnTo>
                    <a:pt x="782184" y="52072"/>
                  </a:lnTo>
                  <a:lnTo>
                    <a:pt x="767908" y="52460"/>
                  </a:lnTo>
                  <a:lnTo>
                    <a:pt x="754491" y="53539"/>
                  </a:lnTo>
                  <a:lnTo>
                    <a:pt x="741838" y="55416"/>
                  </a:lnTo>
                  <a:lnTo>
                    <a:pt x="729793" y="58279"/>
                  </a:lnTo>
                  <a:lnTo>
                    <a:pt x="718204" y="62128"/>
                  </a:lnTo>
                  <a:lnTo>
                    <a:pt x="706944" y="66662"/>
                  </a:lnTo>
                  <a:lnTo>
                    <a:pt x="695916" y="71390"/>
                  </a:lnTo>
                  <a:lnTo>
                    <a:pt x="685048" y="76010"/>
                  </a:lnTo>
                  <a:lnTo>
                    <a:pt x="674291" y="80415"/>
                  </a:lnTo>
                  <a:lnTo>
                    <a:pt x="663608" y="84600"/>
                  </a:lnTo>
                  <a:lnTo>
                    <a:pt x="652967" y="88594"/>
                  </a:lnTo>
                  <a:lnTo>
                    <a:pt x="642024" y="92275"/>
                  </a:lnTo>
                  <a:lnTo>
                    <a:pt x="630152" y="95376"/>
                  </a:lnTo>
                  <a:lnTo>
                    <a:pt x="617095" y="97792"/>
                  </a:lnTo>
                  <a:lnTo>
                    <a:pt x="603240" y="99415"/>
                  </a:lnTo>
                  <a:lnTo>
                    <a:pt x="589402" y="100056"/>
                  </a:lnTo>
                  <a:lnTo>
                    <a:pt x="576059" y="99702"/>
                  </a:lnTo>
                  <a:lnTo>
                    <a:pt x="563338" y="98329"/>
                  </a:lnTo>
                  <a:lnTo>
                    <a:pt x="551190" y="95813"/>
                  </a:lnTo>
                  <a:lnTo>
                    <a:pt x="539498" y="92203"/>
                  </a:lnTo>
                  <a:lnTo>
                    <a:pt x="527985" y="88002"/>
                  </a:lnTo>
                  <a:lnTo>
                    <a:pt x="516248" y="84030"/>
                  </a:lnTo>
                  <a:lnTo>
                    <a:pt x="504083" y="80735"/>
                  </a:lnTo>
                  <a:lnTo>
                    <a:pt x="491469" y="78204"/>
                  </a:lnTo>
                  <a:lnTo>
                    <a:pt x="478468" y="76348"/>
                  </a:lnTo>
                  <a:lnTo>
                    <a:pt x="465170" y="75032"/>
                  </a:lnTo>
                  <a:lnTo>
                    <a:pt x="451816" y="74283"/>
                  </a:lnTo>
                  <a:lnTo>
                    <a:pt x="438778" y="74297"/>
                  </a:lnTo>
                  <a:lnTo>
                    <a:pt x="426233" y="75117"/>
                  </a:lnTo>
                  <a:lnTo>
                    <a:pt x="414184" y="76648"/>
                  </a:lnTo>
                  <a:lnTo>
                    <a:pt x="402552" y="78747"/>
                  </a:lnTo>
                  <a:lnTo>
                    <a:pt x="391243" y="81269"/>
                  </a:lnTo>
                  <a:lnTo>
                    <a:pt x="380173" y="84098"/>
                  </a:lnTo>
                  <a:lnTo>
                    <a:pt x="369273" y="87142"/>
                  </a:lnTo>
                  <a:lnTo>
                    <a:pt x="358487" y="90332"/>
                  </a:lnTo>
                  <a:lnTo>
                    <a:pt x="347614" y="93456"/>
                  </a:lnTo>
                  <a:lnTo>
                    <a:pt x="336321" y="96173"/>
                  </a:lnTo>
                  <a:lnTo>
                    <a:pt x="324462" y="98329"/>
                  </a:lnTo>
                  <a:lnTo>
                    <a:pt x="312055" y="99776"/>
                  </a:lnTo>
                  <a:lnTo>
                    <a:pt x="299196" y="100297"/>
                  </a:lnTo>
                  <a:lnTo>
                    <a:pt x="285988" y="99873"/>
                  </a:lnTo>
                  <a:lnTo>
                    <a:pt x="272526" y="98792"/>
                  </a:lnTo>
                  <a:lnTo>
                    <a:pt x="258882" y="97536"/>
                  </a:lnTo>
                  <a:lnTo>
                    <a:pt x="245112" y="96400"/>
                  </a:lnTo>
                  <a:lnTo>
                    <a:pt x="231256" y="95488"/>
                  </a:lnTo>
                  <a:lnTo>
                    <a:pt x="217341" y="94802"/>
                  </a:lnTo>
                  <a:lnTo>
                    <a:pt x="203385" y="94310"/>
                  </a:lnTo>
                  <a:lnTo>
                    <a:pt x="189402" y="94132"/>
                  </a:lnTo>
                  <a:lnTo>
                    <a:pt x="175401" y="94538"/>
                  </a:lnTo>
                  <a:lnTo>
                    <a:pt x="161387" y="95625"/>
                  </a:lnTo>
                  <a:lnTo>
                    <a:pt x="147366" y="97337"/>
                  </a:lnTo>
                  <a:lnTo>
                    <a:pt x="133339" y="99557"/>
                  </a:lnTo>
                  <a:lnTo>
                    <a:pt x="119308" y="102156"/>
                  </a:lnTo>
                  <a:lnTo>
                    <a:pt x="105275" y="104867"/>
                  </a:lnTo>
                  <a:lnTo>
                    <a:pt x="91240" y="107300"/>
                  </a:lnTo>
                  <a:lnTo>
                    <a:pt x="77214" y="109270"/>
                  </a:lnTo>
                  <a:lnTo>
                    <a:pt x="63416" y="110962"/>
                  </a:lnTo>
                  <a:lnTo>
                    <a:pt x="48714" y="113108"/>
                  </a:lnTo>
                  <a:lnTo>
                    <a:pt x="29581" y="117010"/>
                  </a:lnTo>
                  <a:lnTo>
                    <a:pt x="0" y="124784"/>
                  </a:lnTo>
                </a:path>
              </a:pathLst>
            </a:custGeom>
            <a:ln w="381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2010943" y="1431876"/>
            <a:ext cx="2726881" cy="31584"/>
          </a:xfrm>
          <a:custGeom>
            <a:avLst/>
            <a:gdLst/>
            <a:ahLst/>
            <a:cxnLst/>
            <a:rect l="0" t="0" r="0" b="0"/>
            <a:pathLst>
              <a:path w="2726881" h="31584">
                <a:moveTo>
                  <a:pt x="0" y="10528"/>
                </a:moveTo>
                <a:lnTo>
                  <a:pt x="8868" y="13394"/>
                </a:lnTo>
                <a:lnTo>
                  <a:pt x="17855" y="15537"/>
                </a:lnTo>
                <a:lnTo>
                  <a:pt x="27850" y="17135"/>
                </a:lnTo>
                <a:lnTo>
                  <a:pt x="38831" y="18143"/>
                </a:lnTo>
                <a:lnTo>
                  <a:pt x="50642" y="18343"/>
                </a:lnTo>
                <a:lnTo>
                  <a:pt x="63105" y="17696"/>
                </a:lnTo>
                <a:lnTo>
                  <a:pt x="76216" y="16631"/>
                </a:lnTo>
                <a:lnTo>
                  <a:pt x="90145" y="15915"/>
                </a:lnTo>
                <a:lnTo>
                  <a:pt x="104915" y="15954"/>
                </a:lnTo>
                <a:lnTo>
                  <a:pt x="120256" y="16645"/>
                </a:lnTo>
                <a:lnTo>
                  <a:pt x="135706" y="17573"/>
                </a:lnTo>
                <a:lnTo>
                  <a:pt x="150989" y="18457"/>
                </a:lnTo>
                <a:lnTo>
                  <a:pt x="166013" y="19185"/>
                </a:lnTo>
                <a:lnTo>
                  <a:pt x="180787" y="19740"/>
                </a:lnTo>
                <a:lnTo>
                  <a:pt x="195356" y="20145"/>
                </a:lnTo>
                <a:lnTo>
                  <a:pt x="209766" y="20432"/>
                </a:lnTo>
                <a:lnTo>
                  <a:pt x="224063" y="20632"/>
                </a:lnTo>
                <a:lnTo>
                  <a:pt x="238282" y="20769"/>
                </a:lnTo>
                <a:lnTo>
                  <a:pt x="252614" y="20863"/>
                </a:lnTo>
                <a:lnTo>
                  <a:pt x="267381" y="20926"/>
                </a:lnTo>
                <a:lnTo>
                  <a:pt x="282723" y="20969"/>
                </a:lnTo>
                <a:lnTo>
                  <a:pt x="298450" y="20998"/>
                </a:lnTo>
                <a:lnTo>
                  <a:pt x="314161" y="21017"/>
                </a:lnTo>
                <a:lnTo>
                  <a:pt x="329623" y="21030"/>
                </a:lnTo>
                <a:lnTo>
                  <a:pt x="344938" y="21039"/>
                </a:lnTo>
                <a:lnTo>
                  <a:pt x="360439" y="21045"/>
                </a:lnTo>
                <a:lnTo>
                  <a:pt x="376309" y="21048"/>
                </a:lnTo>
                <a:lnTo>
                  <a:pt x="392408" y="21051"/>
                </a:lnTo>
                <a:lnTo>
                  <a:pt x="408376" y="21053"/>
                </a:lnTo>
                <a:lnTo>
                  <a:pt x="424009" y="21054"/>
                </a:lnTo>
                <a:lnTo>
                  <a:pt x="439271" y="21055"/>
                </a:lnTo>
                <a:lnTo>
                  <a:pt x="454205" y="21055"/>
                </a:lnTo>
                <a:lnTo>
                  <a:pt x="468881" y="21056"/>
                </a:lnTo>
                <a:lnTo>
                  <a:pt x="483363" y="21056"/>
                </a:lnTo>
                <a:lnTo>
                  <a:pt x="497707" y="21056"/>
                </a:lnTo>
                <a:lnTo>
                  <a:pt x="511954" y="21056"/>
                </a:lnTo>
                <a:lnTo>
                  <a:pt x="526134" y="21056"/>
                </a:lnTo>
                <a:lnTo>
                  <a:pt x="540268" y="21056"/>
                </a:lnTo>
                <a:lnTo>
                  <a:pt x="554370" y="21056"/>
                </a:lnTo>
                <a:lnTo>
                  <a:pt x="568451" y="21056"/>
                </a:lnTo>
                <a:lnTo>
                  <a:pt x="582518" y="21056"/>
                </a:lnTo>
                <a:lnTo>
                  <a:pt x="596575" y="21056"/>
                </a:lnTo>
                <a:lnTo>
                  <a:pt x="610627" y="21056"/>
                </a:lnTo>
                <a:lnTo>
                  <a:pt x="624673" y="21056"/>
                </a:lnTo>
                <a:lnTo>
                  <a:pt x="638722" y="21052"/>
                </a:lnTo>
                <a:lnTo>
                  <a:pt x="652936" y="20879"/>
                </a:lnTo>
                <a:lnTo>
                  <a:pt x="667625" y="20231"/>
                </a:lnTo>
                <a:lnTo>
                  <a:pt x="682913" y="18982"/>
                </a:lnTo>
                <a:lnTo>
                  <a:pt x="698605" y="17329"/>
                </a:lnTo>
                <a:lnTo>
                  <a:pt x="714292" y="15681"/>
                </a:lnTo>
                <a:lnTo>
                  <a:pt x="729734" y="14278"/>
                </a:lnTo>
                <a:lnTo>
                  <a:pt x="744865" y="13185"/>
                </a:lnTo>
                <a:lnTo>
                  <a:pt x="759711" y="12377"/>
                </a:lnTo>
                <a:lnTo>
                  <a:pt x="774331" y="11799"/>
                </a:lnTo>
                <a:lnTo>
                  <a:pt x="788947" y="11394"/>
                </a:lnTo>
                <a:lnTo>
                  <a:pt x="803914" y="11115"/>
                </a:lnTo>
                <a:lnTo>
                  <a:pt x="819391" y="10924"/>
                </a:lnTo>
                <a:lnTo>
                  <a:pt x="835212" y="10794"/>
                </a:lnTo>
                <a:lnTo>
                  <a:pt x="850985" y="10706"/>
                </a:lnTo>
                <a:lnTo>
                  <a:pt x="866490" y="10647"/>
                </a:lnTo>
                <a:lnTo>
                  <a:pt x="881833" y="10608"/>
                </a:lnTo>
                <a:lnTo>
                  <a:pt x="897354" y="10581"/>
                </a:lnTo>
                <a:lnTo>
                  <a:pt x="913241" y="10563"/>
                </a:lnTo>
                <a:lnTo>
                  <a:pt x="929521" y="10552"/>
                </a:lnTo>
                <a:lnTo>
                  <a:pt x="946143" y="10544"/>
                </a:lnTo>
                <a:lnTo>
                  <a:pt x="963034" y="10538"/>
                </a:lnTo>
                <a:lnTo>
                  <a:pt x="980123" y="10535"/>
                </a:lnTo>
                <a:lnTo>
                  <a:pt x="997356" y="10532"/>
                </a:lnTo>
                <a:lnTo>
                  <a:pt x="1014684" y="10531"/>
                </a:lnTo>
                <a:lnTo>
                  <a:pt x="1031913" y="10530"/>
                </a:lnTo>
                <a:lnTo>
                  <a:pt x="1048714" y="10529"/>
                </a:lnTo>
                <a:lnTo>
                  <a:pt x="1064947" y="10524"/>
                </a:lnTo>
                <a:lnTo>
                  <a:pt x="1080797" y="10351"/>
                </a:lnTo>
                <a:lnTo>
                  <a:pt x="1096667" y="9702"/>
                </a:lnTo>
                <a:lnTo>
                  <a:pt x="1112792" y="8454"/>
                </a:lnTo>
                <a:lnTo>
                  <a:pt x="1129233" y="6801"/>
                </a:lnTo>
                <a:lnTo>
                  <a:pt x="1145964" y="5152"/>
                </a:lnTo>
                <a:lnTo>
                  <a:pt x="1162927" y="3750"/>
                </a:lnTo>
                <a:lnTo>
                  <a:pt x="1180066" y="2657"/>
                </a:lnTo>
                <a:lnTo>
                  <a:pt x="1197331" y="1849"/>
                </a:lnTo>
                <a:lnTo>
                  <a:pt x="1214686" y="1271"/>
                </a:lnTo>
                <a:lnTo>
                  <a:pt x="1232103" y="866"/>
                </a:lnTo>
                <a:lnTo>
                  <a:pt x="1249561" y="586"/>
                </a:lnTo>
                <a:lnTo>
                  <a:pt x="1267050" y="395"/>
                </a:lnTo>
                <a:lnTo>
                  <a:pt x="1284557" y="265"/>
                </a:lnTo>
                <a:lnTo>
                  <a:pt x="1302078" y="178"/>
                </a:lnTo>
                <a:lnTo>
                  <a:pt x="1319607" y="119"/>
                </a:lnTo>
                <a:lnTo>
                  <a:pt x="1337143" y="79"/>
                </a:lnTo>
                <a:lnTo>
                  <a:pt x="1354682" y="53"/>
                </a:lnTo>
                <a:lnTo>
                  <a:pt x="1372224" y="35"/>
                </a:lnTo>
                <a:lnTo>
                  <a:pt x="1389768" y="23"/>
                </a:lnTo>
                <a:lnTo>
                  <a:pt x="1407313" y="15"/>
                </a:lnTo>
                <a:lnTo>
                  <a:pt x="1424864" y="10"/>
                </a:lnTo>
                <a:lnTo>
                  <a:pt x="1442583" y="6"/>
                </a:lnTo>
                <a:lnTo>
                  <a:pt x="1460778" y="4"/>
                </a:lnTo>
                <a:lnTo>
                  <a:pt x="1479574" y="2"/>
                </a:lnTo>
                <a:lnTo>
                  <a:pt x="1498774" y="1"/>
                </a:lnTo>
                <a:lnTo>
                  <a:pt x="1517969" y="0"/>
                </a:lnTo>
                <a:lnTo>
                  <a:pt x="1536910" y="5"/>
                </a:lnTo>
                <a:lnTo>
                  <a:pt x="1555205" y="177"/>
                </a:lnTo>
                <a:lnTo>
                  <a:pt x="1572263" y="825"/>
                </a:lnTo>
                <a:lnTo>
                  <a:pt x="1587891" y="2074"/>
                </a:lnTo>
                <a:lnTo>
                  <a:pt x="1602539" y="3727"/>
                </a:lnTo>
                <a:lnTo>
                  <a:pt x="1617070" y="5375"/>
                </a:lnTo>
                <a:lnTo>
                  <a:pt x="1632007" y="6777"/>
                </a:lnTo>
                <a:lnTo>
                  <a:pt x="1647671" y="7870"/>
                </a:lnTo>
                <a:lnTo>
                  <a:pt x="1664339" y="8678"/>
                </a:lnTo>
                <a:lnTo>
                  <a:pt x="1682038" y="9256"/>
                </a:lnTo>
                <a:lnTo>
                  <a:pt x="1700468" y="9661"/>
                </a:lnTo>
                <a:lnTo>
                  <a:pt x="1719131" y="9941"/>
                </a:lnTo>
                <a:lnTo>
                  <a:pt x="1737717" y="10132"/>
                </a:lnTo>
                <a:lnTo>
                  <a:pt x="1756110" y="10261"/>
                </a:lnTo>
                <a:lnTo>
                  <a:pt x="1774298" y="10349"/>
                </a:lnTo>
                <a:lnTo>
                  <a:pt x="1792315" y="10408"/>
                </a:lnTo>
                <a:lnTo>
                  <a:pt x="1810364" y="10448"/>
                </a:lnTo>
                <a:lnTo>
                  <a:pt x="1828789" y="10474"/>
                </a:lnTo>
                <a:lnTo>
                  <a:pt x="1847743" y="10492"/>
                </a:lnTo>
                <a:lnTo>
                  <a:pt x="1867050" y="10504"/>
                </a:lnTo>
                <a:lnTo>
                  <a:pt x="1886318" y="10512"/>
                </a:lnTo>
                <a:lnTo>
                  <a:pt x="1905322" y="10517"/>
                </a:lnTo>
                <a:lnTo>
                  <a:pt x="1924168" y="10521"/>
                </a:lnTo>
                <a:lnTo>
                  <a:pt x="1943193" y="10523"/>
                </a:lnTo>
                <a:lnTo>
                  <a:pt x="1962583" y="10529"/>
                </a:lnTo>
                <a:lnTo>
                  <a:pt x="1982197" y="10703"/>
                </a:lnTo>
                <a:lnTo>
                  <a:pt x="2001679" y="11352"/>
                </a:lnTo>
                <a:lnTo>
                  <a:pt x="2020830" y="12601"/>
                </a:lnTo>
                <a:lnTo>
                  <a:pt x="2039776" y="14254"/>
                </a:lnTo>
                <a:lnTo>
                  <a:pt x="2058869" y="15903"/>
                </a:lnTo>
                <a:lnTo>
                  <a:pt x="2078304" y="17305"/>
                </a:lnTo>
                <a:lnTo>
                  <a:pt x="2097949" y="18398"/>
                </a:lnTo>
                <a:lnTo>
                  <a:pt x="2117452" y="19206"/>
                </a:lnTo>
                <a:lnTo>
                  <a:pt x="2136602" y="19789"/>
                </a:lnTo>
                <a:lnTo>
                  <a:pt x="2155039" y="20367"/>
                </a:lnTo>
                <a:lnTo>
                  <a:pt x="2172193" y="21295"/>
                </a:lnTo>
                <a:lnTo>
                  <a:pt x="2187885" y="22734"/>
                </a:lnTo>
                <a:lnTo>
                  <a:pt x="2202576" y="24517"/>
                </a:lnTo>
                <a:lnTo>
                  <a:pt x="2217136" y="26253"/>
                </a:lnTo>
                <a:lnTo>
                  <a:pt x="2232092" y="27715"/>
                </a:lnTo>
                <a:lnTo>
                  <a:pt x="2247770" y="28847"/>
                </a:lnTo>
                <a:lnTo>
                  <a:pt x="2264446" y="29681"/>
                </a:lnTo>
                <a:lnTo>
                  <a:pt x="2282151" y="30277"/>
                </a:lnTo>
                <a:lnTo>
                  <a:pt x="2300585" y="30694"/>
                </a:lnTo>
                <a:lnTo>
                  <a:pt x="2319251" y="30982"/>
                </a:lnTo>
                <a:lnTo>
                  <a:pt x="2337839" y="31178"/>
                </a:lnTo>
                <a:lnTo>
                  <a:pt x="2356232" y="31311"/>
                </a:lnTo>
                <a:lnTo>
                  <a:pt x="2374421" y="31401"/>
                </a:lnTo>
                <a:lnTo>
                  <a:pt x="2392439" y="31462"/>
                </a:lnTo>
                <a:lnTo>
                  <a:pt x="2410488" y="31503"/>
                </a:lnTo>
                <a:lnTo>
                  <a:pt x="2428913" y="31530"/>
                </a:lnTo>
                <a:lnTo>
                  <a:pt x="2447867" y="31548"/>
                </a:lnTo>
                <a:lnTo>
                  <a:pt x="2467174" y="31560"/>
                </a:lnTo>
                <a:lnTo>
                  <a:pt x="2486442" y="31568"/>
                </a:lnTo>
                <a:lnTo>
                  <a:pt x="2505442" y="31574"/>
                </a:lnTo>
                <a:lnTo>
                  <a:pt x="2524115" y="31577"/>
                </a:lnTo>
                <a:lnTo>
                  <a:pt x="2542493" y="31580"/>
                </a:lnTo>
                <a:lnTo>
                  <a:pt x="2560637" y="31581"/>
                </a:lnTo>
                <a:lnTo>
                  <a:pt x="2578772" y="31582"/>
                </a:lnTo>
                <a:lnTo>
                  <a:pt x="2597255" y="31583"/>
                </a:lnTo>
                <a:lnTo>
                  <a:pt x="2616237" y="31579"/>
                </a:lnTo>
                <a:lnTo>
                  <a:pt x="2635224" y="31407"/>
                </a:lnTo>
                <a:lnTo>
                  <a:pt x="2653213" y="30759"/>
                </a:lnTo>
                <a:lnTo>
                  <a:pt x="2669703" y="29510"/>
                </a:lnTo>
                <a:lnTo>
                  <a:pt x="2684261" y="27849"/>
                </a:lnTo>
                <a:lnTo>
                  <a:pt x="2697692" y="26022"/>
                </a:lnTo>
                <a:lnTo>
                  <a:pt x="2711169" y="23868"/>
                </a:lnTo>
                <a:lnTo>
                  <a:pt x="272688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1526632" y="3143318"/>
            <a:ext cx="2516312" cy="46816"/>
          </a:xfrm>
          <a:custGeom>
            <a:avLst/>
            <a:gdLst/>
            <a:ahLst/>
            <a:cxnLst/>
            <a:rect l="0" t="0" r="0" b="0"/>
            <a:pathLst>
              <a:path w="2516312" h="46816">
                <a:moveTo>
                  <a:pt x="2516311" y="36288"/>
                </a:moveTo>
                <a:lnTo>
                  <a:pt x="2504576" y="36288"/>
                </a:lnTo>
                <a:lnTo>
                  <a:pt x="2493447" y="36288"/>
                </a:lnTo>
                <a:lnTo>
                  <a:pt x="2481848" y="36288"/>
                </a:lnTo>
                <a:lnTo>
                  <a:pt x="2469687" y="36288"/>
                </a:lnTo>
                <a:lnTo>
                  <a:pt x="2457027" y="36288"/>
                </a:lnTo>
                <a:lnTo>
                  <a:pt x="2443967" y="36288"/>
                </a:lnTo>
                <a:lnTo>
                  <a:pt x="2430442" y="36288"/>
                </a:lnTo>
                <a:lnTo>
                  <a:pt x="2416228" y="36288"/>
                </a:lnTo>
                <a:lnTo>
                  <a:pt x="2401265" y="36292"/>
                </a:lnTo>
                <a:lnTo>
                  <a:pt x="2385793" y="36465"/>
                </a:lnTo>
                <a:lnTo>
                  <a:pt x="2370254" y="37114"/>
                </a:lnTo>
                <a:lnTo>
                  <a:pt x="2354913" y="38362"/>
                </a:lnTo>
                <a:lnTo>
                  <a:pt x="2339849" y="40015"/>
                </a:lnTo>
                <a:lnTo>
                  <a:pt x="2325048" y="41663"/>
                </a:lnTo>
                <a:lnTo>
                  <a:pt x="2310462" y="43066"/>
                </a:lnTo>
                <a:lnTo>
                  <a:pt x="2296039" y="44159"/>
                </a:lnTo>
                <a:lnTo>
                  <a:pt x="2281735" y="44967"/>
                </a:lnTo>
                <a:lnTo>
                  <a:pt x="2267510" y="45545"/>
                </a:lnTo>
                <a:lnTo>
                  <a:pt x="2253176" y="45950"/>
                </a:lnTo>
                <a:lnTo>
                  <a:pt x="2238406" y="46229"/>
                </a:lnTo>
                <a:lnTo>
                  <a:pt x="2223058" y="46421"/>
                </a:lnTo>
                <a:lnTo>
                  <a:pt x="2207156" y="46550"/>
                </a:lnTo>
                <a:lnTo>
                  <a:pt x="2190796" y="46638"/>
                </a:lnTo>
                <a:lnTo>
                  <a:pt x="2174090" y="46697"/>
                </a:lnTo>
                <a:lnTo>
                  <a:pt x="2157295" y="46737"/>
                </a:lnTo>
                <a:lnTo>
                  <a:pt x="2140793" y="46763"/>
                </a:lnTo>
                <a:lnTo>
                  <a:pt x="2124764" y="46781"/>
                </a:lnTo>
                <a:lnTo>
                  <a:pt x="2109053" y="46792"/>
                </a:lnTo>
                <a:lnTo>
                  <a:pt x="2093277" y="46801"/>
                </a:lnTo>
                <a:lnTo>
                  <a:pt x="2077215" y="46806"/>
                </a:lnTo>
                <a:lnTo>
                  <a:pt x="2060816" y="46809"/>
                </a:lnTo>
                <a:lnTo>
                  <a:pt x="2044113" y="46812"/>
                </a:lnTo>
                <a:lnTo>
                  <a:pt x="2027169" y="46813"/>
                </a:lnTo>
                <a:lnTo>
                  <a:pt x="2010043" y="46814"/>
                </a:lnTo>
                <a:lnTo>
                  <a:pt x="1992786" y="46815"/>
                </a:lnTo>
                <a:lnTo>
                  <a:pt x="1975437" y="46811"/>
                </a:lnTo>
                <a:lnTo>
                  <a:pt x="1958024" y="46639"/>
                </a:lnTo>
                <a:lnTo>
                  <a:pt x="1940567" y="45990"/>
                </a:lnTo>
                <a:lnTo>
                  <a:pt x="1923081" y="44742"/>
                </a:lnTo>
                <a:lnTo>
                  <a:pt x="1905574" y="43089"/>
                </a:lnTo>
                <a:lnTo>
                  <a:pt x="1888055" y="41441"/>
                </a:lnTo>
                <a:lnTo>
                  <a:pt x="1870526" y="40039"/>
                </a:lnTo>
                <a:lnTo>
                  <a:pt x="1852991" y="38946"/>
                </a:lnTo>
                <a:lnTo>
                  <a:pt x="1835451" y="38138"/>
                </a:lnTo>
                <a:lnTo>
                  <a:pt x="1817909" y="37560"/>
                </a:lnTo>
                <a:lnTo>
                  <a:pt x="1800366" y="37155"/>
                </a:lnTo>
                <a:lnTo>
                  <a:pt x="1782821" y="36875"/>
                </a:lnTo>
                <a:lnTo>
                  <a:pt x="1765270" y="36684"/>
                </a:lnTo>
                <a:lnTo>
                  <a:pt x="1747551" y="36554"/>
                </a:lnTo>
                <a:lnTo>
                  <a:pt x="1729356" y="36466"/>
                </a:lnTo>
                <a:lnTo>
                  <a:pt x="1710569" y="36403"/>
                </a:lnTo>
                <a:lnTo>
                  <a:pt x="1691715" y="36191"/>
                </a:lnTo>
                <a:lnTo>
                  <a:pt x="1673816" y="35516"/>
                </a:lnTo>
                <a:lnTo>
                  <a:pt x="1657363" y="34249"/>
                </a:lnTo>
                <a:lnTo>
                  <a:pt x="1642028" y="32585"/>
                </a:lnTo>
                <a:lnTo>
                  <a:pt x="1626970" y="30929"/>
                </a:lnTo>
                <a:lnTo>
                  <a:pt x="1611645" y="29521"/>
                </a:lnTo>
                <a:lnTo>
                  <a:pt x="1595705" y="28424"/>
                </a:lnTo>
                <a:lnTo>
                  <a:pt x="1578846" y="27614"/>
                </a:lnTo>
                <a:lnTo>
                  <a:pt x="1561010" y="27034"/>
                </a:lnTo>
                <a:lnTo>
                  <a:pt x="1542317" y="26628"/>
                </a:lnTo>
                <a:lnTo>
                  <a:pt x="1522945" y="26348"/>
                </a:lnTo>
                <a:lnTo>
                  <a:pt x="1503064" y="26156"/>
                </a:lnTo>
                <a:lnTo>
                  <a:pt x="1482818" y="26026"/>
                </a:lnTo>
                <a:lnTo>
                  <a:pt x="1462315" y="25938"/>
                </a:lnTo>
                <a:lnTo>
                  <a:pt x="1441634" y="25879"/>
                </a:lnTo>
                <a:lnTo>
                  <a:pt x="1420830" y="25840"/>
                </a:lnTo>
                <a:lnTo>
                  <a:pt x="1399944" y="25813"/>
                </a:lnTo>
                <a:lnTo>
                  <a:pt x="1379002" y="25795"/>
                </a:lnTo>
                <a:lnTo>
                  <a:pt x="1358021" y="25783"/>
                </a:lnTo>
                <a:lnTo>
                  <a:pt x="1337015" y="25775"/>
                </a:lnTo>
                <a:lnTo>
                  <a:pt x="1316007" y="25765"/>
                </a:lnTo>
                <a:lnTo>
                  <a:pt x="1295491" y="25589"/>
                </a:lnTo>
                <a:lnTo>
                  <a:pt x="1276394" y="24938"/>
                </a:lnTo>
                <a:lnTo>
                  <a:pt x="1259094" y="23688"/>
                </a:lnTo>
                <a:lnTo>
                  <a:pt x="1243002" y="22035"/>
                </a:lnTo>
                <a:lnTo>
                  <a:pt x="1226894" y="20385"/>
                </a:lnTo>
                <a:lnTo>
                  <a:pt x="1210048" y="18982"/>
                </a:lnTo>
                <a:lnTo>
                  <a:pt x="1192272" y="17889"/>
                </a:lnTo>
                <a:lnTo>
                  <a:pt x="1173640" y="17081"/>
                </a:lnTo>
                <a:lnTo>
                  <a:pt x="1154327" y="16503"/>
                </a:lnTo>
                <a:lnTo>
                  <a:pt x="1134831" y="16098"/>
                </a:lnTo>
                <a:lnTo>
                  <a:pt x="1115910" y="15818"/>
                </a:lnTo>
                <a:lnTo>
                  <a:pt x="1097924" y="15627"/>
                </a:lnTo>
                <a:lnTo>
                  <a:pt x="1080562" y="15497"/>
                </a:lnTo>
                <a:lnTo>
                  <a:pt x="1063064" y="15409"/>
                </a:lnTo>
                <a:lnTo>
                  <a:pt x="1044990" y="15351"/>
                </a:lnTo>
                <a:lnTo>
                  <a:pt x="1026237" y="15311"/>
                </a:lnTo>
                <a:lnTo>
                  <a:pt x="1006875" y="15284"/>
                </a:lnTo>
                <a:lnTo>
                  <a:pt x="987037" y="15262"/>
                </a:lnTo>
                <a:lnTo>
                  <a:pt x="967171" y="15077"/>
                </a:lnTo>
                <a:lnTo>
                  <a:pt x="947994" y="14421"/>
                </a:lnTo>
                <a:lnTo>
                  <a:pt x="929832" y="13167"/>
                </a:lnTo>
                <a:lnTo>
                  <a:pt x="912351" y="11511"/>
                </a:lnTo>
                <a:lnTo>
                  <a:pt x="894773" y="9860"/>
                </a:lnTo>
                <a:lnTo>
                  <a:pt x="876644" y="8456"/>
                </a:lnTo>
                <a:lnTo>
                  <a:pt x="857855" y="7362"/>
                </a:lnTo>
                <a:lnTo>
                  <a:pt x="838469" y="6553"/>
                </a:lnTo>
                <a:lnTo>
                  <a:pt x="818614" y="5975"/>
                </a:lnTo>
                <a:lnTo>
                  <a:pt x="798737" y="5569"/>
                </a:lnTo>
                <a:lnTo>
                  <a:pt x="779553" y="5290"/>
                </a:lnTo>
                <a:lnTo>
                  <a:pt x="761386" y="5099"/>
                </a:lnTo>
                <a:lnTo>
                  <a:pt x="743901" y="4969"/>
                </a:lnTo>
                <a:lnTo>
                  <a:pt x="726321" y="4881"/>
                </a:lnTo>
                <a:lnTo>
                  <a:pt x="708200" y="4822"/>
                </a:lnTo>
                <a:lnTo>
                  <a:pt x="689756" y="4782"/>
                </a:lnTo>
                <a:lnTo>
                  <a:pt x="671666" y="4756"/>
                </a:lnTo>
                <a:lnTo>
                  <a:pt x="654294" y="4738"/>
                </a:lnTo>
                <a:lnTo>
                  <a:pt x="637204" y="4726"/>
                </a:lnTo>
                <a:lnTo>
                  <a:pt x="619370" y="4718"/>
                </a:lnTo>
                <a:lnTo>
                  <a:pt x="600277" y="4708"/>
                </a:lnTo>
                <a:lnTo>
                  <a:pt x="580538" y="4532"/>
                </a:lnTo>
                <a:lnTo>
                  <a:pt x="561574" y="3882"/>
                </a:lnTo>
                <a:lnTo>
                  <a:pt x="544147" y="2636"/>
                </a:lnTo>
                <a:lnTo>
                  <a:pt x="528192" y="1155"/>
                </a:lnTo>
                <a:lnTo>
                  <a:pt x="513182" y="155"/>
                </a:lnTo>
                <a:lnTo>
                  <a:pt x="498667" y="0"/>
                </a:lnTo>
                <a:lnTo>
                  <a:pt x="483900" y="559"/>
                </a:lnTo>
                <a:lnTo>
                  <a:pt x="467827" y="1399"/>
                </a:lnTo>
                <a:lnTo>
                  <a:pt x="449994" y="2223"/>
                </a:lnTo>
                <a:lnTo>
                  <a:pt x="430469" y="2911"/>
                </a:lnTo>
                <a:lnTo>
                  <a:pt x="409540" y="3440"/>
                </a:lnTo>
                <a:lnTo>
                  <a:pt x="387550" y="3827"/>
                </a:lnTo>
                <a:lnTo>
                  <a:pt x="365278" y="4102"/>
                </a:lnTo>
                <a:lnTo>
                  <a:pt x="343875" y="4294"/>
                </a:lnTo>
                <a:lnTo>
                  <a:pt x="323887" y="4426"/>
                </a:lnTo>
                <a:lnTo>
                  <a:pt x="305012" y="4516"/>
                </a:lnTo>
                <a:lnTo>
                  <a:pt x="286416" y="4577"/>
                </a:lnTo>
                <a:lnTo>
                  <a:pt x="267574" y="4618"/>
                </a:lnTo>
                <a:lnTo>
                  <a:pt x="248627" y="4646"/>
                </a:lnTo>
                <a:lnTo>
                  <a:pt x="230191" y="4665"/>
                </a:lnTo>
                <a:lnTo>
                  <a:pt x="212584" y="4677"/>
                </a:lnTo>
                <a:lnTo>
                  <a:pt x="195334" y="4685"/>
                </a:lnTo>
                <a:lnTo>
                  <a:pt x="177393" y="4691"/>
                </a:lnTo>
                <a:lnTo>
                  <a:pt x="158227" y="4699"/>
                </a:lnTo>
                <a:lnTo>
                  <a:pt x="138440" y="4875"/>
                </a:lnTo>
                <a:lnTo>
                  <a:pt x="119443" y="5525"/>
                </a:lnTo>
                <a:lnTo>
                  <a:pt x="101994" y="6774"/>
                </a:lnTo>
                <a:lnTo>
                  <a:pt x="86024" y="8428"/>
                </a:lnTo>
                <a:lnTo>
                  <a:pt x="71005" y="10077"/>
                </a:lnTo>
                <a:lnTo>
                  <a:pt x="56515" y="11480"/>
                </a:lnTo>
                <a:lnTo>
                  <a:pt x="42905" y="12575"/>
                </a:lnTo>
                <a:lnTo>
                  <a:pt x="29888" y="13504"/>
                </a:lnTo>
                <a:lnTo>
                  <a:pt x="16314" y="14342"/>
                </a:lnTo>
                <a:lnTo>
                  <a:pt x="0" y="152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3484932" y="5098484"/>
            <a:ext cx="2210986" cy="60480"/>
          </a:xfrm>
          <a:custGeom>
            <a:avLst/>
            <a:gdLst/>
            <a:ahLst/>
            <a:cxnLst/>
            <a:rect l="0" t="0" r="0" b="0"/>
            <a:pathLst>
              <a:path w="2210986" h="60480">
                <a:moveTo>
                  <a:pt x="2210985" y="60479"/>
                </a:moveTo>
                <a:lnTo>
                  <a:pt x="2202116" y="57612"/>
                </a:lnTo>
                <a:lnTo>
                  <a:pt x="2193129" y="55470"/>
                </a:lnTo>
                <a:lnTo>
                  <a:pt x="2183139" y="53863"/>
                </a:lnTo>
                <a:lnTo>
                  <a:pt x="2172331" y="52510"/>
                </a:lnTo>
                <a:lnTo>
                  <a:pt x="2161168" y="51013"/>
                </a:lnTo>
                <a:lnTo>
                  <a:pt x="2149958" y="49166"/>
                </a:lnTo>
                <a:lnTo>
                  <a:pt x="2138673" y="47100"/>
                </a:lnTo>
                <a:lnTo>
                  <a:pt x="2127040" y="45167"/>
                </a:lnTo>
                <a:lnTo>
                  <a:pt x="2114921" y="43571"/>
                </a:lnTo>
                <a:lnTo>
                  <a:pt x="2102326" y="42348"/>
                </a:lnTo>
                <a:lnTo>
                  <a:pt x="2089332" y="41451"/>
                </a:lnTo>
                <a:lnTo>
                  <a:pt x="2076031" y="40814"/>
                </a:lnTo>
                <a:lnTo>
                  <a:pt x="2062504" y="40370"/>
                </a:lnTo>
                <a:lnTo>
                  <a:pt x="2048817" y="40063"/>
                </a:lnTo>
                <a:lnTo>
                  <a:pt x="2035018" y="39855"/>
                </a:lnTo>
                <a:lnTo>
                  <a:pt x="2021141" y="39712"/>
                </a:lnTo>
                <a:lnTo>
                  <a:pt x="2007212" y="39617"/>
                </a:lnTo>
                <a:lnTo>
                  <a:pt x="1993247" y="39553"/>
                </a:lnTo>
                <a:lnTo>
                  <a:pt x="1979259" y="39510"/>
                </a:lnTo>
                <a:lnTo>
                  <a:pt x="1965254" y="39481"/>
                </a:lnTo>
                <a:lnTo>
                  <a:pt x="1951238" y="39457"/>
                </a:lnTo>
                <a:lnTo>
                  <a:pt x="1937214" y="39271"/>
                </a:lnTo>
                <a:lnTo>
                  <a:pt x="1923186" y="38614"/>
                </a:lnTo>
                <a:lnTo>
                  <a:pt x="1909155" y="37360"/>
                </a:lnTo>
                <a:lnTo>
                  <a:pt x="1895121" y="35703"/>
                </a:lnTo>
                <a:lnTo>
                  <a:pt x="1881086" y="34052"/>
                </a:lnTo>
                <a:lnTo>
                  <a:pt x="1867055" y="32643"/>
                </a:lnTo>
                <a:lnTo>
                  <a:pt x="1853191" y="31376"/>
                </a:lnTo>
                <a:lnTo>
                  <a:pt x="1839802" y="29920"/>
                </a:lnTo>
                <a:lnTo>
                  <a:pt x="1827013" y="28093"/>
                </a:lnTo>
                <a:lnTo>
                  <a:pt x="1814629" y="26034"/>
                </a:lnTo>
                <a:lnTo>
                  <a:pt x="1802239" y="24106"/>
                </a:lnTo>
                <a:lnTo>
                  <a:pt x="1789599" y="22512"/>
                </a:lnTo>
                <a:lnTo>
                  <a:pt x="1776481" y="21289"/>
                </a:lnTo>
                <a:lnTo>
                  <a:pt x="1762603" y="20394"/>
                </a:lnTo>
                <a:lnTo>
                  <a:pt x="1747899" y="19752"/>
                </a:lnTo>
                <a:lnTo>
                  <a:pt x="1732786" y="19135"/>
                </a:lnTo>
                <a:lnTo>
                  <a:pt x="1718027" y="18180"/>
                </a:lnTo>
                <a:lnTo>
                  <a:pt x="1704026" y="16723"/>
                </a:lnTo>
                <a:lnTo>
                  <a:pt x="1690678" y="14929"/>
                </a:lnTo>
                <a:lnTo>
                  <a:pt x="1677568" y="13184"/>
                </a:lnTo>
                <a:lnTo>
                  <a:pt x="1664414" y="11718"/>
                </a:lnTo>
                <a:lnTo>
                  <a:pt x="1651103" y="10582"/>
                </a:lnTo>
                <a:lnTo>
                  <a:pt x="1637621" y="9744"/>
                </a:lnTo>
                <a:lnTo>
                  <a:pt x="1623983" y="9147"/>
                </a:lnTo>
                <a:lnTo>
                  <a:pt x="1610059" y="8729"/>
                </a:lnTo>
                <a:lnTo>
                  <a:pt x="1595573" y="8441"/>
                </a:lnTo>
                <a:lnTo>
                  <a:pt x="1580427" y="8239"/>
                </a:lnTo>
                <a:lnTo>
                  <a:pt x="1565003" y="7933"/>
                </a:lnTo>
                <a:lnTo>
                  <a:pt x="1550029" y="7195"/>
                </a:lnTo>
                <a:lnTo>
                  <a:pt x="1535875" y="5885"/>
                </a:lnTo>
                <a:lnTo>
                  <a:pt x="1522254" y="4191"/>
                </a:lnTo>
                <a:lnTo>
                  <a:pt x="1508427" y="2517"/>
                </a:lnTo>
                <a:lnTo>
                  <a:pt x="1493973" y="1101"/>
                </a:lnTo>
                <a:lnTo>
                  <a:pt x="1478806" y="168"/>
                </a:lnTo>
                <a:lnTo>
                  <a:pt x="1463005" y="0"/>
                </a:lnTo>
                <a:lnTo>
                  <a:pt x="1446702" y="665"/>
                </a:lnTo>
                <a:lnTo>
                  <a:pt x="1430024" y="1910"/>
                </a:lnTo>
                <a:lnTo>
                  <a:pt x="1413074" y="3275"/>
                </a:lnTo>
                <a:lnTo>
                  <a:pt x="1395945" y="4481"/>
                </a:lnTo>
                <a:lnTo>
                  <a:pt x="1379020" y="5270"/>
                </a:lnTo>
                <a:lnTo>
                  <a:pt x="1362956" y="5342"/>
                </a:lnTo>
                <a:lnTo>
                  <a:pt x="1348041" y="4616"/>
                </a:lnTo>
                <a:lnTo>
                  <a:pt x="1334229" y="3501"/>
                </a:lnTo>
                <a:lnTo>
                  <a:pt x="1321331" y="2754"/>
                </a:lnTo>
                <a:lnTo>
                  <a:pt x="1309129" y="2773"/>
                </a:lnTo>
                <a:lnTo>
                  <a:pt x="1297271" y="3451"/>
                </a:lnTo>
                <a:lnTo>
                  <a:pt x="1285301" y="4371"/>
                </a:lnTo>
                <a:lnTo>
                  <a:pt x="1272980" y="5249"/>
                </a:lnTo>
                <a:lnTo>
                  <a:pt x="1260260" y="5974"/>
                </a:lnTo>
                <a:lnTo>
                  <a:pt x="1247190" y="6526"/>
                </a:lnTo>
                <a:lnTo>
                  <a:pt x="1233840" y="6929"/>
                </a:lnTo>
                <a:lnTo>
                  <a:pt x="1220283" y="7215"/>
                </a:lnTo>
                <a:lnTo>
                  <a:pt x="1206575" y="7414"/>
                </a:lnTo>
                <a:lnTo>
                  <a:pt x="1192759" y="7551"/>
                </a:lnTo>
                <a:lnTo>
                  <a:pt x="1178701" y="7644"/>
                </a:lnTo>
                <a:lnTo>
                  <a:pt x="1164118" y="7707"/>
                </a:lnTo>
                <a:lnTo>
                  <a:pt x="1148901" y="7750"/>
                </a:lnTo>
                <a:lnTo>
                  <a:pt x="1133257" y="7779"/>
                </a:lnTo>
                <a:lnTo>
                  <a:pt x="1117602" y="7798"/>
                </a:lnTo>
                <a:lnTo>
                  <a:pt x="1102182" y="7811"/>
                </a:lnTo>
                <a:lnTo>
                  <a:pt x="1087065" y="7819"/>
                </a:lnTo>
                <a:lnTo>
                  <a:pt x="1072228" y="7825"/>
                </a:lnTo>
                <a:lnTo>
                  <a:pt x="1057619" y="7829"/>
                </a:lnTo>
                <a:lnTo>
                  <a:pt x="1043179" y="7831"/>
                </a:lnTo>
                <a:lnTo>
                  <a:pt x="1028865" y="7833"/>
                </a:lnTo>
                <a:lnTo>
                  <a:pt x="1014637" y="7834"/>
                </a:lnTo>
                <a:lnTo>
                  <a:pt x="1000471" y="7835"/>
                </a:lnTo>
                <a:lnTo>
                  <a:pt x="986347" y="7835"/>
                </a:lnTo>
                <a:lnTo>
                  <a:pt x="972250" y="7836"/>
                </a:lnTo>
                <a:lnTo>
                  <a:pt x="958173" y="7836"/>
                </a:lnTo>
                <a:lnTo>
                  <a:pt x="944108" y="7836"/>
                </a:lnTo>
                <a:lnTo>
                  <a:pt x="930048" y="7836"/>
                </a:lnTo>
                <a:lnTo>
                  <a:pt x="915826" y="7836"/>
                </a:lnTo>
                <a:lnTo>
                  <a:pt x="901132" y="7836"/>
                </a:lnTo>
                <a:lnTo>
                  <a:pt x="885840" y="7836"/>
                </a:lnTo>
                <a:lnTo>
                  <a:pt x="870146" y="7836"/>
                </a:lnTo>
                <a:lnTo>
                  <a:pt x="854457" y="7836"/>
                </a:lnTo>
                <a:lnTo>
                  <a:pt x="839014" y="7836"/>
                </a:lnTo>
                <a:lnTo>
                  <a:pt x="823883" y="7836"/>
                </a:lnTo>
                <a:lnTo>
                  <a:pt x="809036" y="7836"/>
                </a:lnTo>
                <a:lnTo>
                  <a:pt x="794415" y="7836"/>
                </a:lnTo>
                <a:lnTo>
                  <a:pt x="779799" y="7836"/>
                </a:lnTo>
                <a:lnTo>
                  <a:pt x="764833" y="7836"/>
                </a:lnTo>
                <a:lnTo>
                  <a:pt x="749355" y="7836"/>
                </a:lnTo>
                <a:lnTo>
                  <a:pt x="733534" y="7836"/>
                </a:lnTo>
                <a:lnTo>
                  <a:pt x="717761" y="7836"/>
                </a:lnTo>
                <a:lnTo>
                  <a:pt x="702260" y="7836"/>
                </a:lnTo>
                <a:lnTo>
                  <a:pt x="687090" y="7836"/>
                </a:lnTo>
                <a:lnTo>
                  <a:pt x="672218" y="7836"/>
                </a:lnTo>
                <a:lnTo>
                  <a:pt x="657584" y="7836"/>
                </a:lnTo>
                <a:lnTo>
                  <a:pt x="643129" y="7836"/>
                </a:lnTo>
                <a:lnTo>
                  <a:pt x="628804" y="7836"/>
                </a:lnTo>
                <a:lnTo>
                  <a:pt x="614569" y="7836"/>
                </a:lnTo>
                <a:lnTo>
                  <a:pt x="600398" y="7836"/>
                </a:lnTo>
                <a:lnTo>
                  <a:pt x="586270" y="7836"/>
                </a:lnTo>
                <a:lnTo>
                  <a:pt x="572171" y="7836"/>
                </a:lnTo>
                <a:lnTo>
                  <a:pt x="558092" y="7836"/>
                </a:lnTo>
                <a:lnTo>
                  <a:pt x="544027" y="7836"/>
                </a:lnTo>
                <a:lnTo>
                  <a:pt x="529971" y="7836"/>
                </a:lnTo>
                <a:lnTo>
                  <a:pt x="515921" y="7836"/>
                </a:lnTo>
                <a:lnTo>
                  <a:pt x="501875" y="7836"/>
                </a:lnTo>
                <a:lnTo>
                  <a:pt x="487832" y="7836"/>
                </a:lnTo>
                <a:lnTo>
                  <a:pt x="473790" y="7836"/>
                </a:lnTo>
                <a:lnTo>
                  <a:pt x="459750" y="7836"/>
                </a:lnTo>
                <a:lnTo>
                  <a:pt x="445710" y="7836"/>
                </a:lnTo>
                <a:lnTo>
                  <a:pt x="431671" y="7836"/>
                </a:lnTo>
                <a:lnTo>
                  <a:pt x="417632" y="7836"/>
                </a:lnTo>
                <a:lnTo>
                  <a:pt x="403593" y="7841"/>
                </a:lnTo>
                <a:lnTo>
                  <a:pt x="389555" y="8014"/>
                </a:lnTo>
                <a:lnTo>
                  <a:pt x="375517" y="8663"/>
                </a:lnTo>
                <a:lnTo>
                  <a:pt x="361474" y="9911"/>
                </a:lnTo>
                <a:lnTo>
                  <a:pt x="347263" y="11564"/>
                </a:lnTo>
                <a:lnTo>
                  <a:pt x="332577" y="13212"/>
                </a:lnTo>
                <a:lnTo>
                  <a:pt x="317290" y="14615"/>
                </a:lnTo>
                <a:lnTo>
                  <a:pt x="301600" y="15708"/>
                </a:lnTo>
                <a:lnTo>
                  <a:pt x="285914" y="16516"/>
                </a:lnTo>
                <a:lnTo>
                  <a:pt x="270477" y="17099"/>
                </a:lnTo>
                <a:lnTo>
                  <a:pt x="255519" y="17676"/>
                </a:lnTo>
                <a:lnTo>
                  <a:pt x="241321" y="18604"/>
                </a:lnTo>
                <a:lnTo>
                  <a:pt x="227954" y="20043"/>
                </a:lnTo>
                <a:lnTo>
                  <a:pt x="215164" y="21826"/>
                </a:lnTo>
                <a:lnTo>
                  <a:pt x="202495" y="23562"/>
                </a:lnTo>
                <a:lnTo>
                  <a:pt x="189668" y="25024"/>
                </a:lnTo>
                <a:lnTo>
                  <a:pt x="176594" y="26157"/>
                </a:lnTo>
                <a:lnTo>
                  <a:pt x="163276" y="26991"/>
                </a:lnTo>
                <a:lnTo>
                  <a:pt x="149757" y="27587"/>
                </a:lnTo>
                <a:lnTo>
                  <a:pt x="136084" y="28003"/>
                </a:lnTo>
                <a:lnTo>
                  <a:pt x="122300" y="28291"/>
                </a:lnTo>
                <a:lnTo>
                  <a:pt x="108435" y="28491"/>
                </a:lnTo>
                <a:lnTo>
                  <a:pt x="94515" y="28798"/>
                </a:lnTo>
                <a:lnTo>
                  <a:pt x="80556" y="29536"/>
                </a:lnTo>
                <a:lnTo>
                  <a:pt x="66586" y="30845"/>
                </a:lnTo>
                <a:lnTo>
                  <a:pt x="53024" y="32547"/>
                </a:lnTo>
                <a:lnTo>
                  <a:pt x="39252" y="34406"/>
                </a:lnTo>
                <a:lnTo>
                  <a:pt x="22939" y="36586"/>
                </a:lnTo>
                <a:lnTo>
                  <a:pt x="0" y="39422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2021488" y="979150"/>
            <a:ext cx="2579466" cy="795641"/>
            <a:chOff x="2021488" y="979150"/>
            <a:chExt cx="2579466" cy="795641"/>
          </a:xfrm>
        </p:grpSpPr>
        <p:sp>
          <p:nvSpPr>
            <p:cNvPr id="146" name="Freeform 145"/>
            <p:cNvSpPr/>
            <p:nvPr/>
          </p:nvSpPr>
          <p:spPr>
            <a:xfrm>
              <a:off x="2021488" y="1021264"/>
              <a:ext cx="31570" cy="473783"/>
            </a:xfrm>
            <a:custGeom>
              <a:avLst/>
              <a:gdLst/>
              <a:ahLst/>
              <a:cxnLst/>
              <a:rect l="0" t="0" r="0" b="0"/>
              <a:pathLst>
                <a:path w="31570" h="473783">
                  <a:moveTo>
                    <a:pt x="10512" y="0"/>
                  </a:moveTo>
                  <a:lnTo>
                    <a:pt x="2178" y="52050"/>
                  </a:lnTo>
                  <a:lnTo>
                    <a:pt x="634" y="105109"/>
                  </a:lnTo>
                  <a:lnTo>
                    <a:pt x="176" y="157875"/>
                  </a:lnTo>
                  <a:lnTo>
                    <a:pt x="40" y="213674"/>
                  </a:lnTo>
                  <a:lnTo>
                    <a:pt x="0" y="268421"/>
                  </a:lnTo>
                  <a:lnTo>
                    <a:pt x="3108" y="317398"/>
                  </a:lnTo>
                  <a:lnTo>
                    <a:pt x="14638" y="380760"/>
                  </a:lnTo>
                  <a:lnTo>
                    <a:pt x="20945" y="435997"/>
                  </a:lnTo>
                  <a:lnTo>
                    <a:pt x="3156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042528" y="1109733"/>
              <a:ext cx="252685" cy="374786"/>
            </a:xfrm>
            <a:custGeom>
              <a:avLst/>
              <a:gdLst/>
              <a:ahLst/>
              <a:cxnLst/>
              <a:rect l="0" t="0" r="0" b="0"/>
              <a:pathLst>
                <a:path w="252685" h="374786">
                  <a:moveTo>
                    <a:pt x="0" y="111572"/>
                  </a:moveTo>
                  <a:lnTo>
                    <a:pt x="9575" y="73054"/>
                  </a:lnTo>
                  <a:lnTo>
                    <a:pt x="32784" y="39276"/>
                  </a:lnTo>
                  <a:lnTo>
                    <a:pt x="65488" y="10074"/>
                  </a:lnTo>
                  <a:lnTo>
                    <a:pt x="88377" y="2121"/>
                  </a:lnTo>
                  <a:lnTo>
                    <a:pt x="101032" y="0"/>
                  </a:lnTo>
                  <a:lnTo>
                    <a:pt x="124452" y="3883"/>
                  </a:lnTo>
                  <a:lnTo>
                    <a:pt x="145389" y="14577"/>
                  </a:lnTo>
                  <a:lnTo>
                    <a:pt x="185277" y="60021"/>
                  </a:lnTo>
                  <a:lnTo>
                    <a:pt x="218989" y="122197"/>
                  </a:lnTo>
                  <a:lnTo>
                    <a:pt x="230300" y="172639"/>
                  </a:lnTo>
                  <a:lnTo>
                    <a:pt x="239467" y="230783"/>
                  </a:lnTo>
                  <a:lnTo>
                    <a:pt x="241359" y="281035"/>
                  </a:lnTo>
                  <a:lnTo>
                    <a:pt x="247587" y="339239"/>
                  </a:lnTo>
                  <a:lnTo>
                    <a:pt x="252684" y="374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432082" y="1084435"/>
              <a:ext cx="115179" cy="228448"/>
            </a:xfrm>
            <a:custGeom>
              <a:avLst/>
              <a:gdLst/>
              <a:ahLst/>
              <a:cxnLst/>
              <a:rect l="0" t="0" r="0" b="0"/>
              <a:pathLst>
                <a:path w="115179" h="228448">
                  <a:moveTo>
                    <a:pt x="0" y="0"/>
                  </a:moveTo>
                  <a:lnTo>
                    <a:pt x="43963" y="20243"/>
                  </a:lnTo>
                  <a:lnTo>
                    <a:pt x="68658" y="44992"/>
                  </a:lnTo>
                  <a:lnTo>
                    <a:pt x="89558" y="85966"/>
                  </a:lnTo>
                  <a:lnTo>
                    <a:pt x="108572" y="146010"/>
                  </a:lnTo>
                  <a:lnTo>
                    <a:pt x="114384" y="197644"/>
                  </a:lnTo>
                  <a:lnTo>
                    <a:pt x="115178" y="225102"/>
                  </a:lnTo>
                  <a:lnTo>
                    <a:pt x="114220" y="228447"/>
                  </a:lnTo>
                  <a:lnTo>
                    <a:pt x="97819" y="172023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65814" y="1210777"/>
              <a:ext cx="150497" cy="192415"/>
            </a:xfrm>
            <a:custGeom>
              <a:avLst/>
              <a:gdLst/>
              <a:ahLst/>
              <a:cxnLst/>
              <a:rect l="0" t="0" r="0" b="0"/>
              <a:pathLst>
                <a:path w="150497" h="192415">
                  <a:moveTo>
                    <a:pt x="108383" y="0"/>
                  </a:moveTo>
                  <a:lnTo>
                    <a:pt x="84336" y="9575"/>
                  </a:lnTo>
                  <a:lnTo>
                    <a:pt x="62913" y="27533"/>
                  </a:lnTo>
                  <a:lnTo>
                    <a:pt x="21828" y="84796"/>
                  </a:lnTo>
                  <a:lnTo>
                    <a:pt x="206" y="142534"/>
                  </a:lnTo>
                  <a:lnTo>
                    <a:pt x="0" y="153515"/>
                  </a:lnTo>
                  <a:lnTo>
                    <a:pt x="6010" y="171954"/>
                  </a:lnTo>
                  <a:lnTo>
                    <a:pt x="19600" y="184828"/>
                  </a:lnTo>
                  <a:lnTo>
                    <a:pt x="28137" y="189899"/>
                  </a:lnTo>
                  <a:lnTo>
                    <a:pt x="50101" y="192414"/>
                  </a:lnTo>
                  <a:lnTo>
                    <a:pt x="74291" y="188463"/>
                  </a:lnTo>
                  <a:lnTo>
                    <a:pt x="106470" y="173084"/>
                  </a:lnTo>
                  <a:lnTo>
                    <a:pt x="123520" y="160374"/>
                  </a:lnTo>
                  <a:lnTo>
                    <a:pt x="140684" y="134476"/>
                  </a:lnTo>
                  <a:lnTo>
                    <a:pt x="150496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537367" y="127394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3120" y="42691"/>
                  </a:lnTo>
                  <a:lnTo>
                    <a:pt x="14655" y="84342"/>
                  </a:lnTo>
                  <a:lnTo>
                    <a:pt x="27571" y="102216"/>
                  </a:lnTo>
                  <a:lnTo>
                    <a:pt x="43839" y="115619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31355" y="1100929"/>
              <a:ext cx="170479" cy="257248"/>
            </a:xfrm>
            <a:custGeom>
              <a:avLst/>
              <a:gdLst/>
              <a:ahLst/>
              <a:cxnLst/>
              <a:rect l="0" t="0" r="0" b="0"/>
              <a:pathLst>
                <a:path w="170479" h="257248">
                  <a:moveTo>
                    <a:pt x="127111" y="15091"/>
                  </a:moveTo>
                  <a:lnTo>
                    <a:pt x="83148" y="437"/>
                  </a:lnTo>
                  <a:lnTo>
                    <a:pt x="63118" y="0"/>
                  </a:lnTo>
                  <a:lnTo>
                    <a:pt x="42518" y="4874"/>
                  </a:lnTo>
                  <a:lnTo>
                    <a:pt x="21664" y="14840"/>
                  </a:lnTo>
                  <a:lnTo>
                    <a:pt x="6936" y="30187"/>
                  </a:lnTo>
                  <a:lnTo>
                    <a:pt x="1371" y="39193"/>
                  </a:lnTo>
                  <a:lnTo>
                    <a:pt x="0" y="47537"/>
                  </a:lnTo>
                  <a:lnTo>
                    <a:pt x="1426" y="55439"/>
                  </a:lnTo>
                  <a:lnTo>
                    <a:pt x="9250" y="70458"/>
                  </a:lnTo>
                  <a:lnTo>
                    <a:pt x="20526" y="84932"/>
                  </a:lnTo>
                  <a:lnTo>
                    <a:pt x="75279" y="118300"/>
                  </a:lnTo>
                  <a:lnTo>
                    <a:pt x="115573" y="146396"/>
                  </a:lnTo>
                  <a:lnTo>
                    <a:pt x="160639" y="197804"/>
                  </a:lnTo>
                  <a:lnTo>
                    <a:pt x="170478" y="216790"/>
                  </a:lnTo>
                  <a:lnTo>
                    <a:pt x="170061" y="225596"/>
                  </a:lnTo>
                  <a:lnTo>
                    <a:pt x="166273" y="233807"/>
                  </a:lnTo>
                  <a:lnTo>
                    <a:pt x="160238" y="241620"/>
                  </a:lnTo>
                  <a:lnTo>
                    <a:pt x="141054" y="250301"/>
                  </a:lnTo>
                  <a:lnTo>
                    <a:pt x="80551" y="256332"/>
                  </a:lnTo>
                  <a:lnTo>
                    <a:pt x="53411" y="257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053264" y="979150"/>
              <a:ext cx="197371" cy="417677"/>
            </a:xfrm>
            <a:custGeom>
              <a:avLst/>
              <a:gdLst/>
              <a:ahLst/>
              <a:cxnLst/>
              <a:rect l="0" t="0" r="0" b="0"/>
              <a:pathLst>
                <a:path w="197371" h="417677">
                  <a:moveTo>
                    <a:pt x="0" y="0"/>
                  </a:moveTo>
                  <a:lnTo>
                    <a:pt x="5589" y="58617"/>
                  </a:lnTo>
                  <a:lnTo>
                    <a:pt x="10723" y="113960"/>
                  </a:lnTo>
                  <a:lnTo>
                    <a:pt x="18669" y="176885"/>
                  </a:lnTo>
                  <a:lnTo>
                    <a:pt x="20585" y="240311"/>
                  </a:lnTo>
                  <a:lnTo>
                    <a:pt x="22134" y="299589"/>
                  </a:lnTo>
                  <a:lnTo>
                    <a:pt x="30110" y="362802"/>
                  </a:lnTo>
                  <a:lnTo>
                    <a:pt x="29432" y="367040"/>
                  </a:lnTo>
                  <a:lnTo>
                    <a:pt x="27810" y="365186"/>
                  </a:lnTo>
                  <a:lnTo>
                    <a:pt x="24058" y="349478"/>
                  </a:lnTo>
                  <a:lnTo>
                    <a:pt x="18530" y="294854"/>
                  </a:lnTo>
                  <a:lnTo>
                    <a:pt x="12109" y="238657"/>
                  </a:lnTo>
                  <a:lnTo>
                    <a:pt x="22189" y="179910"/>
                  </a:lnTo>
                  <a:lnTo>
                    <a:pt x="29749" y="159509"/>
                  </a:lnTo>
                  <a:lnTo>
                    <a:pt x="40908" y="142642"/>
                  </a:lnTo>
                  <a:lnTo>
                    <a:pt x="48329" y="138379"/>
                  </a:lnTo>
                  <a:lnTo>
                    <a:pt x="65933" y="136761"/>
                  </a:lnTo>
                  <a:lnTo>
                    <a:pt x="82336" y="143061"/>
                  </a:lnTo>
                  <a:lnTo>
                    <a:pt x="111930" y="166169"/>
                  </a:lnTo>
                  <a:lnTo>
                    <a:pt x="145320" y="221822"/>
                  </a:lnTo>
                  <a:lnTo>
                    <a:pt x="180540" y="284333"/>
                  </a:lnTo>
                  <a:lnTo>
                    <a:pt x="194976" y="327566"/>
                  </a:lnTo>
                  <a:lnTo>
                    <a:pt x="197370" y="365208"/>
                  </a:lnTo>
                  <a:lnTo>
                    <a:pt x="193785" y="388092"/>
                  </a:lnTo>
                  <a:lnTo>
                    <a:pt x="188852" y="396768"/>
                  </a:lnTo>
                  <a:lnTo>
                    <a:pt x="174011" y="409528"/>
                  </a:lnTo>
                  <a:lnTo>
                    <a:pt x="152597" y="415979"/>
                  </a:lnTo>
                  <a:lnTo>
                    <a:pt x="128652" y="417676"/>
                  </a:lnTo>
                  <a:lnTo>
                    <a:pt x="95441" y="410885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318958" y="1134055"/>
              <a:ext cx="102804" cy="215689"/>
            </a:xfrm>
            <a:custGeom>
              <a:avLst/>
              <a:gdLst/>
              <a:ahLst/>
              <a:cxnLst/>
              <a:rect l="0" t="0" r="0" b="0"/>
              <a:pathLst>
                <a:path w="102804" h="215689">
                  <a:moveTo>
                    <a:pt x="18575" y="55665"/>
                  </a:moveTo>
                  <a:lnTo>
                    <a:pt x="21695" y="118142"/>
                  </a:lnTo>
                  <a:lnTo>
                    <a:pt x="33230" y="174851"/>
                  </a:lnTo>
                  <a:lnTo>
                    <a:pt x="44433" y="215688"/>
                  </a:lnTo>
                  <a:lnTo>
                    <a:pt x="42546" y="211014"/>
                  </a:lnTo>
                  <a:lnTo>
                    <a:pt x="30633" y="173352"/>
                  </a:lnTo>
                  <a:lnTo>
                    <a:pt x="5894" y="122404"/>
                  </a:lnTo>
                  <a:lnTo>
                    <a:pt x="0" y="82718"/>
                  </a:lnTo>
                  <a:lnTo>
                    <a:pt x="3843" y="46913"/>
                  </a:lnTo>
                  <a:lnTo>
                    <a:pt x="12418" y="27988"/>
                  </a:lnTo>
                  <a:lnTo>
                    <a:pt x="17980" y="19666"/>
                  </a:lnTo>
                  <a:lnTo>
                    <a:pt x="33518" y="7300"/>
                  </a:lnTo>
                  <a:lnTo>
                    <a:pt x="42575" y="2365"/>
                  </a:lnTo>
                  <a:lnTo>
                    <a:pt x="61997" y="0"/>
                  </a:lnTo>
                  <a:lnTo>
                    <a:pt x="102803" y="3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480754" y="1168663"/>
              <a:ext cx="162107" cy="180677"/>
            </a:xfrm>
            <a:custGeom>
              <a:avLst/>
              <a:gdLst/>
              <a:ahLst/>
              <a:cxnLst/>
              <a:rect l="0" t="0" r="0" b="0"/>
              <a:pathLst>
                <a:path w="162107" h="180677">
                  <a:moveTo>
                    <a:pt x="35764" y="0"/>
                  </a:moveTo>
                  <a:lnTo>
                    <a:pt x="20123" y="17981"/>
                  </a:lnTo>
                  <a:lnTo>
                    <a:pt x="920" y="69741"/>
                  </a:lnTo>
                  <a:lnTo>
                    <a:pt x="0" y="92997"/>
                  </a:lnTo>
                  <a:lnTo>
                    <a:pt x="8942" y="136523"/>
                  </a:lnTo>
                  <a:lnTo>
                    <a:pt x="24177" y="162764"/>
                  </a:lnTo>
                  <a:lnTo>
                    <a:pt x="39972" y="174895"/>
                  </a:lnTo>
                  <a:lnTo>
                    <a:pt x="49098" y="179767"/>
                  </a:lnTo>
                  <a:lnTo>
                    <a:pt x="58691" y="180676"/>
                  </a:lnTo>
                  <a:lnTo>
                    <a:pt x="78709" y="175447"/>
                  </a:lnTo>
                  <a:lnTo>
                    <a:pt x="109710" y="159349"/>
                  </a:lnTo>
                  <a:lnTo>
                    <a:pt x="135533" y="134172"/>
                  </a:lnTo>
                  <a:lnTo>
                    <a:pt x="162106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569160" y="1147606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21057"/>
                  </a:moveTo>
                  <a:lnTo>
                    <a:pt x="41464" y="9878"/>
                  </a:lnTo>
                  <a:lnTo>
                    <a:pt x="26618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684974" y="1168663"/>
              <a:ext cx="115814" cy="147854"/>
            </a:xfrm>
            <a:custGeom>
              <a:avLst/>
              <a:gdLst/>
              <a:ahLst/>
              <a:cxnLst/>
              <a:rect l="0" t="0" r="0" b="0"/>
              <a:pathLst>
                <a:path w="115814" h="147854">
                  <a:moveTo>
                    <a:pt x="0" y="0"/>
                  </a:moveTo>
                  <a:lnTo>
                    <a:pt x="3119" y="42692"/>
                  </a:lnTo>
                  <a:lnTo>
                    <a:pt x="19128" y="102068"/>
                  </a:lnTo>
                  <a:lnTo>
                    <a:pt x="30338" y="124912"/>
                  </a:lnTo>
                  <a:lnTo>
                    <a:pt x="46238" y="140524"/>
                  </a:lnTo>
                  <a:lnTo>
                    <a:pt x="55392" y="146325"/>
                  </a:lnTo>
                  <a:lnTo>
                    <a:pt x="63834" y="147853"/>
                  </a:lnTo>
                  <a:lnTo>
                    <a:pt x="71802" y="146532"/>
                  </a:lnTo>
                  <a:lnTo>
                    <a:pt x="79453" y="143311"/>
                  </a:lnTo>
                  <a:lnTo>
                    <a:pt x="91074" y="130374"/>
                  </a:lnTo>
                  <a:lnTo>
                    <a:pt x="108067" y="93473"/>
                  </a:lnTo>
                  <a:lnTo>
                    <a:pt x="11581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11316" y="1137077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8211" y="160813"/>
                  </a:lnTo>
                  <a:lnTo>
                    <a:pt x="29087" y="218922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918755" y="1126549"/>
              <a:ext cx="197271" cy="648242"/>
            </a:xfrm>
            <a:custGeom>
              <a:avLst/>
              <a:gdLst/>
              <a:ahLst/>
              <a:cxnLst/>
              <a:rect l="0" t="0" r="0" b="0"/>
              <a:pathLst>
                <a:path w="197271" h="648242">
                  <a:moveTo>
                    <a:pt x="39960" y="0"/>
                  </a:moveTo>
                  <a:lnTo>
                    <a:pt x="24319" y="17981"/>
                  </a:lnTo>
                  <a:lnTo>
                    <a:pt x="5116" y="64152"/>
                  </a:lnTo>
                  <a:lnTo>
                    <a:pt x="0" y="100636"/>
                  </a:lnTo>
                  <a:lnTo>
                    <a:pt x="4073" y="141082"/>
                  </a:lnTo>
                  <a:lnTo>
                    <a:pt x="12702" y="162529"/>
                  </a:lnTo>
                  <a:lnTo>
                    <a:pt x="18278" y="171523"/>
                  </a:lnTo>
                  <a:lnTo>
                    <a:pt x="33833" y="184637"/>
                  </a:lnTo>
                  <a:lnTo>
                    <a:pt x="42894" y="189772"/>
                  </a:lnTo>
                  <a:lnTo>
                    <a:pt x="62321" y="192357"/>
                  </a:lnTo>
                  <a:lnTo>
                    <a:pt x="81484" y="188437"/>
                  </a:lnTo>
                  <a:lnTo>
                    <a:pt x="97799" y="178896"/>
                  </a:lnTo>
                  <a:lnTo>
                    <a:pt x="109730" y="163737"/>
                  </a:lnTo>
                  <a:lnTo>
                    <a:pt x="117762" y="144132"/>
                  </a:lnTo>
                  <a:lnTo>
                    <a:pt x="122919" y="93418"/>
                  </a:lnTo>
                  <a:lnTo>
                    <a:pt x="120692" y="55365"/>
                  </a:lnTo>
                  <a:lnTo>
                    <a:pt x="118348" y="43929"/>
                  </a:lnTo>
                  <a:lnTo>
                    <a:pt x="116785" y="40984"/>
                  </a:lnTo>
                  <a:lnTo>
                    <a:pt x="115743" y="43700"/>
                  </a:lnTo>
                  <a:lnTo>
                    <a:pt x="115103" y="100294"/>
                  </a:lnTo>
                  <a:lnTo>
                    <a:pt x="128286" y="149533"/>
                  </a:lnTo>
                  <a:lnTo>
                    <a:pt x="151417" y="210634"/>
                  </a:lnTo>
                  <a:lnTo>
                    <a:pt x="169700" y="272132"/>
                  </a:lnTo>
                  <a:lnTo>
                    <a:pt x="183827" y="331178"/>
                  </a:lnTo>
                  <a:lnTo>
                    <a:pt x="194763" y="392234"/>
                  </a:lnTo>
                  <a:lnTo>
                    <a:pt x="197270" y="454684"/>
                  </a:lnTo>
                  <a:lnTo>
                    <a:pt x="195426" y="512080"/>
                  </a:lnTo>
                  <a:lnTo>
                    <a:pt x="178077" y="568478"/>
                  </a:lnTo>
                  <a:lnTo>
                    <a:pt x="169195" y="594248"/>
                  </a:lnTo>
                  <a:lnTo>
                    <a:pt x="137683" y="637493"/>
                  </a:lnTo>
                  <a:lnTo>
                    <a:pt x="117707" y="645978"/>
                  </a:lnTo>
                  <a:lnTo>
                    <a:pt x="105829" y="648241"/>
                  </a:lnTo>
                  <a:lnTo>
                    <a:pt x="83273" y="644516"/>
                  </a:lnTo>
                  <a:lnTo>
                    <a:pt x="53963" y="629265"/>
                  </a:lnTo>
                  <a:lnTo>
                    <a:pt x="30461" y="606809"/>
                  </a:lnTo>
                  <a:lnTo>
                    <a:pt x="17021" y="586717"/>
                  </a:lnTo>
                  <a:lnTo>
                    <a:pt x="7148" y="562190"/>
                  </a:lnTo>
                  <a:lnTo>
                    <a:pt x="5100" y="538811"/>
                  </a:lnTo>
                  <a:lnTo>
                    <a:pt x="9259" y="516722"/>
                  </a:lnTo>
                  <a:lnTo>
                    <a:pt x="27873" y="477065"/>
                  </a:lnTo>
                  <a:lnTo>
                    <a:pt x="3996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148228" y="1042321"/>
              <a:ext cx="56157" cy="318868"/>
            </a:xfrm>
            <a:custGeom>
              <a:avLst/>
              <a:gdLst/>
              <a:ahLst/>
              <a:cxnLst/>
              <a:rect l="0" t="0" r="0" b="0"/>
              <a:pathLst>
                <a:path w="56157" h="318868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7958" y="165971"/>
                  </a:lnTo>
                  <a:lnTo>
                    <a:pt x="31666" y="229403"/>
                  </a:lnTo>
                  <a:lnTo>
                    <a:pt x="45640" y="281750"/>
                  </a:lnTo>
                  <a:lnTo>
                    <a:pt x="56156" y="315108"/>
                  </a:lnTo>
                  <a:lnTo>
                    <a:pt x="56155" y="318867"/>
                  </a:lnTo>
                  <a:lnTo>
                    <a:pt x="53814" y="317863"/>
                  </a:lnTo>
                  <a:lnTo>
                    <a:pt x="49914" y="313684"/>
                  </a:lnTo>
                  <a:lnTo>
                    <a:pt x="45581" y="296562"/>
                  </a:lnTo>
                  <a:lnTo>
                    <a:pt x="40021" y="266855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00870" y="1155522"/>
              <a:ext cx="157929" cy="265826"/>
            </a:xfrm>
            <a:custGeom>
              <a:avLst/>
              <a:gdLst/>
              <a:ahLst/>
              <a:cxnLst/>
              <a:rect l="0" t="0" r="0" b="0"/>
              <a:pathLst>
                <a:path w="157929" h="265826">
                  <a:moveTo>
                    <a:pt x="0" y="44726"/>
                  </a:moveTo>
                  <a:lnTo>
                    <a:pt x="5589" y="22369"/>
                  </a:lnTo>
                  <a:lnTo>
                    <a:pt x="10745" y="14614"/>
                  </a:lnTo>
                  <a:lnTo>
                    <a:pt x="25833" y="2877"/>
                  </a:lnTo>
                  <a:lnTo>
                    <a:pt x="44237" y="0"/>
                  </a:lnTo>
                  <a:lnTo>
                    <a:pt x="54058" y="871"/>
                  </a:lnTo>
                  <a:lnTo>
                    <a:pt x="71209" y="8077"/>
                  </a:lnTo>
                  <a:lnTo>
                    <a:pt x="86631" y="20249"/>
                  </a:lnTo>
                  <a:lnTo>
                    <a:pt x="107297" y="48002"/>
                  </a:lnTo>
                  <a:lnTo>
                    <a:pt x="129192" y="106711"/>
                  </a:lnTo>
                  <a:lnTo>
                    <a:pt x="147312" y="160384"/>
                  </a:lnTo>
                  <a:lnTo>
                    <a:pt x="154782" y="195199"/>
                  </a:lnTo>
                  <a:lnTo>
                    <a:pt x="156996" y="232030"/>
                  </a:lnTo>
                  <a:lnTo>
                    <a:pt x="157928" y="265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44629" y="1000207"/>
              <a:ext cx="135268" cy="389555"/>
            </a:xfrm>
            <a:custGeom>
              <a:avLst/>
              <a:gdLst/>
              <a:ahLst/>
              <a:cxnLst/>
              <a:rect l="0" t="0" r="0" b="0"/>
              <a:pathLst>
                <a:path w="135268" h="389555">
                  <a:moveTo>
                    <a:pt x="29982" y="0"/>
                  </a:moveTo>
                  <a:lnTo>
                    <a:pt x="21649" y="48930"/>
                  </a:lnTo>
                  <a:lnTo>
                    <a:pt x="14298" y="102472"/>
                  </a:lnTo>
                  <a:lnTo>
                    <a:pt x="6513" y="165890"/>
                  </a:lnTo>
                  <a:lnTo>
                    <a:pt x="0" y="221241"/>
                  </a:lnTo>
                  <a:lnTo>
                    <a:pt x="10061" y="282902"/>
                  </a:lnTo>
                  <a:lnTo>
                    <a:pt x="27792" y="335562"/>
                  </a:lnTo>
                  <a:lnTo>
                    <a:pt x="39148" y="352299"/>
                  </a:lnTo>
                  <a:lnTo>
                    <a:pt x="55113" y="364418"/>
                  </a:lnTo>
                  <a:lnTo>
                    <a:pt x="103048" y="384338"/>
                  </a:lnTo>
                  <a:lnTo>
                    <a:pt x="13526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358798" y="1089959"/>
              <a:ext cx="242156" cy="26062"/>
            </a:xfrm>
            <a:custGeom>
              <a:avLst/>
              <a:gdLst/>
              <a:ahLst/>
              <a:cxnLst/>
              <a:rect l="0" t="0" r="0" b="0"/>
              <a:pathLst>
                <a:path w="242156" h="26062">
                  <a:moveTo>
                    <a:pt x="0" y="26061"/>
                  </a:moveTo>
                  <a:lnTo>
                    <a:pt x="42691" y="22942"/>
                  </a:lnTo>
                  <a:lnTo>
                    <a:pt x="102068" y="15339"/>
                  </a:lnTo>
                  <a:lnTo>
                    <a:pt x="163093" y="6596"/>
                  </a:lnTo>
                  <a:lnTo>
                    <a:pt x="217272" y="0"/>
                  </a:lnTo>
                  <a:lnTo>
                    <a:pt x="242155" y="5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27046" y="1137077"/>
              <a:ext cx="108632" cy="147400"/>
            </a:xfrm>
            <a:custGeom>
              <a:avLst/>
              <a:gdLst/>
              <a:ahLst/>
              <a:cxnLst/>
              <a:rect l="0" t="0" r="0" b="0"/>
              <a:pathLst>
                <a:path w="108632" h="147400">
                  <a:moveTo>
                    <a:pt x="0" y="0"/>
                  </a:moveTo>
                  <a:lnTo>
                    <a:pt x="22357" y="0"/>
                  </a:lnTo>
                  <a:lnTo>
                    <a:pt x="39572" y="6239"/>
                  </a:lnTo>
                  <a:lnTo>
                    <a:pt x="69688" y="29309"/>
                  </a:lnTo>
                  <a:lnTo>
                    <a:pt x="96997" y="64801"/>
                  </a:lnTo>
                  <a:lnTo>
                    <a:pt x="106671" y="84953"/>
                  </a:lnTo>
                  <a:lnTo>
                    <a:pt x="108631" y="105607"/>
                  </a:lnTo>
                  <a:lnTo>
                    <a:pt x="105602" y="124146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795215" y="2484725"/>
            <a:ext cx="2327644" cy="752116"/>
            <a:chOff x="1795215" y="2484725"/>
            <a:chExt cx="2327644" cy="752116"/>
          </a:xfrm>
        </p:grpSpPr>
        <p:sp>
          <p:nvSpPr>
            <p:cNvPr id="165" name="Freeform 164"/>
            <p:cNvSpPr/>
            <p:nvPr/>
          </p:nvSpPr>
          <p:spPr>
            <a:xfrm>
              <a:off x="1795215" y="2484725"/>
              <a:ext cx="325899" cy="663296"/>
            </a:xfrm>
            <a:custGeom>
              <a:avLst/>
              <a:gdLst/>
              <a:ahLst/>
              <a:cxnLst/>
              <a:rect l="0" t="0" r="0" b="0"/>
              <a:pathLst>
                <a:path w="325899" h="663296">
                  <a:moveTo>
                    <a:pt x="47272" y="0"/>
                  </a:moveTo>
                  <a:lnTo>
                    <a:pt x="30483" y="56215"/>
                  </a:lnTo>
                  <a:lnTo>
                    <a:pt x="27058" y="114786"/>
                  </a:lnTo>
                  <a:lnTo>
                    <a:pt x="26381" y="171762"/>
                  </a:lnTo>
                  <a:lnTo>
                    <a:pt x="26248" y="229247"/>
                  </a:lnTo>
                  <a:lnTo>
                    <a:pt x="26221" y="292595"/>
                  </a:lnTo>
                  <a:lnTo>
                    <a:pt x="29942" y="355122"/>
                  </a:lnTo>
                  <a:lnTo>
                    <a:pt x="14061" y="382992"/>
                  </a:lnTo>
                  <a:lnTo>
                    <a:pt x="9114" y="406915"/>
                  </a:lnTo>
                  <a:lnTo>
                    <a:pt x="14012" y="465886"/>
                  </a:lnTo>
                  <a:lnTo>
                    <a:pt x="15355" y="519926"/>
                  </a:lnTo>
                  <a:lnTo>
                    <a:pt x="14451" y="574491"/>
                  </a:lnTo>
                  <a:lnTo>
                    <a:pt x="6613" y="636696"/>
                  </a:lnTo>
                  <a:lnTo>
                    <a:pt x="4958" y="642053"/>
                  </a:lnTo>
                  <a:lnTo>
                    <a:pt x="2685" y="642115"/>
                  </a:lnTo>
                  <a:lnTo>
                    <a:pt x="0" y="638646"/>
                  </a:lnTo>
                  <a:lnTo>
                    <a:pt x="136" y="625434"/>
                  </a:lnTo>
                  <a:lnTo>
                    <a:pt x="12902" y="569836"/>
                  </a:lnTo>
                  <a:lnTo>
                    <a:pt x="29819" y="507156"/>
                  </a:lnTo>
                  <a:lnTo>
                    <a:pt x="50404" y="444627"/>
                  </a:lnTo>
                  <a:lnTo>
                    <a:pt x="75496" y="408212"/>
                  </a:lnTo>
                  <a:lnTo>
                    <a:pt x="122652" y="349681"/>
                  </a:lnTo>
                  <a:lnTo>
                    <a:pt x="174840" y="296256"/>
                  </a:lnTo>
                  <a:lnTo>
                    <a:pt x="195216" y="284528"/>
                  </a:lnTo>
                  <a:lnTo>
                    <a:pt x="222209" y="281655"/>
                  </a:lnTo>
                  <a:lnTo>
                    <a:pt x="237596" y="282526"/>
                  </a:lnTo>
                  <a:lnTo>
                    <a:pt x="264051" y="292853"/>
                  </a:lnTo>
                  <a:lnTo>
                    <a:pt x="295556" y="318398"/>
                  </a:lnTo>
                  <a:lnTo>
                    <a:pt x="304042" y="328079"/>
                  </a:lnTo>
                  <a:lnTo>
                    <a:pt x="307359" y="338042"/>
                  </a:lnTo>
                  <a:lnTo>
                    <a:pt x="306982" y="389703"/>
                  </a:lnTo>
                  <a:lnTo>
                    <a:pt x="321476" y="445336"/>
                  </a:lnTo>
                  <a:lnTo>
                    <a:pt x="325898" y="470498"/>
                  </a:lnTo>
                  <a:lnTo>
                    <a:pt x="321887" y="531582"/>
                  </a:lnTo>
                  <a:lnTo>
                    <a:pt x="309675" y="588888"/>
                  </a:lnTo>
                  <a:lnTo>
                    <a:pt x="289356" y="646466"/>
                  </a:lnTo>
                  <a:lnTo>
                    <a:pt x="278899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203468" y="2872077"/>
              <a:ext cx="270730" cy="265416"/>
            </a:xfrm>
            <a:custGeom>
              <a:avLst/>
              <a:gdLst/>
              <a:ahLst/>
              <a:cxnLst/>
              <a:rect l="0" t="0" r="0" b="0"/>
              <a:pathLst>
                <a:path w="270730" h="265416">
                  <a:moveTo>
                    <a:pt x="39102" y="33788"/>
                  </a:moveTo>
                  <a:lnTo>
                    <a:pt x="22334" y="44966"/>
                  </a:lnTo>
                  <a:lnTo>
                    <a:pt x="10982" y="59813"/>
                  </a:lnTo>
                  <a:lnTo>
                    <a:pt x="3207" y="79280"/>
                  </a:lnTo>
                  <a:lnTo>
                    <a:pt x="0" y="115377"/>
                  </a:lnTo>
                  <a:lnTo>
                    <a:pt x="7109" y="148820"/>
                  </a:lnTo>
                  <a:lnTo>
                    <a:pt x="17474" y="170311"/>
                  </a:lnTo>
                  <a:lnTo>
                    <a:pt x="32999" y="185322"/>
                  </a:lnTo>
                  <a:lnTo>
                    <a:pt x="42052" y="190962"/>
                  </a:lnTo>
                  <a:lnTo>
                    <a:pt x="50427" y="192383"/>
                  </a:lnTo>
                  <a:lnTo>
                    <a:pt x="58350" y="190991"/>
                  </a:lnTo>
                  <a:lnTo>
                    <a:pt x="73393" y="183205"/>
                  </a:lnTo>
                  <a:lnTo>
                    <a:pt x="87877" y="171945"/>
                  </a:lnTo>
                  <a:lnTo>
                    <a:pt x="95875" y="152903"/>
                  </a:lnTo>
                  <a:lnTo>
                    <a:pt x="101009" y="96961"/>
                  </a:lnTo>
                  <a:lnTo>
                    <a:pt x="105532" y="37991"/>
                  </a:lnTo>
                  <a:lnTo>
                    <a:pt x="121566" y="2408"/>
                  </a:lnTo>
                  <a:lnTo>
                    <a:pt x="120984" y="0"/>
                  </a:lnTo>
                  <a:lnTo>
                    <a:pt x="118256" y="734"/>
                  </a:lnTo>
                  <a:lnTo>
                    <a:pt x="118345" y="14028"/>
                  </a:lnTo>
                  <a:lnTo>
                    <a:pt x="134345" y="76016"/>
                  </a:lnTo>
                  <a:lnTo>
                    <a:pt x="152639" y="129729"/>
                  </a:lnTo>
                  <a:lnTo>
                    <a:pt x="183615" y="190254"/>
                  </a:lnTo>
                  <a:lnTo>
                    <a:pt x="212360" y="231201"/>
                  </a:lnTo>
                  <a:lnTo>
                    <a:pt x="270729" y="265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421554" y="2871261"/>
              <a:ext cx="210571" cy="339931"/>
            </a:xfrm>
            <a:custGeom>
              <a:avLst/>
              <a:gdLst/>
              <a:ahLst/>
              <a:cxnLst/>
              <a:rect l="0" t="0" r="0" b="0"/>
              <a:pathLst>
                <a:path w="210571" h="339931">
                  <a:moveTo>
                    <a:pt x="210570" y="13547"/>
                  </a:moveTo>
                  <a:lnTo>
                    <a:pt x="193802" y="2369"/>
                  </a:lnTo>
                  <a:lnTo>
                    <a:pt x="176212" y="0"/>
                  </a:lnTo>
                  <a:lnTo>
                    <a:pt x="115570" y="14206"/>
                  </a:lnTo>
                  <a:lnTo>
                    <a:pt x="73651" y="33304"/>
                  </a:lnTo>
                  <a:lnTo>
                    <a:pt x="58860" y="49234"/>
                  </a:lnTo>
                  <a:lnTo>
                    <a:pt x="53278" y="58395"/>
                  </a:lnTo>
                  <a:lnTo>
                    <a:pt x="50195" y="77933"/>
                  </a:lnTo>
                  <a:lnTo>
                    <a:pt x="51011" y="88057"/>
                  </a:lnTo>
                  <a:lnTo>
                    <a:pt x="58157" y="105544"/>
                  </a:lnTo>
                  <a:lnTo>
                    <a:pt x="102098" y="166340"/>
                  </a:lnTo>
                  <a:lnTo>
                    <a:pt x="128745" y="196890"/>
                  </a:lnTo>
                  <a:lnTo>
                    <a:pt x="138329" y="215525"/>
                  </a:lnTo>
                  <a:lnTo>
                    <a:pt x="140248" y="235506"/>
                  </a:lnTo>
                  <a:lnTo>
                    <a:pt x="136032" y="254915"/>
                  </a:lnTo>
                  <a:lnTo>
                    <a:pt x="126359" y="271340"/>
                  </a:lnTo>
                  <a:lnTo>
                    <a:pt x="111142" y="283319"/>
                  </a:lnTo>
                  <a:lnTo>
                    <a:pt x="52232" y="311116"/>
                  </a:lnTo>
                  <a:lnTo>
                    <a:pt x="0" y="339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958507" y="2785874"/>
              <a:ext cx="284271" cy="320033"/>
            </a:xfrm>
            <a:custGeom>
              <a:avLst/>
              <a:gdLst/>
              <a:ahLst/>
              <a:cxnLst/>
              <a:rect l="0" t="0" r="0" b="0"/>
              <a:pathLst>
                <a:path w="284271" h="320033">
                  <a:moveTo>
                    <a:pt x="284270" y="35763"/>
                  </a:moveTo>
                  <a:lnTo>
                    <a:pt x="273092" y="24585"/>
                  </a:lnTo>
                  <a:lnTo>
                    <a:pt x="211053" y="919"/>
                  </a:lnTo>
                  <a:lnTo>
                    <a:pt x="189727" y="0"/>
                  </a:lnTo>
                  <a:lnTo>
                    <a:pt x="168552" y="4660"/>
                  </a:lnTo>
                  <a:lnTo>
                    <a:pt x="147442" y="14531"/>
                  </a:lnTo>
                  <a:lnTo>
                    <a:pt x="141578" y="22778"/>
                  </a:lnTo>
                  <a:lnTo>
                    <a:pt x="126081" y="77322"/>
                  </a:lnTo>
                  <a:lnTo>
                    <a:pt x="124999" y="88036"/>
                  </a:lnTo>
                  <a:lnTo>
                    <a:pt x="130035" y="109298"/>
                  </a:lnTo>
                  <a:lnTo>
                    <a:pt x="165579" y="172619"/>
                  </a:lnTo>
                  <a:lnTo>
                    <a:pt x="197006" y="228393"/>
                  </a:lnTo>
                  <a:lnTo>
                    <a:pt x="201527" y="241392"/>
                  </a:lnTo>
                  <a:lnTo>
                    <a:pt x="200312" y="265194"/>
                  </a:lnTo>
                  <a:lnTo>
                    <a:pt x="196712" y="276454"/>
                  </a:lnTo>
                  <a:lnTo>
                    <a:pt x="183354" y="292085"/>
                  </a:lnTo>
                  <a:lnTo>
                    <a:pt x="164549" y="302932"/>
                  </a:lnTo>
                  <a:lnTo>
                    <a:pt x="126485" y="314446"/>
                  </a:lnTo>
                  <a:lnTo>
                    <a:pt x="64932" y="318929"/>
                  </a:lnTo>
                  <a:lnTo>
                    <a:pt x="27818" y="319706"/>
                  </a:lnTo>
                  <a:lnTo>
                    <a:pt x="0" y="320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234564" y="2868368"/>
              <a:ext cx="145084" cy="237539"/>
            </a:xfrm>
            <a:custGeom>
              <a:avLst/>
              <a:gdLst/>
              <a:ahLst/>
              <a:cxnLst/>
              <a:rect l="0" t="0" r="0" b="0"/>
              <a:pathLst>
                <a:path w="145084" h="237539">
                  <a:moveTo>
                    <a:pt x="8213" y="216481"/>
                  </a:moveTo>
                  <a:lnTo>
                    <a:pt x="19392" y="205303"/>
                  </a:lnTo>
                  <a:lnTo>
                    <a:pt x="43057" y="143264"/>
                  </a:lnTo>
                  <a:lnTo>
                    <a:pt x="57703" y="87083"/>
                  </a:lnTo>
                  <a:lnTo>
                    <a:pt x="56802" y="50240"/>
                  </a:lnTo>
                  <a:lnTo>
                    <a:pt x="54643" y="38973"/>
                  </a:lnTo>
                  <a:lnTo>
                    <a:pt x="49695" y="33802"/>
                  </a:lnTo>
                  <a:lnTo>
                    <a:pt x="42887" y="32694"/>
                  </a:lnTo>
                  <a:lnTo>
                    <a:pt x="34838" y="34295"/>
                  </a:lnTo>
                  <a:lnTo>
                    <a:pt x="28303" y="38872"/>
                  </a:lnTo>
                  <a:lnTo>
                    <a:pt x="17921" y="53316"/>
                  </a:lnTo>
                  <a:lnTo>
                    <a:pt x="5500" y="81178"/>
                  </a:lnTo>
                  <a:lnTo>
                    <a:pt x="0" y="122839"/>
                  </a:lnTo>
                  <a:lnTo>
                    <a:pt x="3960" y="166639"/>
                  </a:lnTo>
                  <a:lnTo>
                    <a:pt x="12562" y="188870"/>
                  </a:lnTo>
                  <a:lnTo>
                    <a:pt x="18131" y="198074"/>
                  </a:lnTo>
                  <a:lnTo>
                    <a:pt x="24184" y="201870"/>
                  </a:lnTo>
                  <a:lnTo>
                    <a:pt x="30559" y="202061"/>
                  </a:lnTo>
                  <a:lnTo>
                    <a:pt x="37148" y="199849"/>
                  </a:lnTo>
                  <a:lnTo>
                    <a:pt x="42711" y="193695"/>
                  </a:lnTo>
                  <a:lnTo>
                    <a:pt x="60044" y="150196"/>
                  </a:lnTo>
                  <a:lnTo>
                    <a:pt x="69144" y="90954"/>
                  </a:lnTo>
                  <a:lnTo>
                    <a:pt x="70720" y="40208"/>
                  </a:lnTo>
                  <a:lnTo>
                    <a:pt x="77328" y="14915"/>
                  </a:lnTo>
                  <a:lnTo>
                    <a:pt x="82366" y="4895"/>
                  </a:lnTo>
                  <a:lnTo>
                    <a:pt x="83384" y="554"/>
                  </a:lnTo>
                  <a:lnTo>
                    <a:pt x="81724" y="0"/>
                  </a:lnTo>
                  <a:lnTo>
                    <a:pt x="78277" y="1971"/>
                  </a:lnTo>
                  <a:lnTo>
                    <a:pt x="77149" y="6794"/>
                  </a:lnTo>
                  <a:lnTo>
                    <a:pt x="89746" y="67961"/>
                  </a:lnTo>
                  <a:lnTo>
                    <a:pt x="103130" y="122197"/>
                  </a:lnTo>
                  <a:lnTo>
                    <a:pt x="120538" y="183572"/>
                  </a:lnTo>
                  <a:lnTo>
                    <a:pt x="134559" y="220509"/>
                  </a:lnTo>
                  <a:lnTo>
                    <a:pt x="145083" y="237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463875" y="2905219"/>
              <a:ext cx="195235" cy="221745"/>
            </a:xfrm>
            <a:custGeom>
              <a:avLst/>
              <a:gdLst/>
              <a:ahLst/>
              <a:cxnLst/>
              <a:rect l="0" t="0" r="0" b="0"/>
              <a:pathLst>
                <a:path w="195235" h="221745">
                  <a:moveTo>
                    <a:pt x="0" y="95402"/>
                  </a:moveTo>
                  <a:lnTo>
                    <a:pt x="20244" y="51440"/>
                  </a:lnTo>
                  <a:lnTo>
                    <a:pt x="59899" y="4609"/>
                  </a:lnTo>
                  <a:lnTo>
                    <a:pt x="68009" y="948"/>
                  </a:lnTo>
                  <a:lnTo>
                    <a:pt x="86378" y="0"/>
                  </a:lnTo>
                  <a:lnTo>
                    <a:pt x="93850" y="4895"/>
                  </a:lnTo>
                  <a:lnTo>
                    <a:pt x="105273" y="22811"/>
                  </a:lnTo>
                  <a:lnTo>
                    <a:pt x="118279" y="59206"/>
                  </a:lnTo>
                  <a:lnTo>
                    <a:pt x="119639" y="82825"/>
                  </a:lnTo>
                  <a:lnTo>
                    <a:pt x="118364" y="94036"/>
                  </a:lnTo>
                  <a:lnTo>
                    <a:pt x="119853" y="98001"/>
                  </a:lnTo>
                  <a:lnTo>
                    <a:pt x="123186" y="97135"/>
                  </a:lnTo>
                  <a:lnTo>
                    <a:pt x="127748" y="93048"/>
                  </a:lnTo>
                  <a:lnTo>
                    <a:pt x="156313" y="47218"/>
                  </a:lnTo>
                  <a:lnTo>
                    <a:pt x="181626" y="31083"/>
                  </a:lnTo>
                  <a:lnTo>
                    <a:pt x="187764" y="33805"/>
                  </a:lnTo>
                  <a:lnTo>
                    <a:pt x="191856" y="41470"/>
                  </a:lnTo>
                  <a:lnTo>
                    <a:pt x="195234" y="65583"/>
                  </a:lnTo>
                  <a:lnTo>
                    <a:pt x="187870" y="125604"/>
                  </a:lnTo>
                  <a:lnTo>
                    <a:pt x="171749" y="187420"/>
                  </a:lnTo>
                  <a:lnTo>
                    <a:pt x="157928" y="221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49749" y="2863751"/>
              <a:ext cx="179120" cy="373090"/>
            </a:xfrm>
            <a:custGeom>
              <a:avLst/>
              <a:gdLst/>
              <a:ahLst/>
              <a:cxnLst/>
              <a:rect l="0" t="0" r="0" b="0"/>
              <a:pathLst>
                <a:path w="179120" h="373090">
                  <a:moveTo>
                    <a:pt x="108924" y="0"/>
                  </a:moveTo>
                  <a:lnTo>
                    <a:pt x="92136" y="62280"/>
                  </a:lnTo>
                  <a:lnTo>
                    <a:pt x="85591" y="116331"/>
                  </a:lnTo>
                  <a:lnTo>
                    <a:pt x="78969" y="172068"/>
                  </a:lnTo>
                  <a:lnTo>
                    <a:pt x="69255" y="226968"/>
                  </a:lnTo>
                  <a:lnTo>
                    <a:pt x="52632" y="289245"/>
                  </a:lnTo>
                  <a:lnTo>
                    <a:pt x="38707" y="343051"/>
                  </a:lnTo>
                  <a:lnTo>
                    <a:pt x="31703" y="366546"/>
                  </a:lnTo>
                  <a:lnTo>
                    <a:pt x="27028" y="371876"/>
                  </a:lnTo>
                  <a:lnTo>
                    <a:pt x="21571" y="373089"/>
                  </a:lnTo>
                  <a:lnTo>
                    <a:pt x="15594" y="371559"/>
                  </a:lnTo>
                  <a:lnTo>
                    <a:pt x="10439" y="367029"/>
                  </a:lnTo>
                  <a:lnTo>
                    <a:pt x="1592" y="352637"/>
                  </a:lnTo>
                  <a:lnTo>
                    <a:pt x="0" y="328303"/>
                  </a:lnTo>
                  <a:lnTo>
                    <a:pt x="2920" y="270610"/>
                  </a:lnTo>
                  <a:lnTo>
                    <a:pt x="11903" y="212985"/>
                  </a:lnTo>
                  <a:lnTo>
                    <a:pt x="24942" y="149609"/>
                  </a:lnTo>
                  <a:lnTo>
                    <a:pt x="38417" y="109059"/>
                  </a:lnTo>
                  <a:lnTo>
                    <a:pt x="63504" y="47074"/>
                  </a:lnTo>
                  <a:lnTo>
                    <a:pt x="75480" y="28330"/>
                  </a:lnTo>
                  <a:lnTo>
                    <a:pt x="112143" y="4625"/>
                  </a:lnTo>
                  <a:lnTo>
                    <a:pt x="125108" y="1913"/>
                  </a:lnTo>
                  <a:lnTo>
                    <a:pt x="148872" y="5140"/>
                  </a:lnTo>
                  <a:lnTo>
                    <a:pt x="157783" y="10446"/>
                  </a:lnTo>
                  <a:lnTo>
                    <a:pt x="170803" y="25699"/>
                  </a:lnTo>
                  <a:lnTo>
                    <a:pt x="177370" y="47297"/>
                  </a:lnTo>
                  <a:lnTo>
                    <a:pt x="179119" y="71323"/>
                  </a:lnTo>
                  <a:lnTo>
                    <a:pt x="172357" y="105751"/>
                  </a:lnTo>
                  <a:lnTo>
                    <a:pt x="149703" y="152473"/>
                  </a:lnTo>
                  <a:lnTo>
                    <a:pt x="126466" y="177368"/>
                  </a:lnTo>
                  <a:lnTo>
                    <a:pt x="97354" y="196443"/>
                  </a:lnTo>
                  <a:lnTo>
                    <a:pt x="75706" y="204291"/>
                  </a:lnTo>
                  <a:lnTo>
                    <a:pt x="2469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64130" y="2779523"/>
              <a:ext cx="108391" cy="389555"/>
            </a:xfrm>
            <a:custGeom>
              <a:avLst/>
              <a:gdLst/>
              <a:ahLst/>
              <a:cxnLst/>
              <a:rect l="0" t="0" r="0" b="0"/>
              <a:pathLst>
                <a:path w="108391" h="389555">
                  <a:moveTo>
                    <a:pt x="20885" y="0"/>
                  </a:moveTo>
                  <a:lnTo>
                    <a:pt x="18545" y="33622"/>
                  </a:lnTo>
                  <a:lnTo>
                    <a:pt x="4219" y="85323"/>
                  </a:lnTo>
                  <a:lnTo>
                    <a:pt x="696" y="140596"/>
                  </a:lnTo>
                  <a:lnTo>
                    <a:pt x="0" y="197744"/>
                  </a:lnTo>
                  <a:lnTo>
                    <a:pt x="2982" y="257906"/>
                  </a:lnTo>
                  <a:lnTo>
                    <a:pt x="14489" y="304278"/>
                  </a:lnTo>
                  <a:lnTo>
                    <a:pt x="21300" y="310477"/>
                  </a:lnTo>
                  <a:lnTo>
                    <a:pt x="30521" y="313439"/>
                  </a:lnTo>
                  <a:lnTo>
                    <a:pt x="41347" y="314245"/>
                  </a:lnTo>
                  <a:lnTo>
                    <a:pt x="50904" y="311272"/>
                  </a:lnTo>
                  <a:lnTo>
                    <a:pt x="67762" y="298610"/>
                  </a:lnTo>
                  <a:lnTo>
                    <a:pt x="96479" y="254650"/>
                  </a:lnTo>
                  <a:lnTo>
                    <a:pt x="106345" y="232501"/>
                  </a:lnTo>
                  <a:lnTo>
                    <a:pt x="108390" y="210958"/>
                  </a:lnTo>
                  <a:lnTo>
                    <a:pt x="104230" y="190855"/>
                  </a:lnTo>
                  <a:lnTo>
                    <a:pt x="94582" y="174122"/>
                  </a:lnTo>
                  <a:lnTo>
                    <a:pt x="88734" y="171063"/>
                  </a:lnTo>
                  <a:lnTo>
                    <a:pt x="82495" y="171364"/>
                  </a:lnTo>
                  <a:lnTo>
                    <a:pt x="75996" y="173904"/>
                  </a:lnTo>
                  <a:lnTo>
                    <a:pt x="65656" y="186085"/>
                  </a:lnTo>
                  <a:lnTo>
                    <a:pt x="58331" y="204367"/>
                  </a:lnTo>
                  <a:lnTo>
                    <a:pt x="53242" y="267754"/>
                  </a:lnTo>
                  <a:lnTo>
                    <a:pt x="64025" y="325595"/>
                  </a:lnTo>
                  <a:lnTo>
                    <a:pt x="77240" y="368342"/>
                  </a:lnTo>
                  <a:lnTo>
                    <a:pt x="81852" y="375413"/>
                  </a:lnTo>
                  <a:lnTo>
                    <a:pt x="87266" y="380126"/>
                  </a:lnTo>
                  <a:lnTo>
                    <a:pt x="10511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93366" y="2558425"/>
              <a:ext cx="129493" cy="545958"/>
            </a:xfrm>
            <a:custGeom>
              <a:avLst/>
              <a:gdLst/>
              <a:ahLst/>
              <a:cxnLst/>
              <a:rect l="0" t="0" r="0" b="0"/>
              <a:pathLst>
                <a:path w="129493" h="545958">
                  <a:moveTo>
                    <a:pt x="70634" y="410611"/>
                  </a:moveTo>
                  <a:lnTo>
                    <a:pt x="58502" y="398479"/>
                  </a:lnTo>
                  <a:lnTo>
                    <a:pt x="63682" y="403659"/>
                  </a:lnTo>
                  <a:lnTo>
                    <a:pt x="74163" y="425319"/>
                  </a:lnTo>
                  <a:lnTo>
                    <a:pt x="73499" y="465142"/>
                  </a:lnTo>
                  <a:lnTo>
                    <a:pt x="61624" y="514189"/>
                  </a:lnTo>
                  <a:lnTo>
                    <a:pt x="50642" y="536194"/>
                  </a:lnTo>
                  <a:lnTo>
                    <a:pt x="43268" y="542296"/>
                  </a:lnTo>
                  <a:lnTo>
                    <a:pt x="34842" y="545195"/>
                  </a:lnTo>
                  <a:lnTo>
                    <a:pt x="25716" y="545957"/>
                  </a:lnTo>
                  <a:lnTo>
                    <a:pt x="18461" y="542956"/>
                  </a:lnTo>
                  <a:lnTo>
                    <a:pt x="7282" y="530262"/>
                  </a:lnTo>
                  <a:lnTo>
                    <a:pt x="0" y="497796"/>
                  </a:lnTo>
                  <a:lnTo>
                    <a:pt x="3431" y="458540"/>
                  </a:lnTo>
                  <a:lnTo>
                    <a:pt x="17447" y="422863"/>
                  </a:lnTo>
                  <a:lnTo>
                    <a:pt x="36417" y="395654"/>
                  </a:lnTo>
                  <a:lnTo>
                    <a:pt x="62445" y="378363"/>
                  </a:lnTo>
                  <a:lnTo>
                    <a:pt x="72194" y="377414"/>
                  </a:lnTo>
                  <a:lnTo>
                    <a:pt x="92384" y="382598"/>
                  </a:lnTo>
                  <a:lnTo>
                    <a:pt x="109937" y="395821"/>
                  </a:lnTo>
                  <a:lnTo>
                    <a:pt x="117893" y="404261"/>
                  </a:lnTo>
                  <a:lnTo>
                    <a:pt x="126733" y="426116"/>
                  </a:lnTo>
                  <a:lnTo>
                    <a:pt x="129492" y="443238"/>
                  </a:lnTo>
                  <a:lnTo>
                    <a:pt x="128590" y="442891"/>
                  </a:lnTo>
                  <a:lnTo>
                    <a:pt x="118736" y="405939"/>
                  </a:lnTo>
                  <a:lnTo>
                    <a:pt x="113931" y="350720"/>
                  </a:lnTo>
                  <a:lnTo>
                    <a:pt x="112981" y="291633"/>
                  </a:lnTo>
                  <a:lnTo>
                    <a:pt x="107205" y="235161"/>
                  </a:lnTo>
                  <a:lnTo>
                    <a:pt x="102034" y="174569"/>
                  </a:lnTo>
                  <a:lnTo>
                    <a:pt x="94081" y="113208"/>
                  </a:lnTo>
                  <a:lnTo>
                    <a:pt x="86574" y="50697"/>
                  </a:lnTo>
                  <a:lnTo>
                    <a:pt x="706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3495461" y="4653596"/>
            <a:ext cx="1810902" cy="619581"/>
            <a:chOff x="3495461" y="4653596"/>
            <a:chExt cx="1810902" cy="619581"/>
          </a:xfrm>
        </p:grpSpPr>
        <p:sp>
          <p:nvSpPr>
            <p:cNvPr id="175" name="Freeform 174"/>
            <p:cNvSpPr/>
            <p:nvPr/>
          </p:nvSpPr>
          <p:spPr>
            <a:xfrm>
              <a:off x="3495461" y="4716767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389554"/>
                  </a:moveTo>
                  <a:lnTo>
                    <a:pt x="25325" y="333339"/>
                  </a:lnTo>
                  <a:lnTo>
                    <a:pt x="21900" y="274768"/>
                  </a:lnTo>
                  <a:lnTo>
                    <a:pt x="21223" y="212202"/>
                  </a:lnTo>
                  <a:lnTo>
                    <a:pt x="13854" y="150754"/>
                  </a:lnTo>
                  <a:lnTo>
                    <a:pt x="11514" y="101859"/>
                  </a:lnTo>
                  <a:lnTo>
                    <a:pt x="7604" y="459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537575" y="4874416"/>
              <a:ext cx="84229" cy="210849"/>
            </a:xfrm>
            <a:custGeom>
              <a:avLst/>
              <a:gdLst/>
              <a:ahLst/>
              <a:cxnLst/>
              <a:rect l="0" t="0" r="0" b="0"/>
              <a:pathLst>
                <a:path w="84229" h="210849">
                  <a:moveTo>
                    <a:pt x="0" y="52920"/>
                  </a:moveTo>
                  <a:lnTo>
                    <a:pt x="0" y="30564"/>
                  </a:lnTo>
                  <a:lnTo>
                    <a:pt x="6239" y="13348"/>
                  </a:lnTo>
                  <a:lnTo>
                    <a:pt x="11178" y="5482"/>
                  </a:lnTo>
                  <a:lnTo>
                    <a:pt x="19150" y="1408"/>
                  </a:lnTo>
                  <a:lnTo>
                    <a:pt x="40487" y="0"/>
                  </a:lnTo>
                  <a:lnTo>
                    <a:pt x="49218" y="3602"/>
                  </a:lnTo>
                  <a:lnTo>
                    <a:pt x="62039" y="16963"/>
                  </a:lnTo>
                  <a:lnTo>
                    <a:pt x="68517" y="37719"/>
                  </a:lnTo>
                  <a:lnTo>
                    <a:pt x="72676" y="94762"/>
                  </a:lnTo>
                  <a:lnTo>
                    <a:pt x="80733" y="146713"/>
                  </a:lnTo>
                  <a:lnTo>
                    <a:pt x="83538" y="191464"/>
                  </a:lnTo>
                  <a:lnTo>
                    <a:pt x="84228" y="210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71932" y="4921747"/>
              <a:ext cx="107799" cy="152989"/>
            </a:xfrm>
            <a:custGeom>
              <a:avLst/>
              <a:gdLst/>
              <a:ahLst/>
              <a:cxnLst/>
              <a:rect l="0" t="0" r="0" b="0"/>
              <a:pathLst>
                <a:path w="107799" h="152989">
                  <a:moveTo>
                    <a:pt x="97270" y="5589"/>
                  </a:moveTo>
                  <a:lnTo>
                    <a:pt x="80502" y="0"/>
                  </a:lnTo>
                  <a:lnTo>
                    <a:pt x="62911" y="3495"/>
                  </a:lnTo>
                  <a:lnTo>
                    <a:pt x="23023" y="24803"/>
                  </a:lnTo>
                  <a:lnTo>
                    <a:pt x="8509" y="44155"/>
                  </a:lnTo>
                  <a:lnTo>
                    <a:pt x="3001" y="55866"/>
                  </a:lnTo>
                  <a:lnTo>
                    <a:pt x="0" y="81357"/>
                  </a:lnTo>
                  <a:lnTo>
                    <a:pt x="7606" y="130260"/>
                  </a:lnTo>
                  <a:lnTo>
                    <a:pt x="12927" y="136667"/>
                  </a:lnTo>
                  <a:lnTo>
                    <a:pt x="19985" y="139768"/>
                  </a:lnTo>
                  <a:lnTo>
                    <a:pt x="28199" y="140665"/>
                  </a:lnTo>
                  <a:lnTo>
                    <a:pt x="43565" y="135423"/>
                  </a:lnTo>
                  <a:lnTo>
                    <a:pt x="72493" y="112994"/>
                  </a:lnTo>
                  <a:lnTo>
                    <a:pt x="88109" y="81737"/>
                  </a:lnTo>
                  <a:lnTo>
                    <a:pt x="94555" y="42839"/>
                  </a:lnTo>
                  <a:lnTo>
                    <a:pt x="90876" y="7268"/>
                  </a:lnTo>
                  <a:lnTo>
                    <a:pt x="89498" y="4369"/>
                  </a:lnTo>
                  <a:lnTo>
                    <a:pt x="88579" y="7116"/>
                  </a:lnTo>
                  <a:lnTo>
                    <a:pt x="86983" y="64932"/>
                  </a:lnTo>
                  <a:lnTo>
                    <a:pt x="89908" y="118220"/>
                  </a:lnTo>
                  <a:lnTo>
                    <a:pt x="95168" y="137536"/>
                  </a:lnTo>
                  <a:lnTo>
                    <a:pt x="107798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42901" y="4895751"/>
              <a:ext cx="94758" cy="195037"/>
            </a:xfrm>
            <a:custGeom>
              <a:avLst/>
              <a:gdLst/>
              <a:ahLst/>
              <a:cxnLst/>
              <a:rect l="0" t="0" r="0" b="0"/>
              <a:pathLst>
                <a:path w="94758" h="195037">
                  <a:moveTo>
                    <a:pt x="0" y="0"/>
                  </a:moveTo>
                  <a:lnTo>
                    <a:pt x="5590" y="58617"/>
                  </a:lnTo>
                  <a:lnTo>
                    <a:pt x="17959" y="111621"/>
                  </a:lnTo>
                  <a:lnTo>
                    <a:pt x="35149" y="167904"/>
                  </a:lnTo>
                  <a:lnTo>
                    <a:pt x="51229" y="194289"/>
                  </a:lnTo>
                  <a:lnTo>
                    <a:pt x="55210" y="195036"/>
                  </a:lnTo>
                  <a:lnTo>
                    <a:pt x="57864" y="190855"/>
                  </a:lnTo>
                  <a:lnTo>
                    <a:pt x="74158" y="127731"/>
                  </a:lnTo>
                  <a:lnTo>
                    <a:pt x="91677" y="72651"/>
                  </a:lnTo>
                  <a:lnTo>
                    <a:pt x="947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91582" y="4878654"/>
              <a:ext cx="114533" cy="199504"/>
            </a:xfrm>
            <a:custGeom>
              <a:avLst/>
              <a:gdLst/>
              <a:ahLst/>
              <a:cxnLst/>
              <a:rect l="0" t="0" r="0" b="0"/>
              <a:pathLst>
                <a:path w="114533" h="199504">
                  <a:moveTo>
                    <a:pt x="9247" y="59211"/>
                  </a:moveTo>
                  <a:lnTo>
                    <a:pt x="61952" y="40083"/>
                  </a:lnTo>
                  <a:lnTo>
                    <a:pt x="77905" y="28873"/>
                  </a:lnTo>
                  <a:lnTo>
                    <a:pt x="80755" y="22608"/>
                  </a:lnTo>
                  <a:lnTo>
                    <a:pt x="80315" y="16091"/>
                  </a:lnTo>
                  <a:lnTo>
                    <a:pt x="77683" y="9408"/>
                  </a:lnTo>
                  <a:lnTo>
                    <a:pt x="71249" y="4952"/>
                  </a:lnTo>
                  <a:lnTo>
                    <a:pt x="51621" y="0"/>
                  </a:lnTo>
                  <a:lnTo>
                    <a:pt x="42176" y="1020"/>
                  </a:lnTo>
                  <a:lnTo>
                    <a:pt x="25441" y="8392"/>
                  </a:lnTo>
                  <a:lnTo>
                    <a:pt x="13325" y="22587"/>
                  </a:lnTo>
                  <a:lnTo>
                    <a:pt x="5210" y="41764"/>
                  </a:lnTo>
                  <a:lnTo>
                    <a:pt x="0" y="95323"/>
                  </a:lnTo>
                  <a:lnTo>
                    <a:pt x="4560" y="156291"/>
                  </a:lnTo>
                  <a:lnTo>
                    <a:pt x="9632" y="167215"/>
                  </a:lnTo>
                  <a:lnTo>
                    <a:pt x="24626" y="182472"/>
                  </a:lnTo>
                  <a:lnTo>
                    <a:pt x="52798" y="197638"/>
                  </a:lnTo>
                  <a:lnTo>
                    <a:pt x="73056" y="199503"/>
                  </a:lnTo>
                  <a:lnTo>
                    <a:pt x="114532" y="196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260295" y="4832580"/>
              <a:ext cx="133142" cy="195676"/>
            </a:xfrm>
            <a:custGeom>
              <a:avLst/>
              <a:gdLst/>
              <a:ahLst/>
              <a:cxnLst/>
              <a:rect l="0" t="0" r="0" b="0"/>
              <a:pathLst>
                <a:path w="133142" h="195676">
                  <a:moveTo>
                    <a:pt x="119560" y="21057"/>
                  </a:moveTo>
                  <a:lnTo>
                    <a:pt x="76868" y="35629"/>
                  </a:lnTo>
                  <a:lnTo>
                    <a:pt x="35218" y="60460"/>
                  </a:lnTo>
                  <a:lnTo>
                    <a:pt x="20463" y="80294"/>
                  </a:lnTo>
                  <a:lnTo>
                    <a:pt x="1459" y="125565"/>
                  </a:lnTo>
                  <a:lnTo>
                    <a:pt x="0" y="147054"/>
                  </a:lnTo>
                  <a:lnTo>
                    <a:pt x="1249" y="157697"/>
                  </a:lnTo>
                  <a:lnTo>
                    <a:pt x="11994" y="175763"/>
                  </a:lnTo>
                  <a:lnTo>
                    <a:pt x="19773" y="183856"/>
                  </a:lnTo>
                  <a:lnTo>
                    <a:pt x="40895" y="192848"/>
                  </a:lnTo>
                  <a:lnTo>
                    <a:pt x="64711" y="195675"/>
                  </a:lnTo>
                  <a:lnTo>
                    <a:pt x="86993" y="193031"/>
                  </a:lnTo>
                  <a:lnTo>
                    <a:pt x="105476" y="184838"/>
                  </a:lnTo>
                  <a:lnTo>
                    <a:pt x="113680" y="179377"/>
                  </a:lnTo>
                  <a:lnTo>
                    <a:pt x="125915" y="163951"/>
                  </a:lnTo>
                  <a:lnTo>
                    <a:pt x="130816" y="154924"/>
                  </a:lnTo>
                  <a:lnTo>
                    <a:pt x="133141" y="129297"/>
                  </a:lnTo>
                  <a:lnTo>
                    <a:pt x="130691" y="70774"/>
                  </a:lnTo>
                  <a:lnTo>
                    <a:pt x="124678" y="33838"/>
                  </a:lnTo>
                  <a:lnTo>
                    <a:pt x="115595" y="17769"/>
                  </a:lnTo>
                  <a:lnTo>
                    <a:pt x="985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474861" y="4864165"/>
              <a:ext cx="135148" cy="409012"/>
            </a:xfrm>
            <a:custGeom>
              <a:avLst/>
              <a:gdLst/>
              <a:ahLst/>
              <a:cxnLst/>
              <a:rect l="0" t="0" r="0" b="0"/>
              <a:pathLst>
                <a:path w="135148" h="409012">
                  <a:moveTo>
                    <a:pt x="20807" y="0"/>
                  </a:moveTo>
                  <a:lnTo>
                    <a:pt x="12474" y="48932"/>
                  </a:lnTo>
                  <a:lnTo>
                    <a:pt x="16302" y="108062"/>
                  </a:lnTo>
                  <a:lnTo>
                    <a:pt x="19472" y="156281"/>
                  </a:lnTo>
                  <a:lnTo>
                    <a:pt x="20412" y="207613"/>
                  </a:lnTo>
                  <a:lnTo>
                    <a:pt x="20690" y="259867"/>
                  </a:lnTo>
                  <a:lnTo>
                    <a:pt x="20773" y="312394"/>
                  </a:lnTo>
                  <a:lnTo>
                    <a:pt x="20797" y="365003"/>
                  </a:lnTo>
                  <a:lnTo>
                    <a:pt x="15215" y="406457"/>
                  </a:lnTo>
                  <a:lnTo>
                    <a:pt x="12400" y="409011"/>
                  </a:lnTo>
                  <a:lnTo>
                    <a:pt x="9353" y="404866"/>
                  </a:lnTo>
                  <a:lnTo>
                    <a:pt x="4018" y="385831"/>
                  </a:lnTo>
                  <a:lnTo>
                    <a:pt x="593" y="329245"/>
                  </a:lnTo>
                  <a:lnTo>
                    <a:pt x="0" y="271469"/>
                  </a:lnTo>
                  <a:lnTo>
                    <a:pt x="2944" y="213017"/>
                  </a:lnTo>
                  <a:lnTo>
                    <a:pt x="11225" y="161772"/>
                  </a:lnTo>
                  <a:lnTo>
                    <a:pt x="24504" y="108124"/>
                  </a:lnTo>
                  <a:lnTo>
                    <a:pt x="41888" y="53017"/>
                  </a:lnTo>
                  <a:lnTo>
                    <a:pt x="50063" y="32922"/>
                  </a:lnTo>
                  <a:lnTo>
                    <a:pt x="61496" y="16192"/>
                  </a:lnTo>
                  <a:lnTo>
                    <a:pt x="70160" y="11965"/>
                  </a:lnTo>
                  <a:lnTo>
                    <a:pt x="92265" y="10387"/>
                  </a:lnTo>
                  <a:lnTo>
                    <a:pt x="102371" y="13944"/>
                  </a:lnTo>
                  <a:lnTo>
                    <a:pt x="119839" y="27255"/>
                  </a:lnTo>
                  <a:lnTo>
                    <a:pt x="129162" y="51108"/>
                  </a:lnTo>
                  <a:lnTo>
                    <a:pt x="135147" y="108492"/>
                  </a:lnTo>
                  <a:lnTo>
                    <a:pt x="126754" y="170953"/>
                  </a:lnTo>
                  <a:lnTo>
                    <a:pt x="116248" y="196472"/>
                  </a:lnTo>
                  <a:lnTo>
                    <a:pt x="109001" y="203511"/>
                  </a:lnTo>
                  <a:lnTo>
                    <a:pt x="100660" y="207034"/>
                  </a:lnTo>
                  <a:lnTo>
                    <a:pt x="84373" y="207829"/>
                  </a:lnTo>
                  <a:lnTo>
                    <a:pt x="6292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50292" y="4852768"/>
              <a:ext cx="140175" cy="225188"/>
            </a:xfrm>
            <a:custGeom>
              <a:avLst/>
              <a:gdLst/>
              <a:ahLst/>
              <a:cxnLst/>
              <a:rect l="0" t="0" r="0" b="0"/>
              <a:pathLst>
                <a:path w="140175" h="225188">
                  <a:moveTo>
                    <a:pt x="13832" y="106154"/>
                  </a:moveTo>
                  <a:lnTo>
                    <a:pt x="25010" y="117332"/>
                  </a:lnTo>
                  <a:lnTo>
                    <a:pt x="31813" y="118285"/>
                  </a:lnTo>
                  <a:lnTo>
                    <a:pt x="48730" y="113106"/>
                  </a:lnTo>
                  <a:lnTo>
                    <a:pt x="87044" y="84164"/>
                  </a:lnTo>
                  <a:lnTo>
                    <a:pt x="100183" y="69474"/>
                  </a:lnTo>
                  <a:lnTo>
                    <a:pt x="109922" y="51248"/>
                  </a:lnTo>
                  <a:lnTo>
                    <a:pt x="111911" y="31448"/>
                  </a:lnTo>
                  <a:lnTo>
                    <a:pt x="110803" y="21255"/>
                  </a:lnTo>
                  <a:lnTo>
                    <a:pt x="106556" y="13290"/>
                  </a:lnTo>
                  <a:lnTo>
                    <a:pt x="92477" y="1320"/>
                  </a:lnTo>
                  <a:lnTo>
                    <a:pt x="83810" y="0"/>
                  </a:lnTo>
                  <a:lnTo>
                    <a:pt x="64820" y="4772"/>
                  </a:lnTo>
                  <a:lnTo>
                    <a:pt x="32439" y="26900"/>
                  </a:lnTo>
                  <a:lnTo>
                    <a:pt x="17812" y="40124"/>
                  </a:lnTo>
                  <a:lnTo>
                    <a:pt x="2013" y="77491"/>
                  </a:lnTo>
                  <a:lnTo>
                    <a:pt x="0" y="102774"/>
                  </a:lnTo>
                  <a:lnTo>
                    <a:pt x="8240" y="153190"/>
                  </a:lnTo>
                  <a:lnTo>
                    <a:pt x="23354" y="183131"/>
                  </a:lnTo>
                  <a:lnTo>
                    <a:pt x="42650" y="206821"/>
                  </a:lnTo>
                  <a:lnTo>
                    <a:pt x="68774" y="223069"/>
                  </a:lnTo>
                  <a:lnTo>
                    <a:pt x="91673" y="225187"/>
                  </a:lnTo>
                  <a:lnTo>
                    <a:pt x="113939" y="221059"/>
                  </a:lnTo>
                  <a:lnTo>
                    <a:pt x="140174" y="200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803190" y="4884502"/>
              <a:ext cx="99888" cy="253405"/>
            </a:xfrm>
            <a:custGeom>
              <a:avLst/>
              <a:gdLst/>
              <a:ahLst/>
              <a:cxnLst/>
              <a:rect l="0" t="0" r="0" b="0"/>
              <a:pathLst>
                <a:path w="99888" h="253405">
                  <a:moveTo>
                    <a:pt x="8333" y="169177"/>
                  </a:moveTo>
                  <a:lnTo>
                    <a:pt x="0" y="131698"/>
                  </a:lnTo>
                  <a:lnTo>
                    <a:pt x="1574" y="96851"/>
                  </a:lnTo>
                  <a:lnTo>
                    <a:pt x="15849" y="43015"/>
                  </a:lnTo>
                  <a:lnTo>
                    <a:pt x="22592" y="21858"/>
                  </a:lnTo>
                  <a:lnTo>
                    <a:pt x="35727" y="6995"/>
                  </a:lnTo>
                  <a:lnTo>
                    <a:pt x="44143" y="1394"/>
                  </a:lnTo>
                  <a:lnTo>
                    <a:pt x="53263" y="0"/>
                  </a:lnTo>
                  <a:lnTo>
                    <a:pt x="72756" y="4689"/>
                  </a:lnTo>
                  <a:lnTo>
                    <a:pt x="80527" y="12725"/>
                  </a:lnTo>
                  <a:lnTo>
                    <a:pt x="92282" y="37251"/>
                  </a:lnTo>
                  <a:lnTo>
                    <a:pt x="99887" y="83944"/>
                  </a:lnTo>
                  <a:lnTo>
                    <a:pt x="95221" y="144888"/>
                  </a:lnTo>
                  <a:lnTo>
                    <a:pt x="93349" y="193695"/>
                  </a:lnTo>
                  <a:lnTo>
                    <a:pt x="92561" y="253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822052" y="479046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273741"/>
                  </a:moveTo>
                  <a:lnTo>
                    <a:pt x="2195" y="236263"/>
                  </a:lnTo>
                  <a:lnTo>
                    <a:pt x="433" y="179250"/>
                  </a:lnTo>
                  <a:lnTo>
                    <a:pt x="5717" y="128891"/>
                  </a:lnTo>
                  <a:lnTo>
                    <a:pt x="9103" y="76924"/>
                  </a:lnTo>
                  <a:lnTo>
                    <a:pt x="3011" y="200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969450" y="4887528"/>
              <a:ext cx="147401" cy="210901"/>
            </a:xfrm>
            <a:custGeom>
              <a:avLst/>
              <a:gdLst/>
              <a:ahLst/>
              <a:cxnLst/>
              <a:rect l="0" t="0" r="0" b="0"/>
              <a:pathLst>
                <a:path w="147401" h="210901">
                  <a:moveTo>
                    <a:pt x="0" y="60866"/>
                  </a:moveTo>
                  <a:lnTo>
                    <a:pt x="32452" y="66931"/>
                  </a:lnTo>
                  <a:lnTo>
                    <a:pt x="53028" y="64341"/>
                  </a:lnTo>
                  <a:lnTo>
                    <a:pt x="61089" y="59673"/>
                  </a:lnTo>
                  <a:lnTo>
                    <a:pt x="73164" y="45128"/>
                  </a:lnTo>
                  <a:lnTo>
                    <a:pt x="80950" y="11619"/>
                  </a:lnTo>
                  <a:lnTo>
                    <a:pt x="78534" y="4638"/>
                  </a:lnTo>
                  <a:lnTo>
                    <a:pt x="73413" y="1153"/>
                  </a:lnTo>
                  <a:lnTo>
                    <a:pt x="66489" y="0"/>
                  </a:lnTo>
                  <a:lnTo>
                    <a:pt x="59534" y="1572"/>
                  </a:lnTo>
                  <a:lnTo>
                    <a:pt x="45567" y="9556"/>
                  </a:lnTo>
                  <a:lnTo>
                    <a:pt x="34680" y="24024"/>
                  </a:lnTo>
                  <a:lnTo>
                    <a:pt x="14446" y="80494"/>
                  </a:lnTo>
                  <a:lnTo>
                    <a:pt x="5970" y="122313"/>
                  </a:lnTo>
                  <a:lnTo>
                    <a:pt x="10998" y="167720"/>
                  </a:lnTo>
                  <a:lnTo>
                    <a:pt x="20876" y="188685"/>
                  </a:lnTo>
                  <a:lnTo>
                    <a:pt x="36185" y="202682"/>
                  </a:lnTo>
                  <a:lnTo>
                    <a:pt x="45180" y="208052"/>
                  </a:lnTo>
                  <a:lnTo>
                    <a:pt x="67654" y="210900"/>
                  </a:lnTo>
                  <a:lnTo>
                    <a:pt x="130101" y="200163"/>
                  </a:lnTo>
                  <a:lnTo>
                    <a:pt x="147400" y="197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134800" y="4653596"/>
              <a:ext cx="171563" cy="406281"/>
            </a:xfrm>
            <a:custGeom>
              <a:avLst/>
              <a:gdLst/>
              <a:ahLst/>
              <a:cxnLst/>
              <a:rect l="0" t="0" r="0" b="0"/>
              <a:pathLst>
                <a:path w="171563" h="406281">
                  <a:moveTo>
                    <a:pt x="97863" y="263212"/>
                  </a:moveTo>
                  <a:lnTo>
                    <a:pt x="55171" y="266331"/>
                  </a:lnTo>
                  <a:lnTo>
                    <a:pt x="44835" y="268801"/>
                  </a:lnTo>
                  <a:lnTo>
                    <a:pt x="27112" y="280904"/>
                  </a:lnTo>
                  <a:lnTo>
                    <a:pt x="12605" y="297981"/>
                  </a:lnTo>
                  <a:lnTo>
                    <a:pt x="2259" y="317269"/>
                  </a:lnTo>
                  <a:lnTo>
                    <a:pt x="0" y="337540"/>
                  </a:lnTo>
                  <a:lnTo>
                    <a:pt x="4066" y="357078"/>
                  </a:lnTo>
                  <a:lnTo>
                    <a:pt x="25739" y="388685"/>
                  </a:lnTo>
                  <a:lnTo>
                    <a:pt x="32233" y="395994"/>
                  </a:lnTo>
                  <a:lnTo>
                    <a:pt x="51926" y="404115"/>
                  </a:lnTo>
                  <a:lnTo>
                    <a:pt x="63729" y="406280"/>
                  </a:lnTo>
                  <a:lnTo>
                    <a:pt x="83082" y="402447"/>
                  </a:lnTo>
                  <a:lnTo>
                    <a:pt x="91519" y="398149"/>
                  </a:lnTo>
                  <a:lnTo>
                    <a:pt x="104012" y="384015"/>
                  </a:lnTo>
                  <a:lnTo>
                    <a:pt x="121564" y="340757"/>
                  </a:lnTo>
                  <a:lnTo>
                    <a:pt x="129061" y="277577"/>
                  </a:lnTo>
                  <a:lnTo>
                    <a:pt x="136223" y="220285"/>
                  </a:lnTo>
                  <a:lnTo>
                    <a:pt x="140035" y="165745"/>
                  </a:lnTo>
                  <a:lnTo>
                    <a:pt x="146883" y="112540"/>
                  </a:lnTo>
                  <a:lnTo>
                    <a:pt x="151772" y="60901"/>
                  </a:lnTo>
                  <a:lnTo>
                    <a:pt x="1715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5500"/>
            </a:gs>
            <a:gs pos="100000">
              <a:srgbClr val="480048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943914" y="1035107"/>
            <a:ext cx="5581592" cy="2396656"/>
            <a:chOff x="1943914" y="1035107"/>
            <a:chExt cx="5581592" cy="2396656"/>
          </a:xfrm>
        </p:grpSpPr>
        <p:grpSp>
          <p:nvGrpSpPr>
            <p:cNvPr id="23" name="Group 22"/>
            <p:cNvGrpSpPr/>
            <p:nvPr/>
          </p:nvGrpSpPr>
          <p:grpSpPr>
            <a:xfrm>
              <a:off x="1943914" y="1035107"/>
              <a:ext cx="5581592" cy="968465"/>
              <a:chOff x="1943914" y="1035107"/>
              <a:chExt cx="5581592" cy="968465"/>
            </a:xfrm>
          </p:grpSpPr>
          <p:pic>
            <p:nvPicPr>
              <p:cNvPr id="2" name="Picture 1" descr="NBK-4892-164457f.png"/>
              <p:cNvPicPr>
                <a:picLocks/>
              </p:cNvPicPr>
              <p:nvPr/>
            </p:nvPicPr>
            <p:blipFill>
              <a:blip r:embed="rId2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281657" y="1139578"/>
                <a:ext cx="190170" cy="86399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" name="Picture 2" descr="NBK-4892-16446a7.png"/>
              <p:cNvPicPr>
                <a:picLocks/>
              </p:cNvPicPr>
              <p:nvPr/>
            </p:nvPicPr>
            <p:blipFill>
              <a:blip r:embed="rId3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43914" y="1150106"/>
                <a:ext cx="506856" cy="62486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" name="Picture 3" descr="NBK-4892-16447d0.png"/>
              <p:cNvPicPr>
                <a:picLocks/>
              </p:cNvPicPr>
              <p:nvPr/>
            </p:nvPicPr>
            <p:blipFill>
              <a:blip r:embed="rId4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534341" y="1792345"/>
                <a:ext cx="139700" cy="15858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" name="Picture 4" descr="NBK-4892-16448d9.png"/>
              <p:cNvPicPr>
                <a:picLocks/>
              </p:cNvPicPr>
              <p:nvPr/>
            </p:nvPicPr>
            <p:blipFill>
              <a:blip r:embed="rId5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748927" y="1121316"/>
                <a:ext cx="470423" cy="82961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6" name="Picture 5" descr="NBK-4892-1644975.png"/>
              <p:cNvPicPr>
                <a:picLocks/>
              </p:cNvPicPr>
              <p:nvPr/>
            </p:nvPicPr>
            <p:blipFill>
              <a:blip r:embed="rId6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97677" y="1487018"/>
                <a:ext cx="263870" cy="14805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7" name="Picture 6" descr="NBK-4892-1644a11.png"/>
              <p:cNvPicPr>
                <a:picLocks/>
              </p:cNvPicPr>
              <p:nvPr/>
            </p:nvPicPr>
            <p:blipFill>
              <a:blip r:embed="rId7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71501" y="1297505"/>
                <a:ext cx="139700" cy="57972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8" name="Picture 7" descr="NBK-4892-1644aad.png"/>
              <p:cNvPicPr>
                <a:picLocks/>
              </p:cNvPicPr>
              <p:nvPr/>
            </p:nvPicPr>
            <p:blipFill>
              <a:blip r:embed="rId8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50403" y="1058499"/>
                <a:ext cx="713914" cy="58710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9" name="Picture 8" descr="NBK-4892-1644b87.png"/>
              <p:cNvPicPr>
                <a:picLocks/>
              </p:cNvPicPr>
              <p:nvPr/>
            </p:nvPicPr>
            <p:blipFill>
              <a:blip r:embed="rId9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07110" y="1547539"/>
                <a:ext cx="396759" cy="36127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0" name="Picture 9" descr="NBK-4892-1644c04.png"/>
              <p:cNvPicPr>
                <a:picLocks/>
              </p:cNvPicPr>
              <p:nvPr/>
            </p:nvPicPr>
            <p:blipFill>
              <a:blip r:embed="rId10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606770" y="1500474"/>
                <a:ext cx="419118" cy="42810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1" name="Picture 10" descr="NBK-4892-1644d6b.png"/>
              <p:cNvPicPr>
                <a:picLocks/>
              </p:cNvPicPr>
              <p:nvPr/>
            </p:nvPicPr>
            <p:blipFill>
              <a:blip r:embed="rId11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976969" y="1171163"/>
                <a:ext cx="139700" cy="72712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2" name="Picture 11" descr="NBK-4892-1644e64.png"/>
              <p:cNvPicPr>
                <a:picLocks/>
              </p:cNvPicPr>
              <p:nvPr/>
            </p:nvPicPr>
            <p:blipFill>
              <a:blip r:embed="rId12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24268" y="1297505"/>
                <a:ext cx="579725" cy="19017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3" name="Picture 12" descr="NBK-4892-1644f10.png"/>
              <p:cNvPicPr>
                <a:picLocks/>
              </p:cNvPicPr>
              <p:nvPr/>
            </p:nvPicPr>
            <p:blipFill>
              <a:blip r:embed="rId13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735004" y="1181692"/>
                <a:ext cx="148057" cy="67448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4" name="Picture 13" descr="NBK-4892-1644f9c.png"/>
              <p:cNvPicPr>
                <a:picLocks/>
              </p:cNvPicPr>
              <p:nvPr/>
            </p:nvPicPr>
            <p:blipFill>
              <a:blip r:embed="rId14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13906" y="1035107"/>
                <a:ext cx="628633" cy="61049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5" name="Picture 14" descr="NBK-4892-1645029.png"/>
              <p:cNvPicPr>
                <a:picLocks/>
              </p:cNvPicPr>
              <p:nvPr/>
            </p:nvPicPr>
            <p:blipFill>
              <a:blip r:embed="rId15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71874" y="1504364"/>
                <a:ext cx="359134" cy="39241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6" name="Picture 15" descr="NBK-4892-16450c5.png"/>
              <p:cNvPicPr>
                <a:picLocks/>
              </p:cNvPicPr>
              <p:nvPr/>
            </p:nvPicPr>
            <p:blipFill>
              <a:blip r:embed="rId16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172536" y="1520954"/>
                <a:ext cx="321178" cy="37844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7" name="Picture 16" descr="NBK-4892-1645151.png"/>
              <p:cNvPicPr>
                <a:picLocks/>
              </p:cNvPicPr>
              <p:nvPr/>
            </p:nvPicPr>
            <p:blipFill>
              <a:blip r:embed="rId17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420083" y="1105256"/>
                <a:ext cx="357900" cy="82526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8" name="Picture 17" descr="NBK-4892-164521c.png"/>
              <p:cNvPicPr>
                <a:picLocks/>
              </p:cNvPicPr>
              <p:nvPr/>
            </p:nvPicPr>
            <p:blipFill>
              <a:blip r:embed="rId18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324600" y="1434376"/>
                <a:ext cx="337569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9" name="Picture 18" descr="NBK-4892-1645364.png"/>
              <p:cNvPicPr>
                <a:picLocks/>
              </p:cNvPicPr>
              <p:nvPr/>
            </p:nvPicPr>
            <p:blipFill>
              <a:blip r:embed="rId19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568302" y="1532487"/>
                <a:ext cx="336023" cy="38962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0" name="Picture 19" descr="NBK-4892-164542e.png"/>
              <p:cNvPicPr>
                <a:picLocks/>
              </p:cNvPicPr>
              <p:nvPr/>
            </p:nvPicPr>
            <p:blipFill>
              <a:blip r:embed="rId20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42945" y="1567334"/>
                <a:ext cx="366707" cy="35026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1" name="Picture 20" descr="NBK-4892-16454ea.png"/>
              <p:cNvPicPr>
                <a:picLocks/>
              </p:cNvPicPr>
              <p:nvPr/>
            </p:nvPicPr>
            <p:blipFill>
              <a:blip r:embed="rId21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56374" y="1192220"/>
                <a:ext cx="148034" cy="67448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2" name="Picture 21" descr="NBK-4892-1645602.png"/>
              <p:cNvPicPr>
                <a:picLocks/>
              </p:cNvPicPr>
              <p:nvPr/>
            </p:nvPicPr>
            <p:blipFill>
              <a:blip r:embed="rId22" cstate="print">
                <a:clrChange>
                  <a:clrFrom>
                    <a:srgbClr val="005500"/>
                  </a:clrFrom>
                  <a:clrTo>
                    <a:srgbClr val="0055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903667" y="1360676"/>
                <a:ext cx="621839" cy="23228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pic>
          <p:nvPicPr>
            <p:cNvPr id="24" name="Picture 23" descr="NBK-4892-16457d6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0354" y="2641468"/>
              <a:ext cx="148709" cy="7902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892-164599b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5110" y="2567769"/>
              <a:ext cx="1021922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892-1645a94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0954" y="2943662"/>
              <a:ext cx="399302" cy="4514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892-1645b9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7122" y="2933220"/>
              <a:ext cx="357879" cy="4476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892-1645c97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9480" y="2854965"/>
              <a:ext cx="470982" cy="482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892-1645d33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005500"/>
                </a:clrFrom>
                <a:clrTo>
                  <a:srgbClr val="0055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74221" y="2759569"/>
              <a:ext cx="865257" cy="5332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AD5B"/>
            </a:gs>
            <a:gs pos="100000">
              <a:srgbClr val="C0C0C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05326" y="162304"/>
            <a:ext cx="789638" cy="469406"/>
            <a:chOff x="305326" y="162304"/>
            <a:chExt cx="789638" cy="469406"/>
          </a:xfrm>
        </p:grpSpPr>
        <p:sp>
          <p:nvSpPr>
            <p:cNvPr id="2" name="Freeform 1"/>
            <p:cNvSpPr/>
            <p:nvPr/>
          </p:nvSpPr>
          <p:spPr>
            <a:xfrm>
              <a:off x="402796" y="263212"/>
              <a:ext cx="18344" cy="368498"/>
            </a:xfrm>
            <a:custGeom>
              <a:avLst/>
              <a:gdLst/>
              <a:ahLst/>
              <a:cxnLst/>
              <a:rect l="0" t="0" r="0" b="0"/>
              <a:pathLst>
                <a:path w="18344" h="368498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7"/>
                  </a:lnTo>
                  <a:lnTo>
                    <a:pt x="1889" y="93557"/>
                  </a:lnTo>
                  <a:lnTo>
                    <a:pt x="3253" y="107933"/>
                  </a:lnTo>
                  <a:lnTo>
                    <a:pt x="4463" y="122227"/>
                  </a:lnTo>
                  <a:lnTo>
                    <a:pt x="5425" y="136452"/>
                  </a:lnTo>
                  <a:lnTo>
                    <a:pt x="6144" y="150622"/>
                  </a:lnTo>
                  <a:lnTo>
                    <a:pt x="6668" y="164747"/>
                  </a:lnTo>
                  <a:lnTo>
                    <a:pt x="7206" y="178675"/>
                  </a:lnTo>
                  <a:lnTo>
                    <a:pt x="8107" y="192108"/>
                  </a:lnTo>
                  <a:lnTo>
                    <a:pt x="9529" y="204931"/>
                  </a:lnTo>
                  <a:lnTo>
                    <a:pt x="11300" y="217509"/>
                  </a:lnTo>
                  <a:lnTo>
                    <a:pt x="13028" y="230560"/>
                  </a:lnTo>
                  <a:lnTo>
                    <a:pt x="14484" y="244453"/>
                  </a:lnTo>
                  <a:lnTo>
                    <a:pt x="15613" y="259057"/>
                  </a:lnTo>
                  <a:lnTo>
                    <a:pt x="16445" y="273939"/>
                  </a:lnTo>
                  <a:lnTo>
                    <a:pt x="17039" y="288795"/>
                  </a:lnTo>
                  <a:lnTo>
                    <a:pt x="17456" y="303286"/>
                  </a:lnTo>
                  <a:lnTo>
                    <a:pt x="17788" y="318593"/>
                  </a:lnTo>
                  <a:lnTo>
                    <a:pt x="18067" y="338295"/>
                  </a:lnTo>
                  <a:lnTo>
                    <a:pt x="183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162304"/>
              <a:ext cx="279004" cy="248308"/>
            </a:xfrm>
            <a:custGeom>
              <a:avLst/>
              <a:gdLst/>
              <a:ahLst/>
              <a:cxnLst/>
              <a:rect l="0" t="0" r="0" b="0"/>
              <a:pathLst>
                <a:path w="279004" h="248308">
                  <a:moveTo>
                    <a:pt x="0" y="111436"/>
                  </a:moveTo>
                  <a:lnTo>
                    <a:pt x="3001" y="99835"/>
                  </a:lnTo>
                  <a:lnTo>
                    <a:pt x="6423" y="89987"/>
                  </a:lnTo>
                  <a:lnTo>
                    <a:pt x="10619" y="80982"/>
                  </a:lnTo>
                  <a:lnTo>
                    <a:pt x="15519" y="72540"/>
                  </a:lnTo>
                  <a:lnTo>
                    <a:pt x="21001" y="64513"/>
                  </a:lnTo>
                  <a:lnTo>
                    <a:pt x="26936" y="56790"/>
                  </a:lnTo>
                  <a:lnTo>
                    <a:pt x="33370" y="49285"/>
                  </a:lnTo>
                  <a:lnTo>
                    <a:pt x="40517" y="41934"/>
                  </a:lnTo>
                  <a:lnTo>
                    <a:pt x="48439" y="34694"/>
                  </a:lnTo>
                  <a:lnTo>
                    <a:pt x="57216" y="27696"/>
                  </a:lnTo>
                  <a:lnTo>
                    <a:pt x="67018" y="21223"/>
                  </a:lnTo>
                  <a:lnTo>
                    <a:pt x="77837" y="15393"/>
                  </a:lnTo>
                  <a:lnTo>
                    <a:pt x="89527" y="10326"/>
                  </a:lnTo>
                  <a:lnTo>
                    <a:pt x="101898" y="6221"/>
                  </a:lnTo>
                  <a:lnTo>
                    <a:pt x="114770" y="3095"/>
                  </a:lnTo>
                  <a:lnTo>
                    <a:pt x="127836" y="979"/>
                  </a:lnTo>
                  <a:lnTo>
                    <a:pt x="140680" y="0"/>
                  </a:lnTo>
                  <a:lnTo>
                    <a:pt x="153095" y="123"/>
                  </a:lnTo>
                  <a:lnTo>
                    <a:pt x="165059" y="1340"/>
                  </a:lnTo>
                  <a:lnTo>
                    <a:pt x="176632" y="3752"/>
                  </a:lnTo>
                  <a:lnTo>
                    <a:pt x="187897" y="7299"/>
                  </a:lnTo>
                  <a:lnTo>
                    <a:pt x="198769" y="11799"/>
                  </a:lnTo>
                  <a:lnTo>
                    <a:pt x="209004" y="17036"/>
                  </a:lnTo>
                  <a:lnTo>
                    <a:pt x="218521" y="22816"/>
                  </a:lnTo>
                  <a:lnTo>
                    <a:pt x="227387" y="28984"/>
                  </a:lnTo>
                  <a:lnTo>
                    <a:pt x="235730" y="35423"/>
                  </a:lnTo>
                  <a:lnTo>
                    <a:pt x="243672" y="42054"/>
                  </a:lnTo>
                  <a:lnTo>
                    <a:pt x="251159" y="48981"/>
                  </a:lnTo>
                  <a:lnTo>
                    <a:pt x="257968" y="56470"/>
                  </a:lnTo>
                  <a:lnTo>
                    <a:pt x="264027" y="64632"/>
                  </a:lnTo>
                  <a:lnTo>
                    <a:pt x="269249" y="73743"/>
                  </a:lnTo>
                  <a:lnTo>
                    <a:pt x="273458" y="84301"/>
                  </a:lnTo>
                  <a:lnTo>
                    <a:pt x="276650" y="96438"/>
                  </a:lnTo>
                  <a:lnTo>
                    <a:pt x="278640" y="109657"/>
                  </a:lnTo>
                  <a:lnTo>
                    <a:pt x="279003" y="123061"/>
                  </a:lnTo>
                  <a:lnTo>
                    <a:pt x="277652" y="136104"/>
                  </a:lnTo>
                  <a:lnTo>
                    <a:pt x="274797" y="148452"/>
                  </a:lnTo>
                  <a:lnTo>
                    <a:pt x="270746" y="159818"/>
                  </a:lnTo>
                  <a:lnTo>
                    <a:pt x="265802" y="170162"/>
                  </a:lnTo>
                  <a:lnTo>
                    <a:pt x="260214" y="179616"/>
                  </a:lnTo>
                  <a:lnTo>
                    <a:pt x="254172" y="188368"/>
                  </a:lnTo>
                  <a:lnTo>
                    <a:pt x="247811" y="196592"/>
                  </a:lnTo>
                  <a:lnTo>
                    <a:pt x="241067" y="204271"/>
                  </a:lnTo>
                  <a:lnTo>
                    <a:pt x="233700" y="211211"/>
                  </a:lnTo>
                  <a:lnTo>
                    <a:pt x="225630" y="217362"/>
                  </a:lnTo>
                  <a:lnTo>
                    <a:pt x="216921" y="222816"/>
                  </a:lnTo>
                  <a:lnTo>
                    <a:pt x="207696" y="227713"/>
                  </a:lnTo>
                  <a:lnTo>
                    <a:pt x="198091" y="232189"/>
                  </a:lnTo>
                  <a:lnTo>
                    <a:pt x="188475" y="236209"/>
                  </a:lnTo>
                  <a:lnTo>
                    <a:pt x="178401" y="239965"/>
                  </a:lnTo>
                  <a:lnTo>
                    <a:pt x="165866" y="243791"/>
                  </a:lnTo>
                  <a:lnTo>
                    <a:pt x="147399" y="248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7310" y="448875"/>
              <a:ext cx="190742" cy="161778"/>
            </a:xfrm>
            <a:custGeom>
              <a:avLst/>
              <a:gdLst/>
              <a:ahLst/>
              <a:cxnLst/>
              <a:rect l="0" t="0" r="0" b="0"/>
              <a:pathLst>
                <a:path w="190742" h="161778">
                  <a:moveTo>
                    <a:pt x="85456" y="109135"/>
                  </a:moveTo>
                  <a:lnTo>
                    <a:pt x="88323" y="100267"/>
                  </a:lnTo>
                  <a:lnTo>
                    <a:pt x="90465" y="91280"/>
                  </a:lnTo>
                  <a:lnTo>
                    <a:pt x="92059" y="81289"/>
                  </a:lnTo>
                  <a:lnTo>
                    <a:pt x="92894" y="70481"/>
                  </a:lnTo>
                  <a:lnTo>
                    <a:pt x="92446" y="59318"/>
                  </a:lnTo>
                  <a:lnTo>
                    <a:pt x="90537" y="48117"/>
                  </a:lnTo>
                  <a:lnTo>
                    <a:pt x="87300" y="37178"/>
                  </a:lnTo>
                  <a:lnTo>
                    <a:pt x="82991" y="26842"/>
                  </a:lnTo>
                  <a:lnTo>
                    <a:pt x="77868" y="17248"/>
                  </a:lnTo>
                  <a:lnTo>
                    <a:pt x="71989" y="8995"/>
                  </a:lnTo>
                  <a:lnTo>
                    <a:pt x="65220" y="3187"/>
                  </a:lnTo>
                  <a:lnTo>
                    <a:pt x="57563" y="215"/>
                  </a:lnTo>
                  <a:lnTo>
                    <a:pt x="49303" y="0"/>
                  </a:lnTo>
                  <a:lnTo>
                    <a:pt x="40914" y="2357"/>
                  </a:lnTo>
                  <a:lnTo>
                    <a:pt x="32683" y="6903"/>
                  </a:lnTo>
                  <a:lnTo>
                    <a:pt x="24869" y="13172"/>
                  </a:lnTo>
                  <a:lnTo>
                    <a:pt x="17774" y="20725"/>
                  </a:lnTo>
                  <a:lnTo>
                    <a:pt x="11495" y="29208"/>
                  </a:lnTo>
                  <a:lnTo>
                    <a:pt x="6279" y="38509"/>
                  </a:lnTo>
                  <a:lnTo>
                    <a:pt x="2599" y="48736"/>
                  </a:lnTo>
                  <a:lnTo>
                    <a:pt x="568" y="59872"/>
                  </a:lnTo>
                  <a:lnTo>
                    <a:pt x="0" y="71622"/>
                  </a:lnTo>
                  <a:lnTo>
                    <a:pt x="598" y="83509"/>
                  </a:lnTo>
                  <a:lnTo>
                    <a:pt x="2080" y="95237"/>
                  </a:lnTo>
                  <a:lnTo>
                    <a:pt x="4530" y="106383"/>
                  </a:lnTo>
                  <a:lnTo>
                    <a:pt x="8377" y="116336"/>
                  </a:lnTo>
                  <a:lnTo>
                    <a:pt x="13741" y="124869"/>
                  </a:lnTo>
                  <a:lnTo>
                    <a:pt x="20462" y="131767"/>
                  </a:lnTo>
                  <a:lnTo>
                    <a:pt x="28268" y="136660"/>
                  </a:lnTo>
                  <a:lnTo>
                    <a:pt x="36882" y="139535"/>
                  </a:lnTo>
                  <a:lnTo>
                    <a:pt x="45750" y="140348"/>
                  </a:lnTo>
                  <a:lnTo>
                    <a:pt x="54082" y="138858"/>
                  </a:lnTo>
                  <a:lnTo>
                    <a:pt x="61499" y="135154"/>
                  </a:lnTo>
                  <a:lnTo>
                    <a:pt x="68136" y="129584"/>
                  </a:lnTo>
                  <a:lnTo>
                    <a:pt x="74443" y="122567"/>
                  </a:lnTo>
                  <a:lnTo>
                    <a:pt x="80712" y="114481"/>
                  </a:lnTo>
                  <a:lnTo>
                    <a:pt x="86586" y="105631"/>
                  </a:lnTo>
                  <a:lnTo>
                    <a:pt x="91174" y="96247"/>
                  </a:lnTo>
                  <a:lnTo>
                    <a:pt x="94110" y="86567"/>
                  </a:lnTo>
                  <a:lnTo>
                    <a:pt x="96698" y="79328"/>
                  </a:lnTo>
                  <a:lnTo>
                    <a:pt x="100219" y="77724"/>
                  </a:lnTo>
                  <a:lnTo>
                    <a:pt x="103825" y="80565"/>
                  </a:lnTo>
                  <a:lnTo>
                    <a:pt x="107282" y="86255"/>
                  </a:lnTo>
                  <a:lnTo>
                    <a:pt x="110658" y="93717"/>
                  </a:lnTo>
                  <a:lnTo>
                    <a:pt x="114023" y="102279"/>
                  </a:lnTo>
                  <a:lnTo>
                    <a:pt x="117575" y="111369"/>
                  </a:lnTo>
                  <a:lnTo>
                    <a:pt x="121630" y="120425"/>
                  </a:lnTo>
                  <a:lnTo>
                    <a:pt x="126325" y="129152"/>
                  </a:lnTo>
                  <a:lnTo>
                    <a:pt x="131951" y="137155"/>
                  </a:lnTo>
                  <a:lnTo>
                    <a:pt x="139015" y="143857"/>
                  </a:lnTo>
                  <a:lnTo>
                    <a:pt x="147642" y="149068"/>
                  </a:lnTo>
                  <a:lnTo>
                    <a:pt x="157052" y="152933"/>
                  </a:lnTo>
                  <a:lnTo>
                    <a:pt x="166671" y="156120"/>
                  </a:lnTo>
                  <a:lnTo>
                    <a:pt x="177344" y="158908"/>
                  </a:lnTo>
                  <a:lnTo>
                    <a:pt x="190741" y="161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0456" y="462238"/>
              <a:ext cx="152753" cy="154002"/>
            </a:xfrm>
            <a:custGeom>
              <a:avLst/>
              <a:gdLst/>
              <a:ahLst/>
              <a:cxnLst/>
              <a:rect l="0" t="0" r="0" b="0"/>
              <a:pathLst>
                <a:path w="152753" h="154002">
                  <a:moveTo>
                    <a:pt x="92880" y="11544"/>
                  </a:moveTo>
                  <a:lnTo>
                    <a:pt x="84012" y="5877"/>
                  </a:lnTo>
                  <a:lnTo>
                    <a:pt x="75025" y="2234"/>
                  </a:lnTo>
                  <a:lnTo>
                    <a:pt x="65039" y="329"/>
                  </a:lnTo>
                  <a:lnTo>
                    <a:pt x="54404" y="0"/>
                  </a:lnTo>
                  <a:lnTo>
                    <a:pt x="43889" y="1268"/>
                  </a:lnTo>
                  <a:lnTo>
                    <a:pt x="33942" y="3997"/>
                  </a:lnTo>
                  <a:lnTo>
                    <a:pt x="24828" y="8090"/>
                  </a:lnTo>
                  <a:lnTo>
                    <a:pt x="16788" y="13574"/>
                  </a:lnTo>
                  <a:lnTo>
                    <a:pt x="9845" y="20327"/>
                  </a:lnTo>
                  <a:lnTo>
                    <a:pt x="4338" y="27961"/>
                  </a:lnTo>
                  <a:lnTo>
                    <a:pt x="986" y="35921"/>
                  </a:lnTo>
                  <a:lnTo>
                    <a:pt x="0" y="43856"/>
                  </a:lnTo>
                  <a:lnTo>
                    <a:pt x="1456" y="51300"/>
                  </a:lnTo>
                  <a:lnTo>
                    <a:pt x="5548" y="57614"/>
                  </a:lnTo>
                  <a:lnTo>
                    <a:pt x="12112" y="62555"/>
                  </a:lnTo>
                  <a:lnTo>
                    <a:pt x="20568" y="66057"/>
                  </a:lnTo>
                  <a:lnTo>
                    <a:pt x="30137" y="68050"/>
                  </a:lnTo>
                  <a:lnTo>
                    <a:pt x="40273" y="68660"/>
                  </a:lnTo>
                  <a:lnTo>
                    <a:pt x="50836" y="68463"/>
                  </a:lnTo>
                  <a:lnTo>
                    <a:pt x="61985" y="68342"/>
                  </a:lnTo>
                  <a:lnTo>
                    <a:pt x="73776" y="68789"/>
                  </a:lnTo>
                  <a:lnTo>
                    <a:pt x="85983" y="69925"/>
                  </a:lnTo>
                  <a:lnTo>
                    <a:pt x="98184" y="71686"/>
                  </a:lnTo>
                  <a:lnTo>
                    <a:pt x="110126" y="73955"/>
                  </a:lnTo>
                  <a:lnTo>
                    <a:pt x="121417" y="76937"/>
                  </a:lnTo>
                  <a:lnTo>
                    <a:pt x="131468" y="81140"/>
                  </a:lnTo>
                  <a:lnTo>
                    <a:pt x="140062" y="86744"/>
                  </a:lnTo>
                  <a:lnTo>
                    <a:pt x="146832" y="93625"/>
                  </a:lnTo>
                  <a:lnTo>
                    <a:pt x="151106" y="101539"/>
                  </a:lnTo>
                  <a:lnTo>
                    <a:pt x="152752" y="110225"/>
                  </a:lnTo>
                  <a:lnTo>
                    <a:pt x="151925" y="119140"/>
                  </a:lnTo>
                  <a:lnTo>
                    <a:pt x="148796" y="127505"/>
                  </a:lnTo>
                  <a:lnTo>
                    <a:pt x="143690" y="134933"/>
                  </a:lnTo>
                  <a:lnTo>
                    <a:pt x="136859" y="141240"/>
                  </a:lnTo>
                  <a:lnTo>
                    <a:pt x="128388" y="146259"/>
                  </a:lnTo>
                  <a:lnTo>
                    <a:pt x="118477" y="150038"/>
                  </a:lnTo>
                  <a:lnTo>
                    <a:pt x="107571" y="152610"/>
                  </a:lnTo>
                  <a:lnTo>
                    <a:pt x="96259" y="153904"/>
                  </a:lnTo>
                  <a:lnTo>
                    <a:pt x="84917" y="154001"/>
                  </a:lnTo>
                  <a:lnTo>
                    <a:pt x="73765" y="153068"/>
                  </a:lnTo>
                  <a:lnTo>
                    <a:pt x="61667" y="151073"/>
                  </a:lnTo>
                  <a:lnTo>
                    <a:pt x="45328" y="146728"/>
                  </a:lnTo>
                  <a:lnTo>
                    <a:pt x="19181" y="137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0806" y="252683"/>
              <a:ext cx="18345" cy="347442"/>
            </a:xfrm>
            <a:custGeom>
              <a:avLst/>
              <a:gdLst/>
              <a:ahLst/>
              <a:cxnLst/>
              <a:rect l="0" t="0" r="0" b="0"/>
              <a:pathLst>
                <a:path w="18345" h="347442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804"/>
                  </a:lnTo>
                  <a:lnTo>
                    <a:pt x="1889" y="80532"/>
                  </a:lnTo>
                  <a:lnTo>
                    <a:pt x="3254" y="94273"/>
                  </a:lnTo>
                  <a:lnTo>
                    <a:pt x="4467" y="109464"/>
                  </a:lnTo>
                  <a:lnTo>
                    <a:pt x="5602" y="125597"/>
                  </a:lnTo>
                  <a:lnTo>
                    <a:pt x="6970" y="141519"/>
                  </a:lnTo>
                  <a:lnTo>
                    <a:pt x="8738" y="156578"/>
                  </a:lnTo>
                  <a:lnTo>
                    <a:pt x="10756" y="171113"/>
                  </a:lnTo>
                  <a:lnTo>
                    <a:pt x="12657" y="186152"/>
                  </a:lnTo>
                  <a:lnTo>
                    <a:pt x="14233" y="202261"/>
                  </a:lnTo>
                  <a:lnTo>
                    <a:pt x="15444" y="219199"/>
                  </a:lnTo>
                  <a:lnTo>
                    <a:pt x="16331" y="236202"/>
                  </a:lnTo>
                  <a:lnTo>
                    <a:pt x="16963" y="252790"/>
                  </a:lnTo>
                  <a:lnTo>
                    <a:pt x="17405" y="268798"/>
                  </a:lnTo>
                  <a:lnTo>
                    <a:pt x="17757" y="286109"/>
                  </a:lnTo>
                  <a:lnTo>
                    <a:pt x="18052" y="309590"/>
                  </a:lnTo>
                  <a:lnTo>
                    <a:pt x="1834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10694" y="347440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10528"/>
                  </a:moveTo>
                  <a:lnTo>
                    <a:pt x="272534" y="10528"/>
                  </a:lnTo>
                  <a:lnTo>
                    <a:pt x="261405" y="10528"/>
                  </a:lnTo>
                  <a:lnTo>
                    <a:pt x="249802" y="10528"/>
                  </a:lnTo>
                  <a:lnTo>
                    <a:pt x="237468" y="10528"/>
                  </a:lnTo>
                  <a:lnTo>
                    <a:pt x="224160" y="10528"/>
                  </a:lnTo>
                  <a:lnTo>
                    <a:pt x="209846" y="10524"/>
                  </a:lnTo>
                  <a:lnTo>
                    <a:pt x="194496" y="10351"/>
                  </a:lnTo>
                  <a:lnTo>
                    <a:pt x="177986" y="9703"/>
                  </a:lnTo>
                  <a:lnTo>
                    <a:pt x="160366" y="8454"/>
                  </a:lnTo>
                  <a:lnTo>
                    <a:pt x="141976" y="6801"/>
                  </a:lnTo>
                  <a:lnTo>
                    <a:pt x="123333" y="5153"/>
                  </a:lnTo>
                  <a:lnTo>
                    <a:pt x="104767" y="3750"/>
                  </a:lnTo>
                  <a:lnTo>
                    <a:pt x="86575" y="2655"/>
                  </a:lnTo>
                  <a:lnTo>
                    <a:pt x="67016" y="1727"/>
                  </a:lnTo>
                  <a:lnTo>
                    <a:pt x="41023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5326" y="178984"/>
            <a:ext cx="3663918" cy="535055"/>
            <a:chOff x="305326" y="178984"/>
            <a:chExt cx="3663918" cy="535055"/>
          </a:xfrm>
        </p:grpSpPr>
        <p:sp>
          <p:nvSpPr>
            <p:cNvPr id="9" name="Freeform 8"/>
            <p:cNvSpPr/>
            <p:nvPr/>
          </p:nvSpPr>
          <p:spPr>
            <a:xfrm>
              <a:off x="1400726" y="366095"/>
              <a:ext cx="119892" cy="347944"/>
            </a:xfrm>
            <a:custGeom>
              <a:avLst/>
              <a:gdLst/>
              <a:ahLst/>
              <a:cxnLst/>
              <a:rect l="0" t="0" r="0" b="0"/>
              <a:pathLst>
                <a:path w="119892" h="347944">
                  <a:moveTo>
                    <a:pt x="10092" y="107687"/>
                  </a:moveTo>
                  <a:lnTo>
                    <a:pt x="7292" y="116488"/>
                  </a:lnTo>
                  <a:lnTo>
                    <a:pt x="5791" y="124835"/>
                  </a:lnTo>
                  <a:lnTo>
                    <a:pt x="5480" y="133543"/>
                  </a:lnTo>
                  <a:lnTo>
                    <a:pt x="5986" y="143009"/>
                  </a:lnTo>
                  <a:lnTo>
                    <a:pt x="6806" y="153801"/>
                  </a:lnTo>
                  <a:lnTo>
                    <a:pt x="7626" y="166095"/>
                  </a:lnTo>
                  <a:lnTo>
                    <a:pt x="8482" y="179587"/>
                  </a:lnTo>
                  <a:lnTo>
                    <a:pt x="9657" y="193706"/>
                  </a:lnTo>
                  <a:lnTo>
                    <a:pt x="11292" y="208051"/>
                  </a:lnTo>
                  <a:lnTo>
                    <a:pt x="13219" y="222426"/>
                  </a:lnTo>
                  <a:lnTo>
                    <a:pt x="15059" y="236756"/>
                  </a:lnTo>
                  <a:lnTo>
                    <a:pt x="16594" y="251023"/>
                  </a:lnTo>
                  <a:lnTo>
                    <a:pt x="17777" y="265229"/>
                  </a:lnTo>
                  <a:lnTo>
                    <a:pt x="18646" y="279388"/>
                  </a:lnTo>
                  <a:lnTo>
                    <a:pt x="19265" y="293510"/>
                  </a:lnTo>
                  <a:lnTo>
                    <a:pt x="19698" y="307606"/>
                  </a:lnTo>
                  <a:lnTo>
                    <a:pt x="19996" y="321684"/>
                  </a:lnTo>
                  <a:lnTo>
                    <a:pt x="20200" y="335646"/>
                  </a:lnTo>
                  <a:lnTo>
                    <a:pt x="20347" y="345887"/>
                  </a:lnTo>
                  <a:lnTo>
                    <a:pt x="20457" y="347943"/>
                  </a:lnTo>
                  <a:lnTo>
                    <a:pt x="20522" y="343260"/>
                  </a:lnTo>
                  <a:lnTo>
                    <a:pt x="20390" y="334055"/>
                  </a:lnTo>
                  <a:lnTo>
                    <a:pt x="19764" y="321925"/>
                  </a:lnTo>
                  <a:lnTo>
                    <a:pt x="18528" y="307917"/>
                  </a:lnTo>
                  <a:lnTo>
                    <a:pt x="16883" y="292860"/>
                  </a:lnTo>
                  <a:lnTo>
                    <a:pt x="15239" y="277486"/>
                  </a:lnTo>
                  <a:lnTo>
                    <a:pt x="13834" y="262203"/>
                  </a:lnTo>
                  <a:lnTo>
                    <a:pt x="12570" y="247320"/>
                  </a:lnTo>
                  <a:lnTo>
                    <a:pt x="11115" y="233160"/>
                  </a:lnTo>
                  <a:lnTo>
                    <a:pt x="9288" y="219810"/>
                  </a:lnTo>
                  <a:lnTo>
                    <a:pt x="7231" y="207029"/>
                  </a:lnTo>
                  <a:lnTo>
                    <a:pt x="5304" y="194364"/>
                  </a:lnTo>
                  <a:lnTo>
                    <a:pt x="3710" y="181540"/>
                  </a:lnTo>
                  <a:lnTo>
                    <a:pt x="2487" y="168466"/>
                  </a:lnTo>
                  <a:lnTo>
                    <a:pt x="1592" y="155148"/>
                  </a:lnTo>
                  <a:lnTo>
                    <a:pt x="955" y="141630"/>
                  </a:lnTo>
                  <a:lnTo>
                    <a:pt x="510" y="127957"/>
                  </a:lnTo>
                  <a:lnTo>
                    <a:pt x="204" y="114172"/>
                  </a:lnTo>
                  <a:lnTo>
                    <a:pt x="0" y="100312"/>
                  </a:lnTo>
                  <a:lnTo>
                    <a:pt x="31" y="86565"/>
                  </a:lnTo>
                  <a:lnTo>
                    <a:pt x="584" y="73255"/>
                  </a:lnTo>
                  <a:lnTo>
                    <a:pt x="1782" y="60528"/>
                  </a:lnTo>
                  <a:lnTo>
                    <a:pt x="3910" y="48525"/>
                  </a:lnTo>
                  <a:lnTo>
                    <a:pt x="7474" y="37456"/>
                  </a:lnTo>
                  <a:lnTo>
                    <a:pt x="12622" y="27352"/>
                  </a:lnTo>
                  <a:lnTo>
                    <a:pt x="19351" y="18415"/>
                  </a:lnTo>
                  <a:lnTo>
                    <a:pt x="27688" y="11082"/>
                  </a:lnTo>
                  <a:lnTo>
                    <a:pt x="37473" y="5454"/>
                  </a:lnTo>
                  <a:lnTo>
                    <a:pt x="48109" y="1658"/>
                  </a:lnTo>
                  <a:lnTo>
                    <a:pt x="58699" y="0"/>
                  </a:lnTo>
                  <a:lnTo>
                    <a:pt x="68740" y="450"/>
                  </a:lnTo>
                  <a:lnTo>
                    <a:pt x="78106" y="3023"/>
                  </a:lnTo>
                  <a:lnTo>
                    <a:pt x="86857" y="7940"/>
                  </a:lnTo>
                  <a:lnTo>
                    <a:pt x="95104" y="15099"/>
                  </a:lnTo>
                  <a:lnTo>
                    <a:pt x="102643" y="24141"/>
                  </a:lnTo>
                  <a:lnTo>
                    <a:pt x="108963" y="34643"/>
                  </a:lnTo>
                  <a:lnTo>
                    <a:pt x="113879" y="46217"/>
                  </a:lnTo>
                  <a:lnTo>
                    <a:pt x="117351" y="58393"/>
                  </a:lnTo>
                  <a:lnTo>
                    <a:pt x="119316" y="70631"/>
                  </a:lnTo>
                  <a:lnTo>
                    <a:pt x="119891" y="82636"/>
                  </a:lnTo>
                  <a:lnTo>
                    <a:pt x="119159" y="94323"/>
                  </a:lnTo>
                  <a:lnTo>
                    <a:pt x="117081" y="105711"/>
                  </a:lnTo>
                  <a:lnTo>
                    <a:pt x="113756" y="116847"/>
                  </a:lnTo>
                  <a:lnTo>
                    <a:pt x="109237" y="127462"/>
                  </a:lnTo>
                  <a:lnTo>
                    <a:pt x="103456" y="136993"/>
                  </a:lnTo>
                  <a:lnTo>
                    <a:pt x="96492" y="145210"/>
                  </a:lnTo>
                  <a:lnTo>
                    <a:pt x="88546" y="151881"/>
                  </a:lnTo>
                  <a:lnTo>
                    <a:pt x="79841" y="156613"/>
                  </a:lnTo>
                  <a:lnTo>
                    <a:pt x="70594" y="159391"/>
                  </a:lnTo>
                  <a:lnTo>
                    <a:pt x="61419" y="160644"/>
                  </a:lnTo>
                  <a:lnTo>
                    <a:pt x="52432" y="161189"/>
                  </a:lnTo>
                  <a:lnTo>
                    <a:pt x="42848" y="161075"/>
                  </a:lnTo>
                  <a:lnTo>
                    <a:pt x="31149" y="1603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8406" y="408887"/>
              <a:ext cx="121293" cy="150366"/>
            </a:xfrm>
            <a:custGeom>
              <a:avLst/>
              <a:gdLst/>
              <a:ahLst/>
              <a:cxnLst/>
              <a:rect l="0" t="0" r="0" b="0"/>
              <a:pathLst>
                <a:path w="121293" h="150366">
                  <a:moveTo>
                    <a:pt x="868" y="43838"/>
                  </a:moveTo>
                  <a:lnTo>
                    <a:pt x="9670" y="46772"/>
                  </a:lnTo>
                  <a:lnTo>
                    <a:pt x="18016" y="49554"/>
                  </a:lnTo>
                  <a:lnTo>
                    <a:pt x="26720" y="52449"/>
                  </a:lnTo>
                  <a:lnTo>
                    <a:pt x="36013" y="55316"/>
                  </a:lnTo>
                  <a:lnTo>
                    <a:pt x="46156" y="57833"/>
                  </a:lnTo>
                  <a:lnTo>
                    <a:pt x="57197" y="59839"/>
                  </a:lnTo>
                  <a:lnTo>
                    <a:pt x="68864" y="61179"/>
                  </a:lnTo>
                  <a:lnTo>
                    <a:pt x="80686" y="61625"/>
                  </a:lnTo>
                  <a:lnTo>
                    <a:pt x="92357" y="61131"/>
                  </a:lnTo>
                  <a:lnTo>
                    <a:pt x="103123" y="59324"/>
                  </a:lnTo>
                  <a:lnTo>
                    <a:pt x="111755" y="55450"/>
                  </a:lnTo>
                  <a:lnTo>
                    <a:pt x="117765" y="49299"/>
                  </a:lnTo>
                  <a:lnTo>
                    <a:pt x="121000" y="41592"/>
                  </a:lnTo>
                  <a:lnTo>
                    <a:pt x="121292" y="33657"/>
                  </a:lnTo>
                  <a:lnTo>
                    <a:pt x="118854" y="26291"/>
                  </a:lnTo>
                  <a:lnTo>
                    <a:pt x="114000" y="19741"/>
                  </a:lnTo>
                  <a:lnTo>
                    <a:pt x="106947" y="13968"/>
                  </a:lnTo>
                  <a:lnTo>
                    <a:pt x="98031" y="8841"/>
                  </a:lnTo>
                  <a:lnTo>
                    <a:pt x="87812" y="4534"/>
                  </a:lnTo>
                  <a:lnTo>
                    <a:pt x="76971" y="1530"/>
                  </a:lnTo>
                  <a:lnTo>
                    <a:pt x="65948" y="0"/>
                  </a:lnTo>
                  <a:lnTo>
                    <a:pt x="55109" y="292"/>
                  </a:lnTo>
                  <a:lnTo>
                    <a:pt x="44830" y="3072"/>
                  </a:lnTo>
                  <a:lnTo>
                    <a:pt x="35255" y="8467"/>
                  </a:lnTo>
                  <a:lnTo>
                    <a:pt x="26504" y="16158"/>
                  </a:lnTo>
                  <a:lnTo>
                    <a:pt x="18764" y="25672"/>
                  </a:lnTo>
                  <a:lnTo>
                    <a:pt x="12045" y="36548"/>
                  </a:lnTo>
                  <a:lnTo>
                    <a:pt x="6531" y="48406"/>
                  </a:lnTo>
                  <a:lnTo>
                    <a:pt x="2649" y="60956"/>
                  </a:lnTo>
                  <a:lnTo>
                    <a:pt x="487" y="73975"/>
                  </a:lnTo>
                  <a:lnTo>
                    <a:pt x="0" y="86986"/>
                  </a:lnTo>
                  <a:lnTo>
                    <a:pt x="1186" y="99268"/>
                  </a:lnTo>
                  <a:lnTo>
                    <a:pt x="3876" y="110487"/>
                  </a:lnTo>
                  <a:lnTo>
                    <a:pt x="7952" y="120495"/>
                  </a:lnTo>
                  <a:lnTo>
                    <a:pt x="13428" y="129154"/>
                  </a:lnTo>
                  <a:lnTo>
                    <a:pt x="20188" y="136525"/>
                  </a:lnTo>
                  <a:lnTo>
                    <a:pt x="28166" y="142494"/>
                  </a:lnTo>
                  <a:lnTo>
                    <a:pt x="37424" y="146688"/>
                  </a:lnTo>
                  <a:lnTo>
                    <a:pt x="47865" y="149073"/>
                  </a:lnTo>
                  <a:lnTo>
                    <a:pt x="59062" y="150046"/>
                  </a:lnTo>
                  <a:lnTo>
                    <a:pt x="71645" y="150365"/>
                  </a:lnTo>
                  <a:lnTo>
                    <a:pt x="88952" y="150060"/>
                  </a:lnTo>
                  <a:lnTo>
                    <a:pt x="116682" y="149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7730" y="417460"/>
              <a:ext cx="157929" cy="143403"/>
            </a:xfrm>
            <a:custGeom>
              <a:avLst/>
              <a:gdLst/>
              <a:ahLst/>
              <a:cxnLst/>
              <a:rect l="0" t="0" r="0" b="0"/>
              <a:pathLst>
                <a:path w="157929" h="143403">
                  <a:moveTo>
                    <a:pt x="0" y="66850"/>
                  </a:moveTo>
                  <a:lnTo>
                    <a:pt x="2934" y="81385"/>
                  </a:lnTo>
                  <a:lnTo>
                    <a:pt x="5716" y="94016"/>
                  </a:lnTo>
                  <a:lnTo>
                    <a:pt x="8620" y="105916"/>
                  </a:lnTo>
                  <a:lnTo>
                    <a:pt x="11833" y="117225"/>
                  </a:lnTo>
                  <a:lnTo>
                    <a:pt x="15647" y="127769"/>
                  </a:lnTo>
                  <a:lnTo>
                    <a:pt x="20143" y="137421"/>
                  </a:lnTo>
                  <a:lnTo>
                    <a:pt x="24535" y="143402"/>
                  </a:lnTo>
                  <a:lnTo>
                    <a:pt x="27324" y="142767"/>
                  </a:lnTo>
                  <a:lnTo>
                    <a:pt x="28038" y="137437"/>
                  </a:lnTo>
                  <a:lnTo>
                    <a:pt x="27340" y="129138"/>
                  </a:lnTo>
                  <a:lnTo>
                    <a:pt x="26107" y="118909"/>
                  </a:lnTo>
                  <a:lnTo>
                    <a:pt x="24866" y="107407"/>
                  </a:lnTo>
                  <a:lnTo>
                    <a:pt x="23989" y="95058"/>
                  </a:lnTo>
                  <a:lnTo>
                    <a:pt x="23827" y="82146"/>
                  </a:lnTo>
                  <a:lnTo>
                    <a:pt x="24490" y="68868"/>
                  </a:lnTo>
                  <a:lnTo>
                    <a:pt x="26065" y="55676"/>
                  </a:lnTo>
                  <a:lnTo>
                    <a:pt x="28714" y="43268"/>
                  </a:lnTo>
                  <a:lnTo>
                    <a:pt x="32429" y="31968"/>
                  </a:lnTo>
                  <a:lnTo>
                    <a:pt x="37379" y="22075"/>
                  </a:lnTo>
                  <a:lnTo>
                    <a:pt x="43983" y="14026"/>
                  </a:lnTo>
                  <a:lnTo>
                    <a:pt x="52311" y="7877"/>
                  </a:lnTo>
                  <a:lnTo>
                    <a:pt x="61988" y="3543"/>
                  </a:lnTo>
                  <a:lnTo>
                    <a:pt x="72393" y="985"/>
                  </a:lnTo>
                  <a:lnTo>
                    <a:pt x="83091" y="0"/>
                  </a:lnTo>
                  <a:lnTo>
                    <a:pt x="93866" y="283"/>
                  </a:lnTo>
                  <a:lnTo>
                    <a:pt x="104625" y="1528"/>
                  </a:lnTo>
                  <a:lnTo>
                    <a:pt x="115328" y="3465"/>
                  </a:lnTo>
                  <a:lnTo>
                    <a:pt x="125516" y="5740"/>
                  </a:lnTo>
                  <a:lnTo>
                    <a:pt x="135308" y="8117"/>
                  </a:lnTo>
                  <a:lnTo>
                    <a:pt x="145566" y="10803"/>
                  </a:lnTo>
                  <a:lnTo>
                    <a:pt x="157928" y="14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23826" y="186762"/>
              <a:ext cx="108175" cy="360720"/>
            </a:xfrm>
            <a:custGeom>
              <a:avLst/>
              <a:gdLst/>
              <a:ahLst/>
              <a:cxnLst/>
              <a:rect l="0" t="0" r="0" b="0"/>
              <a:pathLst>
                <a:path w="108175" h="360720">
                  <a:moveTo>
                    <a:pt x="45003" y="360719"/>
                  </a:moveTo>
                  <a:lnTo>
                    <a:pt x="45003" y="348917"/>
                  </a:lnTo>
                  <a:lnTo>
                    <a:pt x="45003" y="337148"/>
                  </a:lnTo>
                  <a:lnTo>
                    <a:pt x="44998" y="324262"/>
                  </a:lnTo>
                  <a:lnTo>
                    <a:pt x="44825" y="310587"/>
                  </a:lnTo>
                  <a:lnTo>
                    <a:pt x="44177" y="296907"/>
                  </a:lnTo>
                  <a:lnTo>
                    <a:pt x="42924" y="283687"/>
                  </a:lnTo>
                  <a:lnTo>
                    <a:pt x="41098" y="270889"/>
                  </a:lnTo>
                  <a:lnTo>
                    <a:pt x="38801" y="258162"/>
                  </a:lnTo>
                  <a:lnTo>
                    <a:pt x="36146" y="245265"/>
                  </a:lnTo>
                  <a:lnTo>
                    <a:pt x="33227" y="231961"/>
                  </a:lnTo>
                  <a:lnTo>
                    <a:pt x="30123" y="217950"/>
                  </a:lnTo>
                  <a:lnTo>
                    <a:pt x="26889" y="203150"/>
                  </a:lnTo>
                  <a:lnTo>
                    <a:pt x="23565" y="187801"/>
                  </a:lnTo>
                  <a:lnTo>
                    <a:pt x="20181" y="172352"/>
                  </a:lnTo>
                  <a:lnTo>
                    <a:pt x="16760" y="157073"/>
                  </a:lnTo>
                  <a:lnTo>
                    <a:pt x="13480" y="142052"/>
                  </a:lnTo>
                  <a:lnTo>
                    <a:pt x="10657" y="127281"/>
                  </a:lnTo>
                  <a:lnTo>
                    <a:pt x="8421" y="112719"/>
                  </a:lnTo>
                  <a:lnTo>
                    <a:pt x="6581" y="98483"/>
                  </a:lnTo>
                  <a:lnTo>
                    <a:pt x="4732" y="84836"/>
                  </a:lnTo>
                  <a:lnTo>
                    <a:pt x="2646" y="71876"/>
                  </a:lnTo>
                  <a:lnTo>
                    <a:pt x="753" y="59543"/>
                  </a:lnTo>
                  <a:lnTo>
                    <a:pt x="0" y="47721"/>
                  </a:lnTo>
                  <a:lnTo>
                    <a:pt x="840" y="36298"/>
                  </a:lnTo>
                  <a:lnTo>
                    <a:pt x="3559" y="25660"/>
                  </a:lnTo>
                  <a:lnTo>
                    <a:pt x="8516" y="16647"/>
                  </a:lnTo>
                  <a:lnTo>
                    <a:pt x="15668" y="9591"/>
                  </a:lnTo>
                  <a:lnTo>
                    <a:pt x="24522" y="4515"/>
                  </a:lnTo>
                  <a:lnTo>
                    <a:pt x="34359" y="1392"/>
                  </a:lnTo>
                  <a:lnTo>
                    <a:pt x="44665" y="0"/>
                  </a:lnTo>
                  <a:lnTo>
                    <a:pt x="55003" y="165"/>
                  </a:lnTo>
                  <a:lnTo>
                    <a:pt x="64937" y="1855"/>
                  </a:lnTo>
                  <a:lnTo>
                    <a:pt x="74271" y="4902"/>
                  </a:lnTo>
                  <a:lnTo>
                    <a:pt x="82717" y="8742"/>
                  </a:lnTo>
                  <a:lnTo>
                    <a:pt x="90620" y="12872"/>
                  </a:lnTo>
                  <a:lnTo>
                    <a:pt x="98672" y="17650"/>
                  </a:lnTo>
                  <a:lnTo>
                    <a:pt x="108174" y="23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95129" y="357968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02" y="5734"/>
                  </a:lnTo>
                  <a:lnTo>
                    <a:pt x="119015" y="10018"/>
                  </a:lnTo>
                  <a:lnTo>
                    <a:pt x="109020" y="13229"/>
                  </a:lnTo>
                  <a:lnTo>
                    <a:pt x="98039" y="15763"/>
                  </a:lnTo>
                  <a:lnTo>
                    <a:pt x="86228" y="18108"/>
                  </a:lnTo>
                  <a:lnTo>
                    <a:pt x="73779" y="20552"/>
                  </a:lnTo>
                  <a:lnTo>
                    <a:pt x="61082" y="23043"/>
                  </a:lnTo>
                  <a:lnTo>
                    <a:pt x="47258" y="25529"/>
                  </a:lnTo>
                  <a:lnTo>
                    <a:pt x="28858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8979" y="390894"/>
              <a:ext cx="131477" cy="165368"/>
            </a:xfrm>
            <a:custGeom>
              <a:avLst/>
              <a:gdLst/>
              <a:ahLst/>
              <a:cxnLst/>
              <a:rect l="0" t="0" r="0" b="0"/>
              <a:pathLst>
                <a:path w="131477" h="165368">
                  <a:moveTo>
                    <a:pt x="5135" y="61831"/>
                  </a:moveTo>
                  <a:lnTo>
                    <a:pt x="14003" y="64698"/>
                  </a:lnTo>
                  <a:lnTo>
                    <a:pt x="22990" y="66840"/>
                  </a:lnTo>
                  <a:lnTo>
                    <a:pt x="32976" y="68434"/>
                  </a:lnTo>
                  <a:lnTo>
                    <a:pt x="43611" y="69268"/>
                  </a:lnTo>
                  <a:lnTo>
                    <a:pt x="54126" y="68820"/>
                  </a:lnTo>
                  <a:lnTo>
                    <a:pt x="64073" y="66907"/>
                  </a:lnTo>
                  <a:lnTo>
                    <a:pt x="73187" y="63497"/>
                  </a:lnTo>
                  <a:lnTo>
                    <a:pt x="81227" y="58540"/>
                  </a:lnTo>
                  <a:lnTo>
                    <a:pt x="88169" y="52173"/>
                  </a:lnTo>
                  <a:lnTo>
                    <a:pt x="93677" y="44814"/>
                  </a:lnTo>
                  <a:lnTo>
                    <a:pt x="97028" y="37045"/>
                  </a:lnTo>
                  <a:lnTo>
                    <a:pt x="98019" y="29238"/>
                  </a:lnTo>
                  <a:lnTo>
                    <a:pt x="96737" y="21711"/>
                  </a:lnTo>
                  <a:lnTo>
                    <a:pt x="93293" y="14810"/>
                  </a:lnTo>
                  <a:lnTo>
                    <a:pt x="87977" y="8667"/>
                  </a:lnTo>
                  <a:lnTo>
                    <a:pt x="81174" y="3712"/>
                  </a:lnTo>
                  <a:lnTo>
                    <a:pt x="73253" y="738"/>
                  </a:lnTo>
                  <a:lnTo>
                    <a:pt x="64529" y="0"/>
                  </a:lnTo>
                  <a:lnTo>
                    <a:pt x="55404" y="1283"/>
                  </a:lnTo>
                  <a:lnTo>
                    <a:pt x="46360" y="4195"/>
                  </a:lnTo>
                  <a:lnTo>
                    <a:pt x="37653" y="8345"/>
                  </a:lnTo>
                  <a:lnTo>
                    <a:pt x="29503" y="13722"/>
                  </a:lnTo>
                  <a:lnTo>
                    <a:pt x="22175" y="20678"/>
                  </a:lnTo>
                  <a:lnTo>
                    <a:pt x="15731" y="29280"/>
                  </a:lnTo>
                  <a:lnTo>
                    <a:pt x="10233" y="39326"/>
                  </a:lnTo>
                  <a:lnTo>
                    <a:pt x="5831" y="50518"/>
                  </a:lnTo>
                  <a:lnTo>
                    <a:pt x="2506" y="62563"/>
                  </a:lnTo>
                  <a:lnTo>
                    <a:pt x="424" y="75056"/>
                  </a:lnTo>
                  <a:lnTo>
                    <a:pt x="0" y="87510"/>
                  </a:lnTo>
                  <a:lnTo>
                    <a:pt x="1313" y="99654"/>
                  </a:lnTo>
                  <a:lnTo>
                    <a:pt x="4313" y="111265"/>
                  </a:lnTo>
                  <a:lnTo>
                    <a:pt x="8993" y="122070"/>
                  </a:lnTo>
                  <a:lnTo>
                    <a:pt x="15182" y="132000"/>
                  </a:lnTo>
                  <a:lnTo>
                    <a:pt x="22761" y="140992"/>
                  </a:lnTo>
                  <a:lnTo>
                    <a:pt x="31742" y="148893"/>
                  </a:lnTo>
                  <a:lnTo>
                    <a:pt x="41999" y="155716"/>
                  </a:lnTo>
                  <a:lnTo>
                    <a:pt x="53139" y="161130"/>
                  </a:lnTo>
                  <a:lnTo>
                    <a:pt x="64608" y="164412"/>
                  </a:lnTo>
                  <a:lnTo>
                    <a:pt x="76051" y="165367"/>
                  </a:lnTo>
                  <a:lnTo>
                    <a:pt x="87072" y="164556"/>
                  </a:lnTo>
                  <a:lnTo>
                    <a:pt x="98324" y="162952"/>
                  </a:lnTo>
                  <a:lnTo>
                    <a:pt x="111909" y="160413"/>
                  </a:lnTo>
                  <a:lnTo>
                    <a:pt x="131476" y="156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2641" y="431668"/>
              <a:ext cx="137857" cy="116517"/>
            </a:xfrm>
            <a:custGeom>
              <a:avLst/>
              <a:gdLst/>
              <a:ahLst/>
              <a:cxnLst/>
              <a:rect l="0" t="0" r="0" b="0"/>
              <a:pathLst>
                <a:path w="137857" h="116517">
                  <a:moveTo>
                    <a:pt x="64157" y="0"/>
                  </a:moveTo>
                  <a:lnTo>
                    <a:pt x="52556" y="134"/>
                  </a:lnTo>
                  <a:lnTo>
                    <a:pt x="42707" y="1414"/>
                  </a:lnTo>
                  <a:lnTo>
                    <a:pt x="33706" y="4012"/>
                  </a:lnTo>
                  <a:lnTo>
                    <a:pt x="25437" y="7904"/>
                  </a:lnTo>
                  <a:lnTo>
                    <a:pt x="18058" y="13186"/>
                  </a:lnTo>
                  <a:lnTo>
                    <a:pt x="11598" y="19776"/>
                  </a:lnTo>
                  <a:lnTo>
                    <a:pt x="6264" y="27622"/>
                  </a:lnTo>
                  <a:lnTo>
                    <a:pt x="2507" y="36781"/>
                  </a:lnTo>
                  <a:lnTo>
                    <a:pt x="429" y="47152"/>
                  </a:lnTo>
                  <a:lnTo>
                    <a:pt x="0" y="58198"/>
                  </a:lnTo>
                  <a:lnTo>
                    <a:pt x="1225" y="69071"/>
                  </a:lnTo>
                  <a:lnTo>
                    <a:pt x="3941" y="79301"/>
                  </a:lnTo>
                  <a:lnTo>
                    <a:pt x="8034" y="88625"/>
                  </a:lnTo>
                  <a:lnTo>
                    <a:pt x="13522" y="96815"/>
                  </a:lnTo>
                  <a:lnTo>
                    <a:pt x="20290" y="103869"/>
                  </a:lnTo>
                  <a:lnTo>
                    <a:pt x="28273" y="109622"/>
                  </a:lnTo>
                  <a:lnTo>
                    <a:pt x="37534" y="113672"/>
                  </a:lnTo>
                  <a:lnTo>
                    <a:pt x="47978" y="115950"/>
                  </a:lnTo>
                  <a:lnTo>
                    <a:pt x="59075" y="116516"/>
                  </a:lnTo>
                  <a:lnTo>
                    <a:pt x="69983" y="115385"/>
                  </a:lnTo>
                  <a:lnTo>
                    <a:pt x="80241" y="112740"/>
                  </a:lnTo>
                  <a:lnTo>
                    <a:pt x="89842" y="108987"/>
                  </a:lnTo>
                  <a:lnTo>
                    <a:pt x="100200" y="104189"/>
                  </a:lnTo>
                  <a:lnTo>
                    <a:pt x="114454" y="96810"/>
                  </a:lnTo>
                  <a:lnTo>
                    <a:pt x="13785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53139" y="200041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8" y="110841"/>
                  </a:lnTo>
                  <a:lnTo>
                    <a:pt x="826" y="129446"/>
                  </a:lnTo>
                  <a:lnTo>
                    <a:pt x="2075" y="147988"/>
                  </a:lnTo>
                  <a:lnTo>
                    <a:pt x="3728" y="166182"/>
                  </a:lnTo>
                  <a:lnTo>
                    <a:pt x="5376" y="183704"/>
                  </a:lnTo>
                  <a:lnTo>
                    <a:pt x="6783" y="200452"/>
                  </a:lnTo>
                  <a:lnTo>
                    <a:pt x="8049" y="216496"/>
                  </a:lnTo>
                  <a:lnTo>
                    <a:pt x="9505" y="231970"/>
                  </a:lnTo>
                  <a:lnTo>
                    <a:pt x="11332" y="247011"/>
                  </a:lnTo>
                  <a:lnTo>
                    <a:pt x="13399" y="261709"/>
                  </a:lnTo>
                  <a:lnTo>
                    <a:pt x="15550" y="277866"/>
                  </a:lnTo>
                  <a:lnTo>
                    <a:pt x="17976" y="300258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26798" y="32638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27620" y="67"/>
                  </a:lnTo>
                  <a:lnTo>
                    <a:pt x="214989" y="707"/>
                  </a:lnTo>
                  <a:lnTo>
                    <a:pt x="203084" y="2004"/>
                  </a:lnTo>
                  <a:lnTo>
                    <a:pt x="191602" y="3863"/>
                  </a:lnTo>
                  <a:lnTo>
                    <a:pt x="180410" y="6180"/>
                  </a:lnTo>
                  <a:lnTo>
                    <a:pt x="169419" y="8846"/>
                  </a:lnTo>
                  <a:lnTo>
                    <a:pt x="158403" y="11770"/>
                  </a:lnTo>
                  <a:lnTo>
                    <a:pt x="147013" y="14877"/>
                  </a:lnTo>
                  <a:lnTo>
                    <a:pt x="135087" y="18113"/>
                  </a:lnTo>
                  <a:lnTo>
                    <a:pt x="122635" y="21436"/>
                  </a:lnTo>
                  <a:lnTo>
                    <a:pt x="109744" y="24821"/>
                  </a:lnTo>
                  <a:lnTo>
                    <a:pt x="96516" y="28242"/>
                  </a:lnTo>
                  <a:lnTo>
                    <a:pt x="83040" y="31522"/>
                  </a:lnTo>
                  <a:lnTo>
                    <a:pt x="69387" y="34345"/>
                  </a:lnTo>
                  <a:lnTo>
                    <a:pt x="55630" y="36576"/>
                  </a:lnTo>
                  <a:lnTo>
                    <a:pt x="42412" y="38247"/>
                  </a:lnTo>
                  <a:lnTo>
                    <a:pt x="29652" y="39632"/>
                  </a:lnTo>
                  <a:lnTo>
                    <a:pt x="16228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95336" y="178984"/>
              <a:ext cx="39203" cy="368498"/>
            </a:xfrm>
            <a:custGeom>
              <a:avLst/>
              <a:gdLst/>
              <a:ahLst/>
              <a:cxnLst/>
              <a:rect l="0" t="0" r="0" b="0"/>
              <a:pathLst>
                <a:path w="39203" h="368498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57"/>
                  </a:lnTo>
                  <a:lnTo>
                    <a:pt x="7970" y="50132"/>
                  </a:lnTo>
                  <a:lnTo>
                    <a:pt x="9467" y="63812"/>
                  </a:lnTo>
                  <a:lnTo>
                    <a:pt x="11318" y="77042"/>
                  </a:lnTo>
                  <a:lnTo>
                    <a:pt x="13558" y="90185"/>
                  </a:lnTo>
                  <a:lnTo>
                    <a:pt x="16138" y="104209"/>
                  </a:lnTo>
                  <a:lnTo>
                    <a:pt x="18983" y="119607"/>
                  </a:lnTo>
                  <a:lnTo>
                    <a:pt x="21860" y="136390"/>
                  </a:lnTo>
                  <a:lnTo>
                    <a:pt x="24404" y="154345"/>
                  </a:lnTo>
                  <a:lnTo>
                    <a:pt x="26448" y="173200"/>
                  </a:lnTo>
                  <a:lnTo>
                    <a:pt x="28159" y="192387"/>
                  </a:lnTo>
                  <a:lnTo>
                    <a:pt x="29921" y="211101"/>
                  </a:lnTo>
                  <a:lnTo>
                    <a:pt x="31957" y="228938"/>
                  </a:lnTo>
                  <a:lnTo>
                    <a:pt x="34156" y="245862"/>
                  </a:lnTo>
                  <a:lnTo>
                    <a:pt x="36180" y="262000"/>
                  </a:lnTo>
                  <a:lnTo>
                    <a:pt x="37833" y="277522"/>
                  </a:lnTo>
                  <a:lnTo>
                    <a:pt x="38926" y="292423"/>
                  </a:lnTo>
                  <a:lnTo>
                    <a:pt x="39202" y="306524"/>
                  </a:lnTo>
                  <a:lnTo>
                    <a:pt x="38610" y="319780"/>
                  </a:lnTo>
                  <a:lnTo>
                    <a:pt x="37407" y="331844"/>
                  </a:lnTo>
                  <a:lnTo>
                    <a:pt x="35945" y="343174"/>
                  </a:lnTo>
                  <a:lnTo>
                    <a:pt x="34097" y="354768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11108" y="347440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892" y="67"/>
                  </a:lnTo>
                  <a:lnTo>
                    <a:pt x="208763" y="707"/>
                  </a:lnTo>
                  <a:lnTo>
                    <a:pt x="197170" y="2004"/>
                  </a:lnTo>
                  <a:lnTo>
                    <a:pt x="185181" y="3863"/>
                  </a:lnTo>
                  <a:lnTo>
                    <a:pt x="173170" y="6180"/>
                  </a:lnTo>
                  <a:lnTo>
                    <a:pt x="161362" y="8842"/>
                  </a:lnTo>
                  <a:lnTo>
                    <a:pt x="149663" y="11593"/>
                  </a:lnTo>
                  <a:lnTo>
                    <a:pt x="137746" y="14051"/>
                  </a:lnTo>
                  <a:lnTo>
                    <a:pt x="125434" y="16038"/>
                  </a:lnTo>
                  <a:lnTo>
                    <a:pt x="112707" y="17709"/>
                  </a:lnTo>
                  <a:lnTo>
                    <a:pt x="99625" y="19446"/>
                  </a:lnTo>
                  <a:lnTo>
                    <a:pt x="86269" y="21473"/>
                  </a:lnTo>
                  <a:lnTo>
                    <a:pt x="72876" y="24006"/>
                  </a:lnTo>
                  <a:lnTo>
                    <a:pt x="59810" y="27318"/>
                  </a:lnTo>
                  <a:lnTo>
                    <a:pt x="47260" y="31468"/>
                  </a:lnTo>
                  <a:lnTo>
                    <a:pt x="35676" y="36056"/>
                  </a:lnTo>
                  <a:lnTo>
                    <a:pt x="24721" y="40770"/>
                  </a:lnTo>
                  <a:lnTo>
                    <a:pt x="13434" y="4602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69036" y="381620"/>
              <a:ext cx="326384" cy="155334"/>
            </a:xfrm>
            <a:custGeom>
              <a:avLst/>
              <a:gdLst/>
              <a:ahLst/>
              <a:cxnLst/>
              <a:rect l="0" t="0" r="0" b="0"/>
              <a:pathLst>
                <a:path w="326384" h="155334">
                  <a:moveTo>
                    <a:pt x="0" y="50048"/>
                  </a:moveTo>
                  <a:lnTo>
                    <a:pt x="8868" y="52915"/>
                  </a:lnTo>
                  <a:lnTo>
                    <a:pt x="17855" y="55057"/>
                  </a:lnTo>
                  <a:lnTo>
                    <a:pt x="27851" y="56660"/>
                  </a:lnTo>
                  <a:lnTo>
                    <a:pt x="38831" y="57840"/>
                  </a:lnTo>
                  <a:lnTo>
                    <a:pt x="50643" y="58689"/>
                  </a:lnTo>
                  <a:lnTo>
                    <a:pt x="63097" y="59282"/>
                  </a:lnTo>
                  <a:lnTo>
                    <a:pt x="75862" y="59523"/>
                  </a:lnTo>
                  <a:lnTo>
                    <a:pt x="88494" y="59159"/>
                  </a:lnTo>
                  <a:lnTo>
                    <a:pt x="100749" y="58086"/>
                  </a:lnTo>
                  <a:lnTo>
                    <a:pt x="112093" y="55872"/>
                  </a:lnTo>
                  <a:lnTo>
                    <a:pt x="121654" y="51719"/>
                  </a:lnTo>
                  <a:lnTo>
                    <a:pt x="129108" y="45372"/>
                  </a:lnTo>
                  <a:lnTo>
                    <a:pt x="134299" y="37362"/>
                  </a:lnTo>
                  <a:lnTo>
                    <a:pt x="136975" y="28691"/>
                  </a:lnTo>
                  <a:lnTo>
                    <a:pt x="137248" y="20027"/>
                  </a:lnTo>
                  <a:lnTo>
                    <a:pt x="135179" y="12130"/>
                  </a:lnTo>
                  <a:lnTo>
                    <a:pt x="130608" y="5979"/>
                  </a:lnTo>
                  <a:lnTo>
                    <a:pt x="123691" y="1933"/>
                  </a:lnTo>
                  <a:lnTo>
                    <a:pt x="114981" y="0"/>
                  </a:lnTo>
                  <a:lnTo>
                    <a:pt x="105236" y="125"/>
                  </a:lnTo>
                  <a:lnTo>
                    <a:pt x="94992" y="2066"/>
                  </a:lnTo>
                  <a:lnTo>
                    <a:pt x="84863" y="5788"/>
                  </a:lnTo>
                  <a:lnTo>
                    <a:pt x="75602" y="11550"/>
                  </a:lnTo>
                  <a:lnTo>
                    <a:pt x="67533" y="19311"/>
                  </a:lnTo>
                  <a:lnTo>
                    <a:pt x="60777" y="28774"/>
                  </a:lnTo>
                  <a:lnTo>
                    <a:pt x="55448" y="39567"/>
                  </a:lnTo>
                  <a:lnTo>
                    <a:pt x="51462" y="51335"/>
                  </a:lnTo>
                  <a:lnTo>
                    <a:pt x="48919" y="63472"/>
                  </a:lnTo>
                  <a:lnTo>
                    <a:pt x="48176" y="75153"/>
                  </a:lnTo>
                  <a:lnTo>
                    <a:pt x="49267" y="85966"/>
                  </a:lnTo>
                  <a:lnTo>
                    <a:pt x="51947" y="95868"/>
                  </a:lnTo>
                  <a:lnTo>
                    <a:pt x="55878" y="104987"/>
                  </a:lnTo>
                  <a:lnTo>
                    <a:pt x="60747" y="113489"/>
                  </a:lnTo>
                  <a:lnTo>
                    <a:pt x="66455" y="121371"/>
                  </a:lnTo>
                  <a:lnTo>
                    <a:pt x="73110" y="128454"/>
                  </a:lnTo>
                  <a:lnTo>
                    <a:pt x="80691" y="134691"/>
                  </a:lnTo>
                  <a:lnTo>
                    <a:pt x="88899" y="139695"/>
                  </a:lnTo>
                  <a:lnTo>
                    <a:pt x="97254" y="142694"/>
                  </a:lnTo>
                  <a:lnTo>
                    <a:pt x="105471" y="143447"/>
                  </a:lnTo>
                  <a:lnTo>
                    <a:pt x="113615" y="142171"/>
                  </a:lnTo>
                  <a:lnTo>
                    <a:pt x="121997" y="139263"/>
                  </a:lnTo>
                  <a:lnTo>
                    <a:pt x="130776" y="135120"/>
                  </a:lnTo>
                  <a:lnTo>
                    <a:pt x="139638" y="129918"/>
                  </a:lnTo>
                  <a:lnTo>
                    <a:pt x="147908" y="123611"/>
                  </a:lnTo>
                  <a:lnTo>
                    <a:pt x="155254" y="116267"/>
                  </a:lnTo>
                  <a:lnTo>
                    <a:pt x="161830" y="108220"/>
                  </a:lnTo>
                  <a:lnTo>
                    <a:pt x="168088" y="99973"/>
                  </a:lnTo>
                  <a:lnTo>
                    <a:pt x="174351" y="91877"/>
                  </a:lnTo>
                  <a:lnTo>
                    <a:pt x="181227" y="85625"/>
                  </a:lnTo>
                  <a:lnTo>
                    <a:pt x="188531" y="83641"/>
                  </a:lnTo>
                  <a:lnTo>
                    <a:pt x="194765" y="86036"/>
                  </a:lnTo>
                  <a:lnTo>
                    <a:pt x="199515" y="91919"/>
                  </a:lnTo>
                  <a:lnTo>
                    <a:pt x="202957" y="100342"/>
                  </a:lnTo>
                  <a:lnTo>
                    <a:pt x="205549" y="110385"/>
                  </a:lnTo>
                  <a:lnTo>
                    <a:pt x="207871" y="121188"/>
                  </a:lnTo>
                  <a:lnTo>
                    <a:pt x="210243" y="132157"/>
                  </a:lnTo>
                  <a:lnTo>
                    <a:pt x="211851" y="140527"/>
                  </a:lnTo>
                  <a:lnTo>
                    <a:pt x="211676" y="143089"/>
                  </a:lnTo>
                  <a:lnTo>
                    <a:pt x="210254" y="140883"/>
                  </a:lnTo>
                  <a:lnTo>
                    <a:pt x="208244" y="135398"/>
                  </a:lnTo>
                  <a:lnTo>
                    <a:pt x="206241" y="127504"/>
                  </a:lnTo>
                  <a:lnTo>
                    <a:pt x="204549" y="117808"/>
                  </a:lnTo>
                  <a:lnTo>
                    <a:pt x="203405" y="106792"/>
                  </a:lnTo>
                  <a:lnTo>
                    <a:pt x="203083" y="94833"/>
                  </a:lnTo>
                  <a:lnTo>
                    <a:pt x="203647" y="82223"/>
                  </a:lnTo>
                  <a:lnTo>
                    <a:pt x="205160" y="69491"/>
                  </a:lnTo>
                  <a:lnTo>
                    <a:pt x="207770" y="57399"/>
                  </a:lnTo>
                  <a:lnTo>
                    <a:pt x="211460" y="46317"/>
                  </a:lnTo>
                  <a:lnTo>
                    <a:pt x="216394" y="36741"/>
                  </a:lnTo>
                  <a:lnTo>
                    <a:pt x="222987" y="29437"/>
                  </a:lnTo>
                  <a:lnTo>
                    <a:pt x="231304" y="24611"/>
                  </a:lnTo>
                  <a:lnTo>
                    <a:pt x="240804" y="22320"/>
                  </a:lnTo>
                  <a:lnTo>
                    <a:pt x="250557" y="22736"/>
                  </a:lnTo>
                  <a:lnTo>
                    <a:pt x="259996" y="25684"/>
                  </a:lnTo>
                  <a:lnTo>
                    <a:pt x="268771" y="30897"/>
                  </a:lnTo>
                  <a:lnTo>
                    <a:pt x="276585" y="38200"/>
                  </a:lnTo>
                  <a:lnTo>
                    <a:pt x="283391" y="47287"/>
                  </a:lnTo>
                  <a:lnTo>
                    <a:pt x="289317" y="57622"/>
                  </a:lnTo>
                  <a:lnTo>
                    <a:pt x="294546" y="68541"/>
                  </a:lnTo>
                  <a:lnTo>
                    <a:pt x="299256" y="79622"/>
                  </a:lnTo>
                  <a:lnTo>
                    <a:pt x="303594" y="90670"/>
                  </a:lnTo>
                  <a:lnTo>
                    <a:pt x="307668" y="101621"/>
                  </a:lnTo>
                  <a:lnTo>
                    <a:pt x="311556" y="112455"/>
                  </a:lnTo>
                  <a:lnTo>
                    <a:pt x="315164" y="122734"/>
                  </a:lnTo>
                  <a:lnTo>
                    <a:pt x="318591" y="132598"/>
                  </a:lnTo>
                  <a:lnTo>
                    <a:pt x="322141" y="142914"/>
                  </a:lnTo>
                  <a:lnTo>
                    <a:pt x="326383" y="155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39610" y="379025"/>
              <a:ext cx="140964" cy="163412"/>
            </a:xfrm>
            <a:custGeom>
              <a:avLst/>
              <a:gdLst/>
              <a:ahLst/>
              <a:cxnLst/>
              <a:rect l="0" t="0" r="0" b="0"/>
              <a:pathLst>
                <a:path w="140964" h="163412">
                  <a:moveTo>
                    <a:pt x="103208" y="0"/>
                  </a:moveTo>
                  <a:lnTo>
                    <a:pt x="91540" y="134"/>
                  </a:lnTo>
                  <a:lnTo>
                    <a:pt x="81051" y="1415"/>
                  </a:lnTo>
                  <a:lnTo>
                    <a:pt x="70754" y="4008"/>
                  </a:lnTo>
                  <a:lnTo>
                    <a:pt x="60626" y="7727"/>
                  </a:lnTo>
                  <a:lnTo>
                    <a:pt x="50931" y="12360"/>
                  </a:lnTo>
                  <a:lnTo>
                    <a:pt x="41794" y="17693"/>
                  </a:lnTo>
                  <a:lnTo>
                    <a:pt x="33191" y="23541"/>
                  </a:lnTo>
                  <a:lnTo>
                    <a:pt x="25030" y="29755"/>
                  </a:lnTo>
                  <a:lnTo>
                    <a:pt x="17220" y="36230"/>
                  </a:lnTo>
                  <a:lnTo>
                    <a:pt x="10162" y="43051"/>
                  </a:lnTo>
                  <a:lnTo>
                    <a:pt x="4705" y="50468"/>
                  </a:lnTo>
                  <a:lnTo>
                    <a:pt x="1200" y="58554"/>
                  </a:lnTo>
                  <a:lnTo>
                    <a:pt x="0" y="66594"/>
                  </a:lnTo>
                  <a:lnTo>
                    <a:pt x="1697" y="73241"/>
                  </a:lnTo>
                  <a:lnTo>
                    <a:pt x="6326" y="77852"/>
                  </a:lnTo>
                  <a:lnTo>
                    <a:pt x="13485" y="80454"/>
                  </a:lnTo>
                  <a:lnTo>
                    <a:pt x="22633" y="81368"/>
                  </a:lnTo>
                  <a:lnTo>
                    <a:pt x="33261" y="80987"/>
                  </a:lnTo>
                  <a:lnTo>
                    <a:pt x="44950" y="79819"/>
                  </a:lnTo>
                  <a:lnTo>
                    <a:pt x="57386" y="78446"/>
                  </a:lnTo>
                  <a:lnTo>
                    <a:pt x="70334" y="77207"/>
                  </a:lnTo>
                  <a:lnTo>
                    <a:pt x="83466" y="76381"/>
                  </a:lnTo>
                  <a:lnTo>
                    <a:pt x="96362" y="76278"/>
                  </a:lnTo>
                  <a:lnTo>
                    <a:pt x="108798" y="77002"/>
                  </a:lnTo>
                  <a:lnTo>
                    <a:pt x="120098" y="78963"/>
                  </a:lnTo>
                  <a:lnTo>
                    <a:pt x="129098" y="82939"/>
                  </a:lnTo>
                  <a:lnTo>
                    <a:pt x="135367" y="89168"/>
                  </a:lnTo>
                  <a:lnTo>
                    <a:pt x="139119" y="97266"/>
                  </a:lnTo>
                  <a:lnTo>
                    <a:pt x="140822" y="106528"/>
                  </a:lnTo>
                  <a:lnTo>
                    <a:pt x="140963" y="116412"/>
                  </a:lnTo>
                  <a:lnTo>
                    <a:pt x="139639" y="126281"/>
                  </a:lnTo>
                  <a:lnTo>
                    <a:pt x="136565" y="135359"/>
                  </a:lnTo>
                  <a:lnTo>
                    <a:pt x="131722" y="143303"/>
                  </a:lnTo>
                  <a:lnTo>
                    <a:pt x="125184" y="149972"/>
                  </a:lnTo>
                  <a:lnTo>
                    <a:pt x="116969" y="155242"/>
                  </a:lnTo>
                  <a:lnTo>
                    <a:pt x="107259" y="159193"/>
                  </a:lnTo>
                  <a:lnTo>
                    <a:pt x="96501" y="161883"/>
                  </a:lnTo>
                  <a:lnTo>
                    <a:pt x="85296" y="163256"/>
                  </a:lnTo>
                  <a:lnTo>
                    <a:pt x="74037" y="163411"/>
                  </a:lnTo>
                  <a:lnTo>
                    <a:pt x="63341" y="162715"/>
                  </a:lnTo>
                  <a:lnTo>
                    <a:pt x="53086" y="161650"/>
                  </a:lnTo>
                  <a:lnTo>
                    <a:pt x="42379" y="160126"/>
                  </a:lnTo>
                  <a:lnTo>
                    <a:pt x="2950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23803" y="396410"/>
              <a:ext cx="136119" cy="161601"/>
            </a:xfrm>
            <a:custGeom>
              <a:avLst/>
              <a:gdLst/>
              <a:ahLst/>
              <a:cxnLst/>
              <a:rect l="0" t="0" r="0" b="0"/>
              <a:pathLst>
                <a:path w="136119" h="161601">
                  <a:moveTo>
                    <a:pt x="13772" y="77372"/>
                  </a:moveTo>
                  <a:lnTo>
                    <a:pt x="22640" y="74438"/>
                  </a:lnTo>
                  <a:lnTo>
                    <a:pt x="31627" y="71656"/>
                  </a:lnTo>
                  <a:lnTo>
                    <a:pt x="41622" y="68756"/>
                  </a:lnTo>
                  <a:lnTo>
                    <a:pt x="52603" y="65716"/>
                  </a:lnTo>
                  <a:lnTo>
                    <a:pt x="64414" y="62551"/>
                  </a:lnTo>
                  <a:lnTo>
                    <a:pt x="76864" y="59282"/>
                  </a:lnTo>
                  <a:lnTo>
                    <a:pt x="89456" y="55772"/>
                  </a:lnTo>
                  <a:lnTo>
                    <a:pt x="101440" y="51732"/>
                  </a:lnTo>
                  <a:lnTo>
                    <a:pt x="112442" y="47045"/>
                  </a:lnTo>
                  <a:lnTo>
                    <a:pt x="121960" y="41592"/>
                  </a:lnTo>
                  <a:lnTo>
                    <a:pt x="129224" y="35175"/>
                  </a:lnTo>
                  <a:lnTo>
                    <a:pt x="134018" y="27795"/>
                  </a:lnTo>
                  <a:lnTo>
                    <a:pt x="136118" y="20077"/>
                  </a:lnTo>
                  <a:lnTo>
                    <a:pt x="135041" y="13122"/>
                  </a:lnTo>
                  <a:lnTo>
                    <a:pt x="130840" y="7494"/>
                  </a:lnTo>
                  <a:lnTo>
                    <a:pt x="124141" y="3398"/>
                  </a:lnTo>
                  <a:lnTo>
                    <a:pt x="115835" y="941"/>
                  </a:lnTo>
                  <a:lnTo>
                    <a:pt x="106591" y="0"/>
                  </a:lnTo>
                  <a:lnTo>
                    <a:pt x="96814" y="469"/>
                  </a:lnTo>
                  <a:lnTo>
                    <a:pt x="86734" y="2363"/>
                  </a:lnTo>
                  <a:lnTo>
                    <a:pt x="76482" y="5557"/>
                  </a:lnTo>
                  <a:lnTo>
                    <a:pt x="66294" y="9816"/>
                  </a:lnTo>
                  <a:lnTo>
                    <a:pt x="56519" y="14890"/>
                  </a:lnTo>
                  <a:lnTo>
                    <a:pt x="47311" y="20560"/>
                  </a:lnTo>
                  <a:lnTo>
                    <a:pt x="38651" y="26654"/>
                  </a:lnTo>
                  <a:lnTo>
                    <a:pt x="30447" y="33044"/>
                  </a:lnTo>
                  <a:lnTo>
                    <a:pt x="22602" y="39646"/>
                  </a:lnTo>
                  <a:lnTo>
                    <a:pt x="15350" y="46724"/>
                  </a:lnTo>
                  <a:lnTo>
                    <a:pt x="9230" y="54847"/>
                  </a:lnTo>
                  <a:lnTo>
                    <a:pt x="4457" y="64238"/>
                  </a:lnTo>
                  <a:lnTo>
                    <a:pt x="1251" y="74649"/>
                  </a:lnTo>
                  <a:lnTo>
                    <a:pt x="0" y="85555"/>
                  </a:lnTo>
                  <a:lnTo>
                    <a:pt x="721" y="96589"/>
                  </a:lnTo>
                  <a:lnTo>
                    <a:pt x="3307" y="107421"/>
                  </a:lnTo>
                  <a:lnTo>
                    <a:pt x="7701" y="117687"/>
                  </a:lnTo>
                  <a:lnTo>
                    <a:pt x="13695" y="127244"/>
                  </a:lnTo>
                  <a:lnTo>
                    <a:pt x="21142" y="135812"/>
                  </a:lnTo>
                  <a:lnTo>
                    <a:pt x="30033" y="142897"/>
                  </a:lnTo>
                  <a:lnTo>
                    <a:pt x="40225" y="148366"/>
                  </a:lnTo>
                  <a:lnTo>
                    <a:pt x="51253" y="152405"/>
                  </a:lnTo>
                  <a:lnTo>
                    <a:pt x="63703" y="155727"/>
                  </a:lnTo>
                  <a:lnTo>
                    <a:pt x="80903" y="158625"/>
                  </a:lnTo>
                  <a:lnTo>
                    <a:pt x="108528" y="161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5326" y="584983"/>
              <a:ext cx="3379649" cy="109898"/>
            </a:xfrm>
            <a:custGeom>
              <a:avLst/>
              <a:gdLst/>
              <a:ahLst/>
              <a:cxnLst/>
              <a:rect l="0" t="0" r="0" b="0"/>
              <a:pathLst>
                <a:path w="3379649" h="109898">
                  <a:moveTo>
                    <a:pt x="3379648" y="4612"/>
                  </a:moveTo>
                  <a:lnTo>
                    <a:pt x="3370847" y="1813"/>
                  </a:lnTo>
                  <a:lnTo>
                    <a:pt x="3362500" y="311"/>
                  </a:lnTo>
                  <a:lnTo>
                    <a:pt x="3353797" y="0"/>
                  </a:lnTo>
                  <a:lnTo>
                    <a:pt x="3344502" y="506"/>
                  </a:lnTo>
                  <a:lnTo>
                    <a:pt x="3334359" y="1326"/>
                  </a:lnTo>
                  <a:lnTo>
                    <a:pt x="3323314" y="2141"/>
                  </a:lnTo>
                  <a:lnTo>
                    <a:pt x="3311474" y="2825"/>
                  </a:lnTo>
                  <a:lnTo>
                    <a:pt x="3299004" y="3352"/>
                  </a:lnTo>
                  <a:lnTo>
                    <a:pt x="3286062" y="3738"/>
                  </a:lnTo>
                  <a:lnTo>
                    <a:pt x="3272780" y="4012"/>
                  </a:lnTo>
                  <a:lnTo>
                    <a:pt x="3259257" y="4204"/>
                  </a:lnTo>
                  <a:lnTo>
                    <a:pt x="3245570" y="4336"/>
                  </a:lnTo>
                  <a:lnTo>
                    <a:pt x="3231768" y="4426"/>
                  </a:lnTo>
                  <a:lnTo>
                    <a:pt x="3217889" y="4487"/>
                  </a:lnTo>
                  <a:lnTo>
                    <a:pt x="3203953" y="4529"/>
                  </a:lnTo>
                  <a:lnTo>
                    <a:pt x="3189814" y="4556"/>
                  </a:lnTo>
                  <a:lnTo>
                    <a:pt x="3175175" y="4575"/>
                  </a:lnTo>
                  <a:lnTo>
                    <a:pt x="3159920" y="4587"/>
                  </a:lnTo>
                  <a:lnTo>
                    <a:pt x="3144251" y="4596"/>
                  </a:lnTo>
                  <a:lnTo>
                    <a:pt x="3128579" y="4601"/>
                  </a:lnTo>
                  <a:lnTo>
                    <a:pt x="3113148" y="4605"/>
                  </a:lnTo>
                  <a:lnTo>
                    <a:pt x="3098023" y="4607"/>
                  </a:lnTo>
                  <a:lnTo>
                    <a:pt x="3083181" y="4609"/>
                  </a:lnTo>
                  <a:lnTo>
                    <a:pt x="3068564" y="4615"/>
                  </a:lnTo>
                  <a:lnTo>
                    <a:pt x="3053950" y="4788"/>
                  </a:lnTo>
                  <a:lnTo>
                    <a:pt x="3038985" y="5437"/>
                  </a:lnTo>
                  <a:lnTo>
                    <a:pt x="3023508" y="6686"/>
                  </a:lnTo>
                  <a:lnTo>
                    <a:pt x="3007688" y="8339"/>
                  </a:lnTo>
                  <a:lnTo>
                    <a:pt x="2991915" y="9987"/>
                  </a:lnTo>
                  <a:lnTo>
                    <a:pt x="2976415" y="11390"/>
                  </a:lnTo>
                  <a:lnTo>
                    <a:pt x="2961245" y="12483"/>
                  </a:lnTo>
                  <a:lnTo>
                    <a:pt x="2946373" y="13291"/>
                  </a:lnTo>
                  <a:lnTo>
                    <a:pt x="2931734" y="13869"/>
                  </a:lnTo>
                  <a:lnTo>
                    <a:pt x="2917107" y="14274"/>
                  </a:lnTo>
                  <a:lnTo>
                    <a:pt x="2902133" y="14554"/>
                  </a:lnTo>
                  <a:lnTo>
                    <a:pt x="2886650" y="14749"/>
                  </a:lnTo>
                  <a:lnTo>
                    <a:pt x="2870826" y="15052"/>
                  </a:lnTo>
                  <a:lnTo>
                    <a:pt x="2855050" y="15788"/>
                  </a:lnTo>
                  <a:lnTo>
                    <a:pt x="2839544" y="17096"/>
                  </a:lnTo>
                  <a:lnTo>
                    <a:pt x="2824200" y="18788"/>
                  </a:lnTo>
                  <a:lnTo>
                    <a:pt x="2808678" y="20463"/>
                  </a:lnTo>
                  <a:lnTo>
                    <a:pt x="2792791" y="21883"/>
                  </a:lnTo>
                  <a:lnTo>
                    <a:pt x="2776510" y="22988"/>
                  </a:lnTo>
                  <a:lnTo>
                    <a:pt x="2759888" y="23804"/>
                  </a:lnTo>
                  <a:lnTo>
                    <a:pt x="2743002" y="24387"/>
                  </a:lnTo>
                  <a:lnTo>
                    <a:pt x="2726085" y="24796"/>
                  </a:lnTo>
                  <a:lnTo>
                    <a:pt x="2709501" y="25078"/>
                  </a:lnTo>
                  <a:lnTo>
                    <a:pt x="2693422" y="25275"/>
                  </a:lnTo>
                  <a:lnTo>
                    <a:pt x="2677845" y="25578"/>
                  </a:lnTo>
                  <a:lnTo>
                    <a:pt x="2662692" y="26315"/>
                  </a:lnTo>
                  <a:lnTo>
                    <a:pt x="2647862" y="27623"/>
                  </a:lnTo>
                  <a:lnTo>
                    <a:pt x="2633105" y="29316"/>
                  </a:lnTo>
                  <a:lnTo>
                    <a:pt x="2618043" y="30991"/>
                  </a:lnTo>
                  <a:lnTo>
                    <a:pt x="2602500" y="32412"/>
                  </a:lnTo>
                  <a:lnTo>
                    <a:pt x="2586637" y="33516"/>
                  </a:lnTo>
                  <a:lnTo>
                    <a:pt x="2570834" y="34332"/>
                  </a:lnTo>
                  <a:lnTo>
                    <a:pt x="2555310" y="34916"/>
                  </a:lnTo>
                  <a:lnTo>
                    <a:pt x="2539954" y="35324"/>
                  </a:lnTo>
                  <a:lnTo>
                    <a:pt x="2524425" y="35606"/>
                  </a:lnTo>
                  <a:lnTo>
                    <a:pt x="2508537" y="35799"/>
                  </a:lnTo>
                  <a:lnTo>
                    <a:pt x="2492425" y="35929"/>
                  </a:lnTo>
                  <a:lnTo>
                    <a:pt x="2476449" y="36018"/>
                  </a:lnTo>
                  <a:lnTo>
                    <a:pt x="2460815" y="36082"/>
                  </a:lnTo>
                  <a:lnTo>
                    <a:pt x="2445722" y="36295"/>
                  </a:lnTo>
                  <a:lnTo>
                    <a:pt x="2431434" y="36970"/>
                  </a:lnTo>
                  <a:lnTo>
                    <a:pt x="2418000" y="38236"/>
                  </a:lnTo>
                  <a:lnTo>
                    <a:pt x="2404996" y="39901"/>
                  </a:lnTo>
                  <a:lnTo>
                    <a:pt x="2391651" y="41557"/>
                  </a:lnTo>
                  <a:lnTo>
                    <a:pt x="2377558" y="42965"/>
                  </a:lnTo>
                  <a:lnTo>
                    <a:pt x="2362818" y="44062"/>
                  </a:lnTo>
                  <a:lnTo>
                    <a:pt x="2347844" y="44872"/>
                  </a:lnTo>
                  <a:lnTo>
                    <a:pt x="2332912" y="45452"/>
                  </a:lnTo>
                  <a:lnTo>
                    <a:pt x="2317971" y="45858"/>
                  </a:lnTo>
                  <a:lnTo>
                    <a:pt x="2302727" y="46138"/>
                  </a:lnTo>
                  <a:lnTo>
                    <a:pt x="2287029" y="46329"/>
                  </a:lnTo>
                  <a:lnTo>
                    <a:pt x="2270877" y="46459"/>
                  </a:lnTo>
                  <a:lnTo>
                    <a:pt x="2254342" y="46547"/>
                  </a:lnTo>
                  <a:lnTo>
                    <a:pt x="2237519" y="46611"/>
                  </a:lnTo>
                  <a:lnTo>
                    <a:pt x="2220815" y="46824"/>
                  </a:lnTo>
                  <a:lnTo>
                    <a:pt x="2204906" y="47498"/>
                  </a:lnTo>
                  <a:lnTo>
                    <a:pt x="2190092" y="48765"/>
                  </a:lnTo>
                  <a:lnTo>
                    <a:pt x="2176181" y="50430"/>
                  </a:lnTo>
                  <a:lnTo>
                    <a:pt x="2162684" y="52086"/>
                  </a:lnTo>
                  <a:lnTo>
                    <a:pt x="2149262" y="53494"/>
                  </a:lnTo>
                  <a:lnTo>
                    <a:pt x="2135600" y="54590"/>
                  </a:lnTo>
                  <a:lnTo>
                    <a:pt x="2121349" y="55401"/>
                  </a:lnTo>
                  <a:lnTo>
                    <a:pt x="2106391" y="55985"/>
                  </a:lnTo>
                  <a:lnTo>
                    <a:pt x="2091106" y="56563"/>
                  </a:lnTo>
                  <a:lnTo>
                    <a:pt x="2076232" y="57492"/>
                  </a:lnTo>
                  <a:lnTo>
                    <a:pt x="2062149" y="58932"/>
                  </a:lnTo>
                  <a:lnTo>
                    <a:pt x="2048575" y="60715"/>
                  </a:lnTo>
                  <a:lnTo>
                    <a:pt x="2034782" y="62451"/>
                  </a:lnTo>
                  <a:lnTo>
                    <a:pt x="2020351" y="63913"/>
                  </a:lnTo>
                  <a:lnTo>
                    <a:pt x="2005199" y="65046"/>
                  </a:lnTo>
                  <a:lnTo>
                    <a:pt x="1989409" y="65880"/>
                  </a:lnTo>
                  <a:lnTo>
                    <a:pt x="1973113" y="66476"/>
                  </a:lnTo>
                  <a:lnTo>
                    <a:pt x="1956439" y="66893"/>
                  </a:lnTo>
                  <a:lnTo>
                    <a:pt x="1939493" y="67180"/>
                  </a:lnTo>
                  <a:lnTo>
                    <a:pt x="1922356" y="67381"/>
                  </a:lnTo>
                  <a:lnTo>
                    <a:pt x="1905087" y="67687"/>
                  </a:lnTo>
                  <a:lnTo>
                    <a:pt x="1887728" y="68426"/>
                  </a:lnTo>
                  <a:lnTo>
                    <a:pt x="1870307" y="69735"/>
                  </a:lnTo>
                  <a:lnTo>
                    <a:pt x="1852844" y="71428"/>
                  </a:lnTo>
                  <a:lnTo>
                    <a:pt x="1835353" y="73104"/>
                  </a:lnTo>
                  <a:lnTo>
                    <a:pt x="1817844" y="74529"/>
                  </a:lnTo>
                  <a:lnTo>
                    <a:pt x="1800322" y="75807"/>
                  </a:lnTo>
                  <a:lnTo>
                    <a:pt x="1782792" y="77272"/>
                  </a:lnTo>
                  <a:lnTo>
                    <a:pt x="1765255" y="79104"/>
                  </a:lnTo>
                  <a:lnTo>
                    <a:pt x="1747715" y="81165"/>
                  </a:lnTo>
                  <a:lnTo>
                    <a:pt x="1730173" y="83095"/>
                  </a:lnTo>
                  <a:lnTo>
                    <a:pt x="1712629" y="84691"/>
                  </a:lnTo>
                  <a:lnTo>
                    <a:pt x="1695084" y="85914"/>
                  </a:lnTo>
                  <a:lnTo>
                    <a:pt x="1677538" y="86811"/>
                  </a:lnTo>
                  <a:lnTo>
                    <a:pt x="1659986" y="87448"/>
                  </a:lnTo>
                  <a:lnTo>
                    <a:pt x="1642267" y="87893"/>
                  </a:lnTo>
                  <a:lnTo>
                    <a:pt x="1624072" y="88199"/>
                  </a:lnTo>
                  <a:lnTo>
                    <a:pt x="1605276" y="88408"/>
                  </a:lnTo>
                  <a:lnTo>
                    <a:pt x="1586076" y="88550"/>
                  </a:lnTo>
                  <a:lnTo>
                    <a:pt x="1566880" y="88646"/>
                  </a:lnTo>
                  <a:lnTo>
                    <a:pt x="1547925" y="88710"/>
                  </a:lnTo>
                  <a:lnTo>
                    <a:pt x="1529112" y="88753"/>
                  </a:lnTo>
                  <a:lnTo>
                    <a:pt x="1510108" y="88782"/>
                  </a:lnTo>
                  <a:lnTo>
                    <a:pt x="1490734" y="88801"/>
                  </a:lnTo>
                  <a:lnTo>
                    <a:pt x="1471129" y="88814"/>
                  </a:lnTo>
                  <a:lnTo>
                    <a:pt x="1451654" y="88823"/>
                  </a:lnTo>
                  <a:lnTo>
                    <a:pt x="1432508" y="88829"/>
                  </a:lnTo>
                  <a:lnTo>
                    <a:pt x="1413565" y="88833"/>
                  </a:lnTo>
                  <a:lnTo>
                    <a:pt x="1394474" y="88835"/>
                  </a:lnTo>
                  <a:lnTo>
                    <a:pt x="1375040" y="88837"/>
                  </a:lnTo>
                  <a:lnTo>
                    <a:pt x="1355396" y="88838"/>
                  </a:lnTo>
                  <a:lnTo>
                    <a:pt x="1335894" y="88839"/>
                  </a:lnTo>
                  <a:lnTo>
                    <a:pt x="1316730" y="88839"/>
                  </a:lnTo>
                  <a:lnTo>
                    <a:pt x="1297775" y="88840"/>
                  </a:lnTo>
                  <a:lnTo>
                    <a:pt x="1278676" y="88840"/>
                  </a:lnTo>
                  <a:lnTo>
                    <a:pt x="1259233" y="88840"/>
                  </a:lnTo>
                  <a:lnTo>
                    <a:pt x="1239412" y="88840"/>
                  </a:lnTo>
                  <a:lnTo>
                    <a:pt x="1219259" y="88840"/>
                  </a:lnTo>
                  <a:lnTo>
                    <a:pt x="1198846" y="88840"/>
                  </a:lnTo>
                  <a:lnTo>
                    <a:pt x="1178237" y="88840"/>
                  </a:lnTo>
                  <a:lnTo>
                    <a:pt x="1157489" y="88840"/>
                  </a:lnTo>
                  <a:lnTo>
                    <a:pt x="1136642" y="88840"/>
                  </a:lnTo>
                  <a:lnTo>
                    <a:pt x="1115728" y="88840"/>
                  </a:lnTo>
                  <a:lnTo>
                    <a:pt x="1094768" y="88840"/>
                  </a:lnTo>
                  <a:lnTo>
                    <a:pt x="1073775" y="88840"/>
                  </a:lnTo>
                  <a:lnTo>
                    <a:pt x="1052762" y="88840"/>
                  </a:lnTo>
                  <a:lnTo>
                    <a:pt x="1031734" y="88840"/>
                  </a:lnTo>
                  <a:lnTo>
                    <a:pt x="1010697" y="88840"/>
                  </a:lnTo>
                  <a:lnTo>
                    <a:pt x="989653" y="88840"/>
                  </a:lnTo>
                  <a:lnTo>
                    <a:pt x="968604" y="88840"/>
                  </a:lnTo>
                  <a:lnTo>
                    <a:pt x="947553" y="88840"/>
                  </a:lnTo>
                  <a:lnTo>
                    <a:pt x="926500" y="88840"/>
                  </a:lnTo>
                  <a:lnTo>
                    <a:pt x="905446" y="88840"/>
                  </a:lnTo>
                  <a:lnTo>
                    <a:pt x="884400" y="88840"/>
                  </a:lnTo>
                  <a:lnTo>
                    <a:pt x="863689" y="88840"/>
                  </a:lnTo>
                  <a:lnTo>
                    <a:pt x="843930" y="88840"/>
                  </a:lnTo>
                  <a:lnTo>
                    <a:pt x="825371" y="88840"/>
                  </a:lnTo>
                  <a:lnTo>
                    <a:pt x="807619" y="88840"/>
                  </a:lnTo>
                  <a:lnTo>
                    <a:pt x="789859" y="88840"/>
                  </a:lnTo>
                  <a:lnTo>
                    <a:pt x="771617" y="88840"/>
                  </a:lnTo>
                  <a:lnTo>
                    <a:pt x="753091" y="88840"/>
                  </a:lnTo>
                  <a:lnTo>
                    <a:pt x="734947" y="88840"/>
                  </a:lnTo>
                  <a:lnTo>
                    <a:pt x="717543" y="88840"/>
                  </a:lnTo>
                  <a:lnTo>
                    <a:pt x="700602" y="88840"/>
                  </a:lnTo>
                  <a:lnTo>
                    <a:pt x="683400" y="88840"/>
                  </a:lnTo>
                  <a:lnTo>
                    <a:pt x="665531" y="88840"/>
                  </a:lnTo>
                  <a:lnTo>
                    <a:pt x="646919" y="88840"/>
                  </a:lnTo>
                  <a:lnTo>
                    <a:pt x="627653" y="88840"/>
                  </a:lnTo>
                  <a:lnTo>
                    <a:pt x="607879" y="88840"/>
                  </a:lnTo>
                  <a:lnTo>
                    <a:pt x="588057" y="88840"/>
                  </a:lnTo>
                  <a:lnTo>
                    <a:pt x="568909" y="88840"/>
                  </a:lnTo>
                  <a:lnTo>
                    <a:pt x="550767" y="88840"/>
                  </a:lnTo>
                  <a:lnTo>
                    <a:pt x="533299" y="88840"/>
                  </a:lnTo>
                  <a:lnTo>
                    <a:pt x="515729" y="88840"/>
                  </a:lnTo>
                  <a:lnTo>
                    <a:pt x="497616" y="88840"/>
                  </a:lnTo>
                  <a:lnTo>
                    <a:pt x="479176" y="88840"/>
                  </a:lnTo>
                  <a:lnTo>
                    <a:pt x="461090" y="88840"/>
                  </a:lnTo>
                  <a:lnTo>
                    <a:pt x="443720" y="88840"/>
                  </a:lnTo>
                  <a:lnTo>
                    <a:pt x="426631" y="88840"/>
                  </a:lnTo>
                  <a:lnTo>
                    <a:pt x="408799" y="88840"/>
                  </a:lnTo>
                  <a:lnTo>
                    <a:pt x="389688" y="88840"/>
                  </a:lnTo>
                  <a:lnTo>
                    <a:pt x="369258" y="88840"/>
                  </a:lnTo>
                  <a:lnTo>
                    <a:pt x="347701" y="88840"/>
                  </a:lnTo>
                  <a:lnTo>
                    <a:pt x="325279" y="88840"/>
                  </a:lnTo>
                  <a:lnTo>
                    <a:pt x="302714" y="88840"/>
                  </a:lnTo>
                  <a:lnTo>
                    <a:pt x="281111" y="88840"/>
                  </a:lnTo>
                  <a:lnTo>
                    <a:pt x="260985" y="88845"/>
                  </a:lnTo>
                  <a:lnTo>
                    <a:pt x="241846" y="89018"/>
                  </a:lnTo>
                  <a:lnTo>
                    <a:pt x="222542" y="89666"/>
                  </a:lnTo>
                  <a:lnTo>
                    <a:pt x="202401" y="90915"/>
                  </a:lnTo>
                  <a:lnTo>
                    <a:pt x="181429" y="92567"/>
                  </a:lnTo>
                  <a:lnTo>
                    <a:pt x="160030" y="94216"/>
                  </a:lnTo>
                  <a:lnTo>
                    <a:pt x="138529" y="95623"/>
                  </a:lnTo>
                  <a:lnTo>
                    <a:pt x="117564" y="96889"/>
                  </a:lnTo>
                  <a:lnTo>
                    <a:pt x="98106" y="98345"/>
                  </a:lnTo>
                  <a:lnTo>
                    <a:pt x="80553" y="100172"/>
                  </a:lnTo>
                  <a:lnTo>
                    <a:pt x="64850" y="102239"/>
                  </a:lnTo>
                  <a:lnTo>
                    <a:pt x="49024" y="104389"/>
                  </a:lnTo>
                  <a:lnTo>
                    <a:pt x="29451" y="106816"/>
                  </a:lnTo>
                  <a:lnTo>
                    <a:pt x="0" y="109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11316" y="41061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191" y="67"/>
                  </a:lnTo>
                  <a:lnTo>
                    <a:pt x="128640" y="707"/>
                  </a:lnTo>
                  <a:lnTo>
                    <a:pt x="112854" y="2004"/>
                  </a:lnTo>
                  <a:lnTo>
                    <a:pt x="96139" y="3863"/>
                  </a:lnTo>
                  <a:lnTo>
                    <a:pt x="79294" y="6180"/>
                  </a:lnTo>
                  <a:lnTo>
                    <a:pt x="62833" y="8842"/>
                  </a:lnTo>
                  <a:lnTo>
                    <a:pt x="47508" y="11604"/>
                  </a:lnTo>
                  <a:lnTo>
                    <a:pt x="32964" y="14362"/>
                  </a:lnTo>
                  <a:lnTo>
                    <a:pt x="17932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95585" y="147398"/>
            <a:ext cx="5527462" cy="608110"/>
            <a:chOff x="4095585" y="147398"/>
            <a:chExt cx="5527462" cy="608110"/>
          </a:xfrm>
        </p:grpSpPr>
        <p:sp>
          <p:nvSpPr>
            <p:cNvPr id="26" name="Freeform 25"/>
            <p:cNvSpPr/>
            <p:nvPr/>
          </p:nvSpPr>
          <p:spPr>
            <a:xfrm>
              <a:off x="4358798" y="189512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21057" y="11803"/>
                  </a:lnTo>
                  <a:lnTo>
                    <a:pt x="21057" y="23572"/>
                  </a:lnTo>
                  <a:lnTo>
                    <a:pt x="21052" y="36471"/>
                  </a:lnTo>
                  <a:lnTo>
                    <a:pt x="20880" y="50665"/>
                  </a:lnTo>
                  <a:lnTo>
                    <a:pt x="20231" y="66290"/>
                  </a:lnTo>
                  <a:lnTo>
                    <a:pt x="18982" y="83261"/>
                  </a:lnTo>
                  <a:lnTo>
                    <a:pt x="17329" y="101189"/>
                  </a:lnTo>
                  <a:lnTo>
                    <a:pt x="15681" y="119510"/>
                  </a:lnTo>
                  <a:lnTo>
                    <a:pt x="14279" y="137868"/>
                  </a:lnTo>
                  <a:lnTo>
                    <a:pt x="13186" y="156276"/>
                  </a:lnTo>
                  <a:lnTo>
                    <a:pt x="12378" y="175007"/>
                  </a:lnTo>
                  <a:lnTo>
                    <a:pt x="11800" y="194202"/>
                  </a:lnTo>
                  <a:lnTo>
                    <a:pt x="11395" y="213857"/>
                  </a:lnTo>
                  <a:lnTo>
                    <a:pt x="11115" y="233898"/>
                  </a:lnTo>
                  <a:lnTo>
                    <a:pt x="10919" y="254228"/>
                  </a:lnTo>
                  <a:lnTo>
                    <a:pt x="10617" y="274441"/>
                  </a:lnTo>
                  <a:lnTo>
                    <a:pt x="9881" y="293860"/>
                  </a:lnTo>
                  <a:lnTo>
                    <a:pt x="8574" y="312177"/>
                  </a:lnTo>
                  <a:lnTo>
                    <a:pt x="6881" y="329426"/>
                  </a:lnTo>
                  <a:lnTo>
                    <a:pt x="5206" y="345783"/>
                  </a:lnTo>
                  <a:lnTo>
                    <a:pt x="3786" y="361443"/>
                  </a:lnTo>
                  <a:lnTo>
                    <a:pt x="2678" y="376177"/>
                  </a:lnTo>
                  <a:lnTo>
                    <a:pt x="1741" y="390881"/>
                  </a:lnTo>
                  <a:lnTo>
                    <a:pt x="895" y="40796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95585" y="147398"/>
              <a:ext cx="515898" cy="84229"/>
            </a:xfrm>
            <a:custGeom>
              <a:avLst/>
              <a:gdLst/>
              <a:ahLst/>
              <a:cxnLst/>
              <a:rect l="0" t="0" r="0" b="0"/>
              <a:pathLst>
                <a:path w="515898" h="84229">
                  <a:moveTo>
                    <a:pt x="515897" y="0"/>
                  </a:moveTo>
                  <a:lnTo>
                    <a:pt x="501228" y="2867"/>
                  </a:lnTo>
                  <a:lnTo>
                    <a:pt x="487316" y="5009"/>
                  </a:lnTo>
                  <a:lnTo>
                    <a:pt x="472828" y="6617"/>
                  </a:lnTo>
                  <a:lnTo>
                    <a:pt x="457972" y="7970"/>
                  </a:lnTo>
                  <a:lnTo>
                    <a:pt x="443443" y="9467"/>
                  </a:lnTo>
                  <a:lnTo>
                    <a:pt x="429630" y="11318"/>
                  </a:lnTo>
                  <a:lnTo>
                    <a:pt x="416591" y="13558"/>
                  </a:lnTo>
                  <a:lnTo>
                    <a:pt x="404228" y="16138"/>
                  </a:lnTo>
                  <a:lnTo>
                    <a:pt x="392382" y="18983"/>
                  </a:lnTo>
                  <a:lnTo>
                    <a:pt x="380427" y="21860"/>
                  </a:lnTo>
                  <a:lnTo>
                    <a:pt x="367328" y="24404"/>
                  </a:lnTo>
                  <a:lnTo>
                    <a:pt x="352622" y="26449"/>
                  </a:lnTo>
                  <a:lnTo>
                    <a:pt x="336674" y="28159"/>
                  </a:lnTo>
                  <a:lnTo>
                    <a:pt x="320357" y="29921"/>
                  </a:lnTo>
                  <a:lnTo>
                    <a:pt x="304222" y="31962"/>
                  </a:lnTo>
                  <a:lnTo>
                    <a:pt x="287983" y="34334"/>
                  </a:lnTo>
                  <a:lnTo>
                    <a:pt x="270731" y="37005"/>
                  </a:lnTo>
                  <a:lnTo>
                    <a:pt x="252017" y="39917"/>
                  </a:lnTo>
                  <a:lnTo>
                    <a:pt x="232026" y="43008"/>
                  </a:lnTo>
                  <a:lnTo>
                    <a:pt x="211295" y="46229"/>
                  </a:lnTo>
                  <a:lnTo>
                    <a:pt x="190233" y="49537"/>
                  </a:lnTo>
                  <a:lnTo>
                    <a:pt x="169054" y="52740"/>
                  </a:lnTo>
                  <a:lnTo>
                    <a:pt x="147857" y="55511"/>
                  </a:lnTo>
                  <a:lnTo>
                    <a:pt x="126685" y="57715"/>
                  </a:lnTo>
                  <a:lnTo>
                    <a:pt x="105877" y="59704"/>
                  </a:lnTo>
                  <a:lnTo>
                    <a:pt x="86045" y="62186"/>
                  </a:lnTo>
                  <a:lnTo>
                    <a:pt x="67461" y="65519"/>
                  </a:lnTo>
                  <a:lnTo>
                    <a:pt x="50654" y="69422"/>
                  </a:lnTo>
                  <a:lnTo>
                    <a:pt x="34929" y="73536"/>
                  </a:lnTo>
                  <a:lnTo>
                    <a:pt x="18908" y="7822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20880" y="405258"/>
              <a:ext cx="180074" cy="188906"/>
            </a:xfrm>
            <a:custGeom>
              <a:avLst/>
              <a:gdLst/>
              <a:ahLst/>
              <a:cxnLst/>
              <a:rect l="0" t="0" r="0" b="0"/>
              <a:pathLst>
                <a:path w="180074" h="188906">
                  <a:moveTo>
                    <a:pt x="22146" y="57995"/>
                  </a:moveTo>
                  <a:lnTo>
                    <a:pt x="31014" y="60862"/>
                  </a:lnTo>
                  <a:lnTo>
                    <a:pt x="40001" y="63004"/>
                  </a:lnTo>
                  <a:lnTo>
                    <a:pt x="49996" y="64607"/>
                  </a:lnTo>
                  <a:lnTo>
                    <a:pt x="60977" y="65788"/>
                  </a:lnTo>
                  <a:lnTo>
                    <a:pt x="72788" y="66636"/>
                  </a:lnTo>
                  <a:lnTo>
                    <a:pt x="85237" y="67225"/>
                  </a:lnTo>
                  <a:lnTo>
                    <a:pt x="97829" y="67293"/>
                  </a:lnTo>
                  <a:lnTo>
                    <a:pt x="109814" y="66281"/>
                  </a:lnTo>
                  <a:lnTo>
                    <a:pt x="120820" y="63959"/>
                  </a:lnTo>
                  <a:lnTo>
                    <a:pt x="130512" y="60093"/>
                  </a:lnTo>
                  <a:lnTo>
                    <a:pt x="138424" y="54291"/>
                  </a:lnTo>
                  <a:lnTo>
                    <a:pt x="144471" y="46546"/>
                  </a:lnTo>
                  <a:lnTo>
                    <a:pt x="148396" y="37616"/>
                  </a:lnTo>
                  <a:lnTo>
                    <a:pt x="149616" y="28786"/>
                  </a:lnTo>
                  <a:lnTo>
                    <a:pt x="148062" y="20788"/>
                  </a:lnTo>
                  <a:lnTo>
                    <a:pt x="143935" y="13966"/>
                  </a:lnTo>
                  <a:lnTo>
                    <a:pt x="137437" y="8535"/>
                  </a:lnTo>
                  <a:lnTo>
                    <a:pt x="128921" y="4447"/>
                  </a:lnTo>
                  <a:lnTo>
                    <a:pt x="118816" y="1652"/>
                  </a:lnTo>
                  <a:lnTo>
                    <a:pt x="107526" y="201"/>
                  </a:lnTo>
                  <a:lnTo>
                    <a:pt x="95392" y="0"/>
                  </a:lnTo>
                  <a:lnTo>
                    <a:pt x="82993" y="996"/>
                  </a:lnTo>
                  <a:lnTo>
                    <a:pt x="71130" y="3258"/>
                  </a:lnTo>
                  <a:lnTo>
                    <a:pt x="60191" y="6705"/>
                  </a:lnTo>
                  <a:lnTo>
                    <a:pt x="50203" y="11138"/>
                  </a:lnTo>
                  <a:lnTo>
                    <a:pt x="41026" y="16329"/>
                  </a:lnTo>
                  <a:lnTo>
                    <a:pt x="32484" y="22083"/>
                  </a:lnTo>
                  <a:lnTo>
                    <a:pt x="24575" y="28404"/>
                  </a:lnTo>
                  <a:lnTo>
                    <a:pt x="17475" y="35478"/>
                  </a:lnTo>
                  <a:lnTo>
                    <a:pt x="11221" y="43353"/>
                  </a:lnTo>
                  <a:lnTo>
                    <a:pt x="6036" y="52099"/>
                  </a:lnTo>
                  <a:lnTo>
                    <a:pt x="2383" y="61881"/>
                  </a:lnTo>
                  <a:lnTo>
                    <a:pt x="379" y="72683"/>
                  </a:lnTo>
                  <a:lnTo>
                    <a:pt x="0" y="84191"/>
                  </a:lnTo>
                  <a:lnTo>
                    <a:pt x="1258" y="95908"/>
                  </a:lnTo>
                  <a:lnTo>
                    <a:pt x="3992" y="107523"/>
                  </a:lnTo>
                  <a:lnTo>
                    <a:pt x="7928" y="118760"/>
                  </a:lnTo>
                  <a:lnTo>
                    <a:pt x="12778" y="129307"/>
                  </a:lnTo>
                  <a:lnTo>
                    <a:pt x="18295" y="139065"/>
                  </a:lnTo>
                  <a:lnTo>
                    <a:pt x="24285" y="148109"/>
                  </a:lnTo>
                  <a:lnTo>
                    <a:pt x="30604" y="156578"/>
                  </a:lnTo>
                  <a:lnTo>
                    <a:pt x="37159" y="164604"/>
                  </a:lnTo>
                  <a:lnTo>
                    <a:pt x="44205" y="171979"/>
                  </a:lnTo>
                  <a:lnTo>
                    <a:pt x="52306" y="178182"/>
                  </a:lnTo>
                  <a:lnTo>
                    <a:pt x="61688" y="183015"/>
                  </a:lnTo>
                  <a:lnTo>
                    <a:pt x="72262" y="186431"/>
                  </a:lnTo>
                  <a:lnTo>
                    <a:pt x="83810" y="188357"/>
                  </a:lnTo>
                  <a:lnTo>
                    <a:pt x="96093" y="188905"/>
                  </a:lnTo>
                  <a:lnTo>
                    <a:pt x="108748" y="188156"/>
                  </a:lnTo>
                  <a:lnTo>
                    <a:pt x="121308" y="186066"/>
                  </a:lnTo>
                  <a:lnTo>
                    <a:pt x="133516" y="182746"/>
                  </a:lnTo>
                  <a:lnTo>
                    <a:pt x="144868" y="178721"/>
                  </a:lnTo>
                  <a:lnTo>
                    <a:pt x="155642" y="174447"/>
                  </a:lnTo>
                  <a:lnTo>
                    <a:pt x="166781" y="169552"/>
                  </a:lnTo>
                  <a:lnTo>
                    <a:pt x="180073" y="163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85181" y="24215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2" y="36466"/>
                  </a:lnTo>
                  <a:lnTo>
                    <a:pt x="7793" y="50487"/>
                  </a:lnTo>
                  <a:lnTo>
                    <a:pt x="8641" y="65463"/>
                  </a:lnTo>
                  <a:lnTo>
                    <a:pt x="9239" y="81186"/>
                  </a:lnTo>
                  <a:lnTo>
                    <a:pt x="9653" y="97462"/>
                  </a:lnTo>
                  <a:lnTo>
                    <a:pt x="9937" y="114134"/>
                  </a:lnTo>
                  <a:lnTo>
                    <a:pt x="10130" y="131084"/>
                  </a:lnTo>
                  <a:lnTo>
                    <a:pt x="10261" y="148227"/>
                  </a:lnTo>
                  <a:lnTo>
                    <a:pt x="10349" y="165502"/>
                  </a:lnTo>
                  <a:lnTo>
                    <a:pt x="10409" y="182861"/>
                  </a:lnTo>
                  <a:lnTo>
                    <a:pt x="10449" y="200113"/>
                  </a:lnTo>
                  <a:lnTo>
                    <a:pt x="10475" y="216929"/>
                  </a:lnTo>
                  <a:lnTo>
                    <a:pt x="10498" y="233164"/>
                  </a:lnTo>
                  <a:lnTo>
                    <a:pt x="10683" y="248676"/>
                  </a:lnTo>
                  <a:lnTo>
                    <a:pt x="11338" y="263254"/>
                  </a:lnTo>
                  <a:lnTo>
                    <a:pt x="12593" y="276871"/>
                  </a:lnTo>
                  <a:lnTo>
                    <a:pt x="14257" y="289590"/>
                  </a:lnTo>
                  <a:lnTo>
                    <a:pt x="16087" y="302928"/>
                  </a:lnTo>
                  <a:lnTo>
                    <a:pt x="18243" y="320292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90466" y="221098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72" y="90424"/>
                  </a:lnTo>
                  <a:lnTo>
                    <a:pt x="8043" y="107114"/>
                  </a:lnTo>
                  <a:lnTo>
                    <a:pt x="9502" y="124071"/>
                  </a:lnTo>
                  <a:lnTo>
                    <a:pt x="11330" y="141215"/>
                  </a:lnTo>
                  <a:lnTo>
                    <a:pt x="13388" y="158489"/>
                  </a:lnTo>
                  <a:lnTo>
                    <a:pt x="15316" y="175851"/>
                  </a:lnTo>
                  <a:lnTo>
                    <a:pt x="16914" y="193270"/>
                  </a:lnTo>
                  <a:lnTo>
                    <a:pt x="18310" y="210561"/>
                  </a:lnTo>
                  <a:lnTo>
                    <a:pt x="19854" y="227404"/>
                  </a:lnTo>
                  <a:lnTo>
                    <a:pt x="21740" y="243661"/>
                  </a:lnTo>
                  <a:lnTo>
                    <a:pt x="23837" y="259358"/>
                  </a:lnTo>
                  <a:lnTo>
                    <a:pt x="25792" y="274592"/>
                  </a:lnTo>
                  <a:lnTo>
                    <a:pt x="27403" y="289464"/>
                  </a:lnTo>
                  <a:lnTo>
                    <a:pt x="28641" y="303847"/>
                  </a:lnTo>
                  <a:lnTo>
                    <a:pt x="29680" y="319014"/>
                  </a:lnTo>
                  <a:lnTo>
                    <a:pt x="30609" y="33853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4165" y="379025"/>
              <a:ext cx="158303" cy="204761"/>
            </a:xfrm>
            <a:custGeom>
              <a:avLst/>
              <a:gdLst/>
              <a:ahLst/>
              <a:cxnLst/>
              <a:rect l="0" t="0" r="0" b="0"/>
              <a:pathLst>
                <a:path w="158303" h="204761">
                  <a:moveTo>
                    <a:pt x="136871" y="0"/>
                  </a:moveTo>
                  <a:lnTo>
                    <a:pt x="128070" y="3001"/>
                  </a:lnTo>
                  <a:lnTo>
                    <a:pt x="119723" y="6424"/>
                  </a:lnTo>
                  <a:lnTo>
                    <a:pt x="111024" y="10620"/>
                  </a:lnTo>
                  <a:lnTo>
                    <a:pt x="101903" y="15520"/>
                  </a:lnTo>
                  <a:lnTo>
                    <a:pt x="92408" y="21001"/>
                  </a:lnTo>
                  <a:lnTo>
                    <a:pt x="82621" y="26932"/>
                  </a:lnTo>
                  <a:lnTo>
                    <a:pt x="72780" y="33193"/>
                  </a:lnTo>
                  <a:lnTo>
                    <a:pt x="63255" y="39692"/>
                  </a:lnTo>
                  <a:lnTo>
                    <a:pt x="54221" y="46356"/>
                  </a:lnTo>
                  <a:lnTo>
                    <a:pt x="45682" y="53135"/>
                  </a:lnTo>
                  <a:lnTo>
                    <a:pt x="37561" y="59992"/>
                  </a:lnTo>
                  <a:lnTo>
                    <a:pt x="29782" y="66902"/>
                  </a:lnTo>
                  <a:lnTo>
                    <a:pt x="22913" y="73847"/>
                  </a:lnTo>
                  <a:lnTo>
                    <a:pt x="18116" y="80818"/>
                  </a:lnTo>
                  <a:lnTo>
                    <a:pt x="15861" y="87790"/>
                  </a:lnTo>
                  <a:lnTo>
                    <a:pt x="16146" y="94269"/>
                  </a:lnTo>
                  <a:lnTo>
                    <a:pt x="18846" y="99328"/>
                  </a:lnTo>
                  <a:lnTo>
                    <a:pt x="23632" y="102578"/>
                  </a:lnTo>
                  <a:lnTo>
                    <a:pt x="30232" y="104114"/>
                  </a:lnTo>
                  <a:lnTo>
                    <a:pt x="38541" y="104239"/>
                  </a:lnTo>
                  <a:lnTo>
                    <a:pt x="48344" y="103291"/>
                  </a:lnTo>
                  <a:lnTo>
                    <a:pt x="59346" y="101726"/>
                  </a:lnTo>
                  <a:lnTo>
                    <a:pt x="71254" y="100079"/>
                  </a:lnTo>
                  <a:lnTo>
                    <a:pt x="83814" y="98652"/>
                  </a:lnTo>
                  <a:lnTo>
                    <a:pt x="96672" y="97699"/>
                  </a:lnTo>
                  <a:lnTo>
                    <a:pt x="109376" y="97511"/>
                  </a:lnTo>
                  <a:lnTo>
                    <a:pt x="121684" y="98177"/>
                  </a:lnTo>
                  <a:lnTo>
                    <a:pt x="133067" y="100099"/>
                  </a:lnTo>
                  <a:lnTo>
                    <a:pt x="142654" y="104049"/>
                  </a:lnTo>
                  <a:lnTo>
                    <a:pt x="150126" y="110256"/>
                  </a:lnTo>
                  <a:lnTo>
                    <a:pt x="155330" y="118169"/>
                  </a:lnTo>
                  <a:lnTo>
                    <a:pt x="158015" y="126775"/>
                  </a:lnTo>
                  <a:lnTo>
                    <a:pt x="158302" y="135409"/>
                  </a:lnTo>
                  <a:lnTo>
                    <a:pt x="156583" y="143795"/>
                  </a:lnTo>
                  <a:lnTo>
                    <a:pt x="153312" y="151872"/>
                  </a:lnTo>
                  <a:lnTo>
                    <a:pt x="148898" y="159668"/>
                  </a:lnTo>
                  <a:lnTo>
                    <a:pt x="143668" y="167242"/>
                  </a:lnTo>
                  <a:lnTo>
                    <a:pt x="137868" y="174649"/>
                  </a:lnTo>
                  <a:lnTo>
                    <a:pt x="131665" y="181926"/>
                  </a:lnTo>
                  <a:lnTo>
                    <a:pt x="124857" y="188781"/>
                  </a:lnTo>
                  <a:lnTo>
                    <a:pt x="116915" y="194627"/>
                  </a:lnTo>
                  <a:lnTo>
                    <a:pt x="107640" y="199219"/>
                  </a:lnTo>
                  <a:lnTo>
                    <a:pt x="97138" y="202470"/>
                  </a:lnTo>
                  <a:lnTo>
                    <a:pt x="85639" y="204286"/>
                  </a:lnTo>
                  <a:lnTo>
                    <a:pt x="73392" y="204760"/>
                  </a:lnTo>
                  <a:lnTo>
                    <a:pt x="60932" y="203961"/>
                  </a:lnTo>
                  <a:lnTo>
                    <a:pt x="49034" y="201837"/>
                  </a:lnTo>
                  <a:lnTo>
                    <a:pt x="38085" y="198496"/>
                  </a:lnTo>
                  <a:lnTo>
                    <a:pt x="28400" y="194456"/>
                  </a:lnTo>
                  <a:lnTo>
                    <a:pt x="19458" y="190170"/>
                  </a:lnTo>
                  <a:lnTo>
                    <a:pt x="10477" y="18526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3641" y="415295"/>
              <a:ext cx="223293" cy="174301"/>
            </a:xfrm>
            <a:custGeom>
              <a:avLst/>
              <a:gdLst/>
              <a:ahLst/>
              <a:cxnLst/>
              <a:rect l="0" t="0" r="0" b="0"/>
              <a:pathLst>
                <a:path w="223293" h="174301">
                  <a:moveTo>
                    <a:pt x="96949" y="121658"/>
                  </a:moveTo>
                  <a:lnTo>
                    <a:pt x="99816" y="112790"/>
                  </a:lnTo>
                  <a:lnTo>
                    <a:pt x="101958" y="103803"/>
                  </a:lnTo>
                  <a:lnTo>
                    <a:pt x="103557" y="93812"/>
                  </a:lnTo>
                  <a:lnTo>
                    <a:pt x="104564" y="83004"/>
                  </a:lnTo>
                  <a:lnTo>
                    <a:pt x="104765" y="71841"/>
                  </a:lnTo>
                  <a:lnTo>
                    <a:pt x="104104" y="60636"/>
                  </a:lnTo>
                  <a:lnTo>
                    <a:pt x="102521" y="49524"/>
                  </a:lnTo>
                  <a:lnTo>
                    <a:pt x="99860" y="38539"/>
                  </a:lnTo>
                  <a:lnTo>
                    <a:pt x="96135" y="27692"/>
                  </a:lnTo>
                  <a:lnTo>
                    <a:pt x="91176" y="17613"/>
                  </a:lnTo>
                  <a:lnTo>
                    <a:pt x="84566" y="9509"/>
                  </a:lnTo>
                  <a:lnTo>
                    <a:pt x="76238" y="3881"/>
                  </a:lnTo>
                  <a:lnTo>
                    <a:pt x="66731" y="748"/>
                  </a:lnTo>
                  <a:lnTo>
                    <a:pt x="56973" y="0"/>
                  </a:lnTo>
                  <a:lnTo>
                    <a:pt x="47530" y="1316"/>
                  </a:lnTo>
                  <a:lnTo>
                    <a:pt x="38753" y="4435"/>
                  </a:lnTo>
                  <a:lnTo>
                    <a:pt x="30938" y="9253"/>
                  </a:lnTo>
                  <a:lnTo>
                    <a:pt x="24131" y="15563"/>
                  </a:lnTo>
                  <a:lnTo>
                    <a:pt x="18204" y="23237"/>
                  </a:lnTo>
                  <a:lnTo>
                    <a:pt x="12975" y="32289"/>
                  </a:lnTo>
                  <a:lnTo>
                    <a:pt x="8273" y="42597"/>
                  </a:lnTo>
                  <a:lnTo>
                    <a:pt x="4281" y="53773"/>
                  </a:lnTo>
                  <a:lnTo>
                    <a:pt x="1504" y="65266"/>
                  </a:lnTo>
                  <a:lnTo>
                    <a:pt x="118" y="76740"/>
                  </a:lnTo>
                  <a:lnTo>
                    <a:pt x="0" y="88223"/>
                  </a:lnTo>
                  <a:lnTo>
                    <a:pt x="910" y="99999"/>
                  </a:lnTo>
                  <a:lnTo>
                    <a:pt x="2604" y="112210"/>
                  </a:lnTo>
                  <a:lnTo>
                    <a:pt x="5199" y="124529"/>
                  </a:lnTo>
                  <a:lnTo>
                    <a:pt x="9142" y="136275"/>
                  </a:lnTo>
                  <a:lnTo>
                    <a:pt x="14573" y="147084"/>
                  </a:lnTo>
                  <a:lnTo>
                    <a:pt x="21337" y="156290"/>
                  </a:lnTo>
                  <a:lnTo>
                    <a:pt x="29173" y="162806"/>
                  </a:lnTo>
                  <a:lnTo>
                    <a:pt x="37811" y="166285"/>
                  </a:lnTo>
                  <a:lnTo>
                    <a:pt x="46865" y="166857"/>
                  </a:lnTo>
                  <a:lnTo>
                    <a:pt x="55854" y="164747"/>
                  </a:lnTo>
                  <a:lnTo>
                    <a:pt x="64521" y="160369"/>
                  </a:lnTo>
                  <a:lnTo>
                    <a:pt x="72642" y="154215"/>
                  </a:lnTo>
                  <a:lnTo>
                    <a:pt x="79952" y="146739"/>
                  </a:lnTo>
                  <a:lnTo>
                    <a:pt x="86382" y="138308"/>
                  </a:lnTo>
                  <a:lnTo>
                    <a:pt x="91870" y="129042"/>
                  </a:lnTo>
                  <a:lnTo>
                    <a:pt x="96266" y="118838"/>
                  </a:lnTo>
                  <a:lnTo>
                    <a:pt x="99611" y="107746"/>
                  </a:lnTo>
                  <a:lnTo>
                    <a:pt x="102586" y="97108"/>
                  </a:lnTo>
                  <a:lnTo>
                    <a:pt x="106237" y="90682"/>
                  </a:lnTo>
                  <a:lnTo>
                    <a:pt x="110430" y="90623"/>
                  </a:lnTo>
                  <a:lnTo>
                    <a:pt x="114434" y="95228"/>
                  </a:lnTo>
                  <a:lnTo>
                    <a:pt x="118332" y="102764"/>
                  </a:lnTo>
                  <a:lnTo>
                    <a:pt x="122546" y="111902"/>
                  </a:lnTo>
                  <a:lnTo>
                    <a:pt x="127299" y="121825"/>
                  </a:lnTo>
                  <a:lnTo>
                    <a:pt x="132770" y="131780"/>
                  </a:lnTo>
                  <a:lnTo>
                    <a:pt x="139187" y="140945"/>
                  </a:lnTo>
                  <a:lnTo>
                    <a:pt x="146578" y="148961"/>
                  </a:lnTo>
                  <a:lnTo>
                    <a:pt x="154980" y="155685"/>
                  </a:lnTo>
                  <a:lnTo>
                    <a:pt x="164520" y="160996"/>
                  </a:lnTo>
                  <a:lnTo>
                    <a:pt x="175142" y="164980"/>
                  </a:lnTo>
                  <a:lnTo>
                    <a:pt x="186063" y="167868"/>
                  </a:lnTo>
                  <a:lnTo>
                    <a:pt x="196940" y="170220"/>
                  </a:lnTo>
                  <a:lnTo>
                    <a:pt x="208730" y="172246"/>
                  </a:lnTo>
                  <a:lnTo>
                    <a:pt x="223292" y="174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242155"/>
              <a:ext cx="169463" cy="327232"/>
            </a:xfrm>
            <a:custGeom>
              <a:avLst/>
              <a:gdLst/>
              <a:ahLst/>
              <a:cxnLst/>
              <a:rect l="0" t="0" r="0" b="0"/>
              <a:pathLst>
                <a:path w="169463" h="32723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40"/>
                  </a:lnTo>
                  <a:lnTo>
                    <a:pt x="3727" y="85691"/>
                  </a:lnTo>
                  <a:lnTo>
                    <a:pt x="5376" y="99257"/>
                  </a:lnTo>
                  <a:lnTo>
                    <a:pt x="6783" y="112967"/>
                  </a:lnTo>
                  <a:lnTo>
                    <a:pt x="8048" y="126613"/>
                  </a:lnTo>
                  <a:lnTo>
                    <a:pt x="9504" y="139855"/>
                  </a:lnTo>
                  <a:lnTo>
                    <a:pt x="11331" y="152545"/>
                  </a:lnTo>
                  <a:lnTo>
                    <a:pt x="13388" y="164864"/>
                  </a:lnTo>
                  <a:lnTo>
                    <a:pt x="15316" y="177209"/>
                  </a:lnTo>
                  <a:lnTo>
                    <a:pt x="16911" y="189814"/>
                  </a:lnTo>
                  <a:lnTo>
                    <a:pt x="18133" y="202739"/>
                  </a:lnTo>
                  <a:lnTo>
                    <a:pt x="19029" y="215956"/>
                  </a:lnTo>
                  <a:lnTo>
                    <a:pt x="19654" y="229376"/>
                  </a:lnTo>
                  <a:lnTo>
                    <a:pt x="19657" y="241794"/>
                  </a:lnTo>
                  <a:lnTo>
                    <a:pt x="18443" y="249595"/>
                  </a:lnTo>
                  <a:lnTo>
                    <a:pt x="16472" y="250617"/>
                  </a:lnTo>
                  <a:lnTo>
                    <a:pt x="14715" y="246610"/>
                  </a:lnTo>
                  <a:lnTo>
                    <a:pt x="13745" y="239260"/>
                  </a:lnTo>
                  <a:lnTo>
                    <a:pt x="14119" y="229688"/>
                  </a:lnTo>
                  <a:lnTo>
                    <a:pt x="16002" y="218644"/>
                  </a:lnTo>
                  <a:lnTo>
                    <a:pt x="19569" y="207115"/>
                  </a:lnTo>
                  <a:lnTo>
                    <a:pt x="25169" y="196349"/>
                  </a:lnTo>
                  <a:lnTo>
                    <a:pt x="32794" y="186962"/>
                  </a:lnTo>
                  <a:lnTo>
                    <a:pt x="42151" y="179164"/>
                  </a:lnTo>
                  <a:lnTo>
                    <a:pt x="52866" y="173058"/>
                  </a:lnTo>
                  <a:lnTo>
                    <a:pt x="64583" y="168513"/>
                  </a:lnTo>
                  <a:lnTo>
                    <a:pt x="76855" y="165577"/>
                  </a:lnTo>
                  <a:lnTo>
                    <a:pt x="89158" y="164562"/>
                  </a:lnTo>
                  <a:lnTo>
                    <a:pt x="101201" y="165467"/>
                  </a:lnTo>
                  <a:lnTo>
                    <a:pt x="112743" y="168020"/>
                  </a:lnTo>
                  <a:lnTo>
                    <a:pt x="123502" y="171866"/>
                  </a:lnTo>
                  <a:lnTo>
                    <a:pt x="133402" y="176678"/>
                  </a:lnTo>
                  <a:lnTo>
                    <a:pt x="142373" y="182347"/>
                  </a:lnTo>
                  <a:lnTo>
                    <a:pt x="150261" y="188975"/>
                  </a:lnTo>
                  <a:lnTo>
                    <a:pt x="157080" y="196548"/>
                  </a:lnTo>
                  <a:lnTo>
                    <a:pt x="162660" y="205090"/>
                  </a:lnTo>
                  <a:lnTo>
                    <a:pt x="166586" y="214734"/>
                  </a:lnTo>
                  <a:lnTo>
                    <a:pt x="168782" y="225444"/>
                  </a:lnTo>
                  <a:lnTo>
                    <a:pt x="169462" y="236890"/>
                  </a:lnTo>
                  <a:lnTo>
                    <a:pt x="168937" y="248566"/>
                  </a:lnTo>
                  <a:lnTo>
                    <a:pt x="167510" y="260153"/>
                  </a:lnTo>
                  <a:lnTo>
                    <a:pt x="165265" y="271372"/>
                  </a:lnTo>
                  <a:lnTo>
                    <a:pt x="162090" y="281906"/>
                  </a:lnTo>
                  <a:lnTo>
                    <a:pt x="157983" y="291652"/>
                  </a:lnTo>
                  <a:lnTo>
                    <a:pt x="152753" y="300517"/>
                  </a:lnTo>
                  <a:lnTo>
                    <a:pt x="145952" y="308334"/>
                  </a:lnTo>
                  <a:lnTo>
                    <a:pt x="137484" y="315104"/>
                  </a:lnTo>
                  <a:lnTo>
                    <a:pt x="127541" y="320653"/>
                  </a:lnTo>
                  <a:lnTo>
                    <a:pt x="116425" y="324557"/>
                  </a:lnTo>
                  <a:lnTo>
                    <a:pt x="104439" y="326734"/>
                  </a:lnTo>
                  <a:lnTo>
                    <a:pt x="92156" y="327231"/>
                  </a:lnTo>
                  <a:lnTo>
                    <a:pt x="80378" y="326052"/>
                  </a:lnTo>
                  <a:lnTo>
                    <a:pt x="69499" y="323371"/>
                  </a:lnTo>
                  <a:lnTo>
                    <a:pt x="59553" y="319471"/>
                  </a:lnTo>
                  <a:lnTo>
                    <a:pt x="50405" y="314645"/>
                  </a:lnTo>
                  <a:lnTo>
                    <a:pt x="41883" y="309153"/>
                  </a:lnTo>
                  <a:lnTo>
                    <a:pt x="33932" y="303498"/>
                  </a:lnTo>
                  <a:lnTo>
                    <a:pt x="25745" y="297869"/>
                  </a:lnTo>
                  <a:lnTo>
                    <a:pt x="15479" y="29177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92509" y="431668"/>
              <a:ext cx="123757" cy="157739"/>
            </a:xfrm>
            <a:custGeom>
              <a:avLst/>
              <a:gdLst/>
              <a:ahLst/>
              <a:cxnLst/>
              <a:rect l="0" t="0" r="0" b="0"/>
              <a:pathLst>
                <a:path w="123757" h="157739">
                  <a:moveTo>
                    <a:pt x="98164" y="31585"/>
                  </a:moveTo>
                  <a:lnTo>
                    <a:pt x="92230" y="25785"/>
                  </a:lnTo>
                  <a:lnTo>
                    <a:pt x="86025" y="20861"/>
                  </a:lnTo>
                  <a:lnTo>
                    <a:pt x="78934" y="16372"/>
                  </a:lnTo>
                  <a:lnTo>
                    <a:pt x="71167" y="12669"/>
                  </a:lnTo>
                  <a:lnTo>
                    <a:pt x="63168" y="10601"/>
                  </a:lnTo>
                  <a:lnTo>
                    <a:pt x="55223" y="10503"/>
                  </a:lnTo>
                  <a:lnTo>
                    <a:pt x="47276" y="12401"/>
                  </a:lnTo>
                  <a:lnTo>
                    <a:pt x="39034" y="16263"/>
                  </a:lnTo>
                  <a:lnTo>
                    <a:pt x="30357" y="21867"/>
                  </a:lnTo>
                  <a:lnTo>
                    <a:pt x="21736" y="29034"/>
                  </a:lnTo>
                  <a:lnTo>
                    <a:pt x="14159" y="37732"/>
                  </a:lnTo>
                  <a:lnTo>
                    <a:pt x="8106" y="47795"/>
                  </a:lnTo>
                  <a:lnTo>
                    <a:pt x="3722" y="58803"/>
                  </a:lnTo>
                  <a:lnTo>
                    <a:pt x="1071" y="70183"/>
                  </a:lnTo>
                  <a:lnTo>
                    <a:pt x="0" y="81576"/>
                  </a:lnTo>
                  <a:lnTo>
                    <a:pt x="381" y="92835"/>
                  </a:lnTo>
                  <a:lnTo>
                    <a:pt x="2217" y="103927"/>
                  </a:lnTo>
                  <a:lnTo>
                    <a:pt x="5376" y="114862"/>
                  </a:lnTo>
                  <a:lnTo>
                    <a:pt x="9781" y="125340"/>
                  </a:lnTo>
                  <a:lnTo>
                    <a:pt x="15486" y="134779"/>
                  </a:lnTo>
                  <a:lnTo>
                    <a:pt x="22398" y="142934"/>
                  </a:lnTo>
                  <a:lnTo>
                    <a:pt x="30310" y="149563"/>
                  </a:lnTo>
                  <a:lnTo>
                    <a:pt x="38991" y="154267"/>
                  </a:lnTo>
                  <a:lnTo>
                    <a:pt x="48237" y="157013"/>
                  </a:lnTo>
                  <a:lnTo>
                    <a:pt x="57884" y="157738"/>
                  </a:lnTo>
                  <a:lnTo>
                    <a:pt x="67814" y="156188"/>
                  </a:lnTo>
                  <a:lnTo>
                    <a:pt x="77928" y="152438"/>
                  </a:lnTo>
                  <a:lnTo>
                    <a:pt x="87837" y="146669"/>
                  </a:lnTo>
                  <a:lnTo>
                    <a:pt x="96885" y="138985"/>
                  </a:lnTo>
                  <a:lnTo>
                    <a:pt x="104779" y="129634"/>
                  </a:lnTo>
                  <a:lnTo>
                    <a:pt x="111401" y="118950"/>
                  </a:lnTo>
                  <a:lnTo>
                    <a:pt x="116633" y="107263"/>
                  </a:lnTo>
                  <a:lnTo>
                    <a:pt x="120550" y="94855"/>
                  </a:lnTo>
                  <a:lnTo>
                    <a:pt x="123046" y="82101"/>
                  </a:lnTo>
                  <a:lnTo>
                    <a:pt x="123756" y="69466"/>
                  </a:lnTo>
                  <a:lnTo>
                    <a:pt x="122639" y="57200"/>
                  </a:lnTo>
                  <a:lnTo>
                    <a:pt x="119771" y="45677"/>
                  </a:lnTo>
                  <a:lnTo>
                    <a:pt x="115180" y="35462"/>
                  </a:lnTo>
                  <a:lnTo>
                    <a:pt x="109070" y="26746"/>
                  </a:lnTo>
                  <a:lnTo>
                    <a:pt x="102193" y="19533"/>
                  </a:lnTo>
                  <a:lnTo>
                    <a:pt x="95089" y="13123"/>
                  </a:lnTo>
                  <a:lnTo>
                    <a:pt x="87139" y="6952"/>
                  </a:lnTo>
                  <a:lnTo>
                    <a:pt x="771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68974" y="442196"/>
              <a:ext cx="108219" cy="137654"/>
            </a:xfrm>
            <a:custGeom>
              <a:avLst/>
              <a:gdLst/>
              <a:ahLst/>
              <a:cxnLst/>
              <a:rect l="0" t="0" r="0" b="0"/>
              <a:pathLst>
                <a:path w="108219" h="137654">
                  <a:moveTo>
                    <a:pt x="16456" y="10529"/>
                  </a:moveTo>
                  <a:lnTo>
                    <a:pt x="10722" y="19397"/>
                  </a:lnTo>
                  <a:lnTo>
                    <a:pt x="6438" y="28384"/>
                  </a:lnTo>
                  <a:lnTo>
                    <a:pt x="3237" y="38375"/>
                  </a:lnTo>
                  <a:lnTo>
                    <a:pt x="1048" y="49183"/>
                  </a:lnTo>
                  <a:lnTo>
                    <a:pt x="0" y="60346"/>
                  </a:lnTo>
                  <a:lnTo>
                    <a:pt x="62" y="71551"/>
                  </a:lnTo>
                  <a:lnTo>
                    <a:pt x="1232" y="82663"/>
                  </a:lnTo>
                  <a:lnTo>
                    <a:pt x="3608" y="93648"/>
                  </a:lnTo>
                  <a:lnTo>
                    <a:pt x="7140" y="104500"/>
                  </a:lnTo>
                  <a:lnTo>
                    <a:pt x="11968" y="114751"/>
                  </a:lnTo>
                  <a:lnTo>
                    <a:pt x="18489" y="123504"/>
                  </a:lnTo>
                  <a:lnTo>
                    <a:pt x="26759" y="130380"/>
                  </a:lnTo>
                  <a:lnTo>
                    <a:pt x="36226" y="135166"/>
                  </a:lnTo>
                  <a:lnTo>
                    <a:pt x="45957" y="137562"/>
                  </a:lnTo>
                  <a:lnTo>
                    <a:pt x="55387" y="137653"/>
                  </a:lnTo>
                  <a:lnTo>
                    <a:pt x="64325" y="135800"/>
                  </a:lnTo>
                  <a:lnTo>
                    <a:pt x="72780" y="132439"/>
                  </a:lnTo>
                  <a:lnTo>
                    <a:pt x="80827" y="127955"/>
                  </a:lnTo>
                  <a:lnTo>
                    <a:pt x="88229" y="122339"/>
                  </a:lnTo>
                  <a:lnTo>
                    <a:pt x="94457" y="115214"/>
                  </a:lnTo>
                  <a:lnTo>
                    <a:pt x="99316" y="106496"/>
                  </a:lnTo>
                  <a:lnTo>
                    <a:pt x="102920" y="96370"/>
                  </a:lnTo>
                  <a:lnTo>
                    <a:pt x="105505" y="85124"/>
                  </a:lnTo>
                  <a:lnTo>
                    <a:pt x="107310" y="73047"/>
                  </a:lnTo>
                  <a:lnTo>
                    <a:pt x="108218" y="60702"/>
                  </a:lnTo>
                  <a:lnTo>
                    <a:pt x="107780" y="48880"/>
                  </a:lnTo>
                  <a:lnTo>
                    <a:pt x="105865" y="37982"/>
                  </a:lnTo>
                  <a:lnTo>
                    <a:pt x="102938" y="28332"/>
                  </a:lnTo>
                  <a:lnTo>
                    <a:pt x="99593" y="19416"/>
                  </a:lnTo>
                  <a:lnTo>
                    <a:pt x="95537" y="10456"/>
                  </a:lnTo>
                  <a:lnTo>
                    <a:pt x="901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64414" y="210569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0"/>
                  </a:lnTo>
                  <a:lnTo>
                    <a:pt x="3686" y="50908"/>
                  </a:lnTo>
                  <a:lnTo>
                    <a:pt x="5354" y="63396"/>
                  </a:lnTo>
                  <a:lnTo>
                    <a:pt x="6772" y="76881"/>
                  </a:lnTo>
                  <a:lnTo>
                    <a:pt x="8043" y="91029"/>
                  </a:lnTo>
                  <a:lnTo>
                    <a:pt x="9502" y="105067"/>
                  </a:lnTo>
                  <a:lnTo>
                    <a:pt x="11330" y="118560"/>
                  </a:lnTo>
                  <a:lnTo>
                    <a:pt x="13389" y="131890"/>
                  </a:lnTo>
                  <a:lnTo>
                    <a:pt x="15317" y="146045"/>
                  </a:lnTo>
                  <a:lnTo>
                    <a:pt x="16910" y="161528"/>
                  </a:lnTo>
                  <a:lnTo>
                    <a:pt x="18133" y="178200"/>
                  </a:lnTo>
                  <a:lnTo>
                    <a:pt x="19029" y="195549"/>
                  </a:lnTo>
                  <a:lnTo>
                    <a:pt x="19666" y="213183"/>
                  </a:lnTo>
                  <a:lnTo>
                    <a:pt x="20111" y="230736"/>
                  </a:lnTo>
                  <a:lnTo>
                    <a:pt x="20416" y="247814"/>
                  </a:lnTo>
                  <a:lnTo>
                    <a:pt x="20626" y="264258"/>
                  </a:lnTo>
                  <a:lnTo>
                    <a:pt x="20767" y="280094"/>
                  </a:lnTo>
                  <a:lnTo>
                    <a:pt x="20863" y="295428"/>
                  </a:lnTo>
                  <a:lnTo>
                    <a:pt x="20927" y="310361"/>
                  </a:lnTo>
                  <a:lnTo>
                    <a:pt x="20970" y="324390"/>
                  </a:lnTo>
                  <a:lnTo>
                    <a:pt x="21004" y="337792"/>
                  </a:lnTo>
                  <a:lnTo>
                    <a:pt x="21031" y="351749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27544" y="315854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31586"/>
                  </a:moveTo>
                  <a:lnTo>
                    <a:pt x="248610" y="31519"/>
                  </a:lnTo>
                  <a:lnTo>
                    <a:pt x="235339" y="30879"/>
                  </a:lnTo>
                  <a:lnTo>
                    <a:pt x="222134" y="29582"/>
                  </a:lnTo>
                  <a:lnTo>
                    <a:pt x="208619" y="27722"/>
                  </a:lnTo>
                  <a:lnTo>
                    <a:pt x="194462" y="25406"/>
                  </a:lnTo>
                  <a:lnTo>
                    <a:pt x="179555" y="22744"/>
                  </a:lnTo>
                  <a:lnTo>
                    <a:pt x="163963" y="19993"/>
                  </a:lnTo>
                  <a:lnTo>
                    <a:pt x="147817" y="17534"/>
                  </a:lnTo>
                  <a:lnTo>
                    <a:pt x="131263" y="15548"/>
                  </a:lnTo>
                  <a:lnTo>
                    <a:pt x="114740" y="13876"/>
                  </a:lnTo>
                  <a:lnTo>
                    <a:pt x="98954" y="12140"/>
                  </a:lnTo>
                  <a:lnTo>
                    <a:pt x="84228" y="10122"/>
                  </a:lnTo>
                  <a:lnTo>
                    <a:pt x="70415" y="7925"/>
                  </a:lnTo>
                  <a:lnTo>
                    <a:pt x="55406" y="5672"/>
                  </a:lnTo>
                  <a:lnTo>
                    <a:pt x="34535" y="31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13818" y="391137"/>
              <a:ext cx="187551" cy="205938"/>
            </a:xfrm>
            <a:custGeom>
              <a:avLst/>
              <a:gdLst/>
              <a:ahLst/>
              <a:cxnLst/>
              <a:rect l="0" t="0" r="0" b="0"/>
              <a:pathLst>
                <a:path w="187551" h="205938">
                  <a:moveTo>
                    <a:pt x="134907" y="61588"/>
                  </a:moveTo>
                  <a:lnTo>
                    <a:pt x="129039" y="52854"/>
                  </a:lnTo>
                  <a:lnTo>
                    <a:pt x="123475" y="45147"/>
                  </a:lnTo>
                  <a:lnTo>
                    <a:pt x="117676" y="37745"/>
                  </a:lnTo>
                  <a:lnTo>
                    <a:pt x="111595" y="30484"/>
                  </a:lnTo>
                  <a:lnTo>
                    <a:pt x="105265" y="23305"/>
                  </a:lnTo>
                  <a:lnTo>
                    <a:pt x="98727" y="16193"/>
                  </a:lnTo>
                  <a:lnTo>
                    <a:pt x="91706" y="9622"/>
                  </a:lnTo>
                  <a:lnTo>
                    <a:pt x="83627" y="4500"/>
                  </a:lnTo>
                  <a:lnTo>
                    <a:pt x="74272" y="1218"/>
                  </a:lnTo>
                  <a:lnTo>
                    <a:pt x="64058" y="0"/>
                  </a:lnTo>
                  <a:lnTo>
                    <a:pt x="53816" y="1152"/>
                  </a:lnTo>
                  <a:lnTo>
                    <a:pt x="44046" y="4598"/>
                  </a:lnTo>
                  <a:lnTo>
                    <a:pt x="35047" y="9979"/>
                  </a:lnTo>
                  <a:lnTo>
                    <a:pt x="27083" y="16862"/>
                  </a:lnTo>
                  <a:lnTo>
                    <a:pt x="20181" y="24859"/>
                  </a:lnTo>
                  <a:lnTo>
                    <a:pt x="14360" y="33818"/>
                  </a:lnTo>
                  <a:lnTo>
                    <a:pt x="9734" y="43807"/>
                  </a:lnTo>
                  <a:lnTo>
                    <a:pt x="6246" y="54784"/>
                  </a:lnTo>
                  <a:lnTo>
                    <a:pt x="3715" y="66596"/>
                  </a:lnTo>
                  <a:lnTo>
                    <a:pt x="1924" y="79056"/>
                  </a:lnTo>
                  <a:lnTo>
                    <a:pt x="683" y="91991"/>
                  </a:lnTo>
                  <a:lnTo>
                    <a:pt x="0" y="105101"/>
                  </a:lnTo>
                  <a:lnTo>
                    <a:pt x="65" y="117976"/>
                  </a:lnTo>
                  <a:lnTo>
                    <a:pt x="923" y="130412"/>
                  </a:lnTo>
                  <a:lnTo>
                    <a:pt x="2482" y="142390"/>
                  </a:lnTo>
                  <a:lnTo>
                    <a:pt x="4600" y="153973"/>
                  </a:lnTo>
                  <a:lnTo>
                    <a:pt x="7145" y="165240"/>
                  </a:lnTo>
                  <a:lnTo>
                    <a:pt x="10329" y="175943"/>
                  </a:lnTo>
                  <a:lnTo>
                    <a:pt x="14676" y="185532"/>
                  </a:lnTo>
                  <a:lnTo>
                    <a:pt x="20376" y="193784"/>
                  </a:lnTo>
                  <a:lnTo>
                    <a:pt x="27153" y="200308"/>
                  </a:lnTo>
                  <a:lnTo>
                    <a:pt x="34466" y="204410"/>
                  </a:lnTo>
                  <a:lnTo>
                    <a:pt x="41935" y="205937"/>
                  </a:lnTo>
                  <a:lnTo>
                    <a:pt x="49219" y="205030"/>
                  </a:lnTo>
                  <a:lnTo>
                    <a:pt x="55950" y="201845"/>
                  </a:lnTo>
                  <a:lnTo>
                    <a:pt x="61990" y="196706"/>
                  </a:lnTo>
                  <a:lnTo>
                    <a:pt x="67384" y="190023"/>
                  </a:lnTo>
                  <a:lnTo>
                    <a:pt x="72247" y="182183"/>
                  </a:lnTo>
                  <a:lnTo>
                    <a:pt x="76704" y="173505"/>
                  </a:lnTo>
                  <a:lnTo>
                    <a:pt x="80699" y="164071"/>
                  </a:lnTo>
                  <a:lnTo>
                    <a:pt x="84011" y="153755"/>
                  </a:lnTo>
                  <a:lnTo>
                    <a:pt x="86579" y="142554"/>
                  </a:lnTo>
                  <a:lnTo>
                    <a:pt x="88643" y="130590"/>
                  </a:lnTo>
                  <a:lnTo>
                    <a:pt x="90644" y="118028"/>
                  </a:lnTo>
                  <a:lnTo>
                    <a:pt x="92855" y="105114"/>
                  </a:lnTo>
                  <a:lnTo>
                    <a:pt x="95702" y="95304"/>
                  </a:lnTo>
                  <a:lnTo>
                    <a:pt x="99138" y="92539"/>
                  </a:lnTo>
                  <a:lnTo>
                    <a:pt x="102389" y="95090"/>
                  </a:lnTo>
                  <a:lnTo>
                    <a:pt x="105440" y="100861"/>
                  </a:lnTo>
                  <a:lnTo>
                    <a:pt x="108454" y="108520"/>
                  </a:lnTo>
                  <a:lnTo>
                    <a:pt x="111534" y="117286"/>
                  </a:lnTo>
                  <a:lnTo>
                    <a:pt x="114873" y="126546"/>
                  </a:lnTo>
                  <a:lnTo>
                    <a:pt x="118776" y="135734"/>
                  </a:lnTo>
                  <a:lnTo>
                    <a:pt x="123355" y="144567"/>
                  </a:lnTo>
                  <a:lnTo>
                    <a:pt x="128560" y="152984"/>
                  </a:lnTo>
                  <a:lnTo>
                    <a:pt x="134277" y="161030"/>
                  </a:lnTo>
                  <a:lnTo>
                    <a:pt x="140381" y="168772"/>
                  </a:lnTo>
                  <a:lnTo>
                    <a:pt x="146849" y="175982"/>
                  </a:lnTo>
                  <a:lnTo>
                    <a:pt x="154598" y="182840"/>
                  </a:lnTo>
                  <a:lnTo>
                    <a:pt x="166547" y="189951"/>
                  </a:lnTo>
                  <a:lnTo>
                    <a:pt x="187550" y="198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01965" y="387099"/>
              <a:ext cx="137294" cy="368409"/>
            </a:xfrm>
            <a:custGeom>
              <a:avLst/>
              <a:gdLst/>
              <a:ahLst/>
              <a:cxnLst/>
              <a:rect l="0" t="0" r="0" b="0"/>
              <a:pathLst>
                <a:path w="137294" h="368409">
                  <a:moveTo>
                    <a:pt x="20501" y="149854"/>
                  </a:moveTo>
                  <a:lnTo>
                    <a:pt x="20568" y="164523"/>
                  </a:lnTo>
                  <a:lnTo>
                    <a:pt x="21209" y="178434"/>
                  </a:lnTo>
                  <a:lnTo>
                    <a:pt x="22500" y="192927"/>
                  </a:lnTo>
                  <a:lnTo>
                    <a:pt x="24188" y="207956"/>
                  </a:lnTo>
                  <a:lnTo>
                    <a:pt x="25856" y="223133"/>
                  </a:lnTo>
                  <a:lnTo>
                    <a:pt x="27273" y="238195"/>
                  </a:lnTo>
                  <a:lnTo>
                    <a:pt x="28544" y="252886"/>
                  </a:lnTo>
                  <a:lnTo>
                    <a:pt x="30004" y="266898"/>
                  </a:lnTo>
                  <a:lnTo>
                    <a:pt x="31832" y="280137"/>
                  </a:lnTo>
                  <a:lnTo>
                    <a:pt x="33889" y="292840"/>
                  </a:lnTo>
                  <a:lnTo>
                    <a:pt x="35817" y="305450"/>
                  </a:lnTo>
                  <a:lnTo>
                    <a:pt x="37416" y="318232"/>
                  </a:lnTo>
                  <a:lnTo>
                    <a:pt x="38812" y="331107"/>
                  </a:lnTo>
                  <a:lnTo>
                    <a:pt x="40356" y="343758"/>
                  </a:lnTo>
                  <a:lnTo>
                    <a:pt x="42228" y="355944"/>
                  </a:lnTo>
                  <a:lnTo>
                    <a:pt x="43804" y="365241"/>
                  </a:lnTo>
                  <a:lnTo>
                    <a:pt x="44140" y="368408"/>
                  </a:lnTo>
                  <a:lnTo>
                    <a:pt x="43280" y="366012"/>
                  </a:lnTo>
                  <a:lnTo>
                    <a:pt x="41546" y="359648"/>
                  </a:lnTo>
                  <a:lnTo>
                    <a:pt x="39218" y="350474"/>
                  </a:lnTo>
                  <a:lnTo>
                    <a:pt x="36493" y="339098"/>
                  </a:lnTo>
                  <a:lnTo>
                    <a:pt x="33504" y="325987"/>
                  </a:lnTo>
                  <a:lnTo>
                    <a:pt x="30341" y="311564"/>
                  </a:lnTo>
                  <a:lnTo>
                    <a:pt x="27061" y="296183"/>
                  </a:lnTo>
                  <a:lnTo>
                    <a:pt x="23705" y="280131"/>
                  </a:lnTo>
                  <a:lnTo>
                    <a:pt x="20298" y="263940"/>
                  </a:lnTo>
                  <a:lnTo>
                    <a:pt x="16856" y="248373"/>
                  </a:lnTo>
                  <a:lnTo>
                    <a:pt x="13397" y="233784"/>
                  </a:lnTo>
                  <a:lnTo>
                    <a:pt x="10089" y="219852"/>
                  </a:lnTo>
                  <a:lnTo>
                    <a:pt x="7248" y="205809"/>
                  </a:lnTo>
                  <a:lnTo>
                    <a:pt x="5006" y="191206"/>
                  </a:lnTo>
                  <a:lnTo>
                    <a:pt x="3330" y="175937"/>
                  </a:lnTo>
                  <a:lnTo>
                    <a:pt x="2123" y="160068"/>
                  </a:lnTo>
                  <a:lnTo>
                    <a:pt x="1274" y="143718"/>
                  </a:lnTo>
                  <a:lnTo>
                    <a:pt x="685" y="127008"/>
                  </a:lnTo>
                  <a:lnTo>
                    <a:pt x="283" y="110038"/>
                  </a:lnTo>
                  <a:lnTo>
                    <a:pt x="12" y="92890"/>
                  </a:lnTo>
                  <a:lnTo>
                    <a:pt x="0" y="75783"/>
                  </a:lnTo>
                  <a:lnTo>
                    <a:pt x="523" y="59064"/>
                  </a:lnTo>
                  <a:lnTo>
                    <a:pt x="1711" y="42915"/>
                  </a:lnTo>
                  <a:lnTo>
                    <a:pt x="4172" y="28138"/>
                  </a:lnTo>
                  <a:lnTo>
                    <a:pt x="9023" y="16184"/>
                  </a:lnTo>
                  <a:lnTo>
                    <a:pt x="16658" y="7600"/>
                  </a:lnTo>
                  <a:lnTo>
                    <a:pt x="26516" y="2295"/>
                  </a:lnTo>
                  <a:lnTo>
                    <a:pt x="37499" y="0"/>
                  </a:lnTo>
                  <a:lnTo>
                    <a:pt x="48838" y="230"/>
                  </a:lnTo>
                  <a:lnTo>
                    <a:pt x="60006" y="2431"/>
                  </a:lnTo>
                  <a:lnTo>
                    <a:pt x="70563" y="6091"/>
                  </a:lnTo>
                  <a:lnTo>
                    <a:pt x="80358" y="10803"/>
                  </a:lnTo>
                  <a:lnTo>
                    <a:pt x="89440" y="16418"/>
                  </a:lnTo>
                  <a:lnTo>
                    <a:pt x="97940" y="23017"/>
                  </a:lnTo>
                  <a:lnTo>
                    <a:pt x="105997" y="30568"/>
                  </a:lnTo>
                  <a:lnTo>
                    <a:pt x="113563" y="38927"/>
                  </a:lnTo>
                  <a:lnTo>
                    <a:pt x="120427" y="47917"/>
                  </a:lnTo>
                  <a:lnTo>
                    <a:pt x="126519" y="57379"/>
                  </a:lnTo>
                  <a:lnTo>
                    <a:pt x="131593" y="67343"/>
                  </a:lnTo>
                  <a:lnTo>
                    <a:pt x="135172" y="78018"/>
                  </a:lnTo>
                  <a:lnTo>
                    <a:pt x="137121" y="89450"/>
                  </a:lnTo>
                  <a:lnTo>
                    <a:pt x="137293" y="101228"/>
                  </a:lnTo>
                  <a:lnTo>
                    <a:pt x="135364" y="112602"/>
                  </a:lnTo>
                  <a:lnTo>
                    <a:pt x="131362" y="123172"/>
                  </a:lnTo>
                  <a:lnTo>
                    <a:pt x="125591" y="132726"/>
                  </a:lnTo>
                  <a:lnTo>
                    <a:pt x="118437" y="141071"/>
                  </a:lnTo>
                  <a:lnTo>
                    <a:pt x="110260" y="148233"/>
                  </a:lnTo>
                  <a:lnTo>
                    <a:pt x="101228" y="154246"/>
                  </a:lnTo>
                  <a:lnTo>
                    <a:pt x="90130" y="159647"/>
                  </a:lnTo>
                  <a:lnTo>
                    <a:pt x="72643" y="164912"/>
                  </a:lnTo>
                  <a:lnTo>
                    <a:pt x="41558" y="170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74673" y="431535"/>
              <a:ext cx="184706" cy="147533"/>
            </a:xfrm>
            <a:custGeom>
              <a:avLst/>
              <a:gdLst/>
              <a:ahLst/>
              <a:cxnLst/>
              <a:rect l="0" t="0" r="0" b="0"/>
              <a:pathLst>
                <a:path w="184706" h="147533">
                  <a:moveTo>
                    <a:pt x="58363" y="73832"/>
                  </a:moveTo>
                  <a:lnTo>
                    <a:pt x="67031" y="70765"/>
                  </a:lnTo>
                  <a:lnTo>
                    <a:pt x="74096" y="66702"/>
                  </a:lnTo>
                  <a:lnTo>
                    <a:pt x="80188" y="61209"/>
                  </a:lnTo>
                  <a:lnTo>
                    <a:pt x="85072" y="54449"/>
                  </a:lnTo>
                  <a:lnTo>
                    <a:pt x="87989" y="46652"/>
                  </a:lnTo>
                  <a:lnTo>
                    <a:pt x="88683" y="38064"/>
                  </a:lnTo>
                  <a:lnTo>
                    <a:pt x="87201" y="29224"/>
                  </a:lnTo>
                  <a:lnTo>
                    <a:pt x="83622" y="20915"/>
                  </a:lnTo>
                  <a:lnTo>
                    <a:pt x="78216" y="13531"/>
                  </a:lnTo>
                  <a:lnTo>
                    <a:pt x="71351" y="7425"/>
                  </a:lnTo>
                  <a:lnTo>
                    <a:pt x="63391" y="3074"/>
                  </a:lnTo>
                  <a:lnTo>
                    <a:pt x="54646" y="566"/>
                  </a:lnTo>
                  <a:lnTo>
                    <a:pt x="45676" y="0"/>
                  </a:lnTo>
                  <a:lnTo>
                    <a:pt x="37267" y="1657"/>
                  </a:lnTo>
                  <a:lnTo>
                    <a:pt x="29802" y="5478"/>
                  </a:lnTo>
                  <a:lnTo>
                    <a:pt x="23299" y="11295"/>
                  </a:lnTo>
                  <a:lnTo>
                    <a:pt x="17615" y="19011"/>
                  </a:lnTo>
                  <a:lnTo>
                    <a:pt x="12571" y="28384"/>
                  </a:lnTo>
                  <a:lnTo>
                    <a:pt x="8165" y="39082"/>
                  </a:lnTo>
                  <a:lnTo>
                    <a:pt x="4569" y="50778"/>
                  </a:lnTo>
                  <a:lnTo>
                    <a:pt x="1822" y="63193"/>
                  </a:lnTo>
                  <a:lnTo>
                    <a:pt x="145" y="75951"/>
                  </a:lnTo>
                  <a:lnTo>
                    <a:pt x="0" y="88589"/>
                  </a:lnTo>
                  <a:lnTo>
                    <a:pt x="1504" y="100856"/>
                  </a:lnTo>
                  <a:lnTo>
                    <a:pt x="4633" y="112381"/>
                  </a:lnTo>
                  <a:lnTo>
                    <a:pt x="9401" y="122596"/>
                  </a:lnTo>
                  <a:lnTo>
                    <a:pt x="15640" y="131304"/>
                  </a:lnTo>
                  <a:lnTo>
                    <a:pt x="22912" y="138151"/>
                  </a:lnTo>
                  <a:lnTo>
                    <a:pt x="30623" y="142478"/>
                  </a:lnTo>
                  <a:lnTo>
                    <a:pt x="38396" y="144155"/>
                  </a:lnTo>
                  <a:lnTo>
                    <a:pt x="46070" y="143180"/>
                  </a:lnTo>
                  <a:lnTo>
                    <a:pt x="53602" y="139418"/>
                  </a:lnTo>
                  <a:lnTo>
                    <a:pt x="60992" y="133070"/>
                  </a:lnTo>
                  <a:lnTo>
                    <a:pt x="67938" y="124421"/>
                  </a:lnTo>
                  <a:lnTo>
                    <a:pt x="73851" y="113658"/>
                  </a:lnTo>
                  <a:lnTo>
                    <a:pt x="78491" y="101099"/>
                  </a:lnTo>
                  <a:lnTo>
                    <a:pt x="81776" y="87449"/>
                  </a:lnTo>
                  <a:lnTo>
                    <a:pt x="83614" y="73683"/>
                  </a:lnTo>
                  <a:lnTo>
                    <a:pt x="84141" y="60429"/>
                  </a:lnTo>
                  <a:lnTo>
                    <a:pt x="84655" y="50414"/>
                  </a:lnTo>
                  <a:lnTo>
                    <a:pt x="86437" y="47046"/>
                  </a:lnTo>
                  <a:lnTo>
                    <a:pt x="88886" y="49549"/>
                  </a:lnTo>
                  <a:lnTo>
                    <a:pt x="91660" y="55958"/>
                  </a:lnTo>
                  <a:lnTo>
                    <a:pt x="94645" y="64537"/>
                  </a:lnTo>
                  <a:lnTo>
                    <a:pt x="97788" y="74199"/>
                  </a:lnTo>
                  <a:lnTo>
                    <a:pt x="101211" y="84206"/>
                  </a:lnTo>
                  <a:lnTo>
                    <a:pt x="105189" y="93968"/>
                  </a:lnTo>
                  <a:lnTo>
                    <a:pt x="109834" y="103215"/>
                  </a:lnTo>
                  <a:lnTo>
                    <a:pt x="115258" y="111758"/>
                  </a:lnTo>
                  <a:lnTo>
                    <a:pt x="121656" y="119364"/>
                  </a:lnTo>
                  <a:lnTo>
                    <a:pt x="129033" y="126000"/>
                  </a:lnTo>
                  <a:lnTo>
                    <a:pt x="137178" y="131646"/>
                  </a:lnTo>
                  <a:lnTo>
                    <a:pt x="146767" y="136755"/>
                  </a:lnTo>
                  <a:lnTo>
                    <a:pt x="160879" y="141775"/>
                  </a:lnTo>
                  <a:lnTo>
                    <a:pt x="184705" y="147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41178" y="386160"/>
              <a:ext cx="165736" cy="182734"/>
            </a:xfrm>
            <a:custGeom>
              <a:avLst/>
              <a:gdLst/>
              <a:ahLst/>
              <a:cxnLst/>
              <a:rect l="0" t="0" r="0" b="0"/>
              <a:pathLst>
                <a:path w="165736" h="182734">
                  <a:moveTo>
                    <a:pt x="123485" y="13922"/>
                  </a:moveTo>
                  <a:lnTo>
                    <a:pt x="114683" y="10989"/>
                  </a:lnTo>
                  <a:lnTo>
                    <a:pt x="106336" y="8206"/>
                  </a:lnTo>
                  <a:lnTo>
                    <a:pt x="97638" y="5316"/>
                  </a:lnTo>
                  <a:lnTo>
                    <a:pt x="88517" y="2621"/>
                  </a:lnTo>
                  <a:lnTo>
                    <a:pt x="79022" y="753"/>
                  </a:lnTo>
                  <a:lnTo>
                    <a:pt x="69230" y="0"/>
                  </a:lnTo>
                  <a:lnTo>
                    <a:pt x="59216" y="486"/>
                  </a:lnTo>
                  <a:lnTo>
                    <a:pt x="49042" y="2336"/>
                  </a:lnTo>
                  <a:lnTo>
                    <a:pt x="38765" y="5477"/>
                  </a:lnTo>
                  <a:lnTo>
                    <a:pt x="28747" y="9857"/>
                  </a:lnTo>
                  <a:lnTo>
                    <a:pt x="19626" y="15539"/>
                  </a:lnTo>
                  <a:lnTo>
                    <a:pt x="11693" y="22427"/>
                  </a:lnTo>
                  <a:lnTo>
                    <a:pt x="5383" y="30151"/>
                  </a:lnTo>
                  <a:lnTo>
                    <a:pt x="1426" y="38174"/>
                  </a:lnTo>
                  <a:lnTo>
                    <a:pt x="0" y="46150"/>
                  </a:lnTo>
                  <a:lnTo>
                    <a:pt x="1146" y="53622"/>
                  </a:lnTo>
                  <a:lnTo>
                    <a:pt x="5023" y="59954"/>
                  </a:lnTo>
                  <a:lnTo>
                    <a:pt x="11439" y="64908"/>
                  </a:lnTo>
                  <a:lnTo>
                    <a:pt x="19794" y="68419"/>
                  </a:lnTo>
                  <a:lnTo>
                    <a:pt x="29295" y="70417"/>
                  </a:lnTo>
                  <a:lnTo>
                    <a:pt x="39380" y="71031"/>
                  </a:lnTo>
                  <a:lnTo>
                    <a:pt x="49741" y="70837"/>
                  </a:lnTo>
                  <a:lnTo>
                    <a:pt x="60221" y="70717"/>
                  </a:lnTo>
                  <a:lnTo>
                    <a:pt x="70744" y="71170"/>
                  </a:lnTo>
                  <a:lnTo>
                    <a:pt x="81116" y="72480"/>
                  </a:lnTo>
                  <a:lnTo>
                    <a:pt x="91015" y="74889"/>
                  </a:lnTo>
                  <a:lnTo>
                    <a:pt x="100310" y="78403"/>
                  </a:lnTo>
                  <a:lnTo>
                    <a:pt x="109198" y="82864"/>
                  </a:lnTo>
                  <a:lnTo>
                    <a:pt x="118089" y="88068"/>
                  </a:lnTo>
                  <a:lnTo>
                    <a:pt x="127213" y="93826"/>
                  </a:lnTo>
                  <a:lnTo>
                    <a:pt x="136306" y="100148"/>
                  </a:lnTo>
                  <a:lnTo>
                    <a:pt x="144733" y="107221"/>
                  </a:lnTo>
                  <a:lnTo>
                    <a:pt x="152171" y="115091"/>
                  </a:lnTo>
                  <a:lnTo>
                    <a:pt x="158299" y="123664"/>
                  </a:lnTo>
                  <a:lnTo>
                    <a:pt x="162659" y="132797"/>
                  </a:lnTo>
                  <a:lnTo>
                    <a:pt x="165170" y="142341"/>
                  </a:lnTo>
                  <a:lnTo>
                    <a:pt x="165735" y="151850"/>
                  </a:lnTo>
                  <a:lnTo>
                    <a:pt x="164078" y="160622"/>
                  </a:lnTo>
                  <a:lnTo>
                    <a:pt x="160256" y="168323"/>
                  </a:lnTo>
                  <a:lnTo>
                    <a:pt x="154438" y="174644"/>
                  </a:lnTo>
                  <a:lnTo>
                    <a:pt x="146722" y="179141"/>
                  </a:lnTo>
                  <a:lnTo>
                    <a:pt x="137353" y="181756"/>
                  </a:lnTo>
                  <a:lnTo>
                    <a:pt x="126827" y="182733"/>
                  </a:lnTo>
                  <a:lnTo>
                    <a:pt x="115780" y="182417"/>
                  </a:lnTo>
                  <a:lnTo>
                    <a:pt x="104613" y="181132"/>
                  </a:lnTo>
                  <a:lnTo>
                    <a:pt x="93508" y="178985"/>
                  </a:lnTo>
                  <a:lnTo>
                    <a:pt x="82519" y="175876"/>
                  </a:lnTo>
                  <a:lnTo>
                    <a:pt x="71658" y="171833"/>
                  </a:lnTo>
                  <a:lnTo>
                    <a:pt x="61362" y="167303"/>
                  </a:lnTo>
                  <a:lnTo>
                    <a:pt x="51485" y="162627"/>
                  </a:lnTo>
                  <a:lnTo>
                    <a:pt x="41158" y="157395"/>
                  </a:lnTo>
                  <a:lnTo>
                    <a:pt x="28729" y="150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51604" y="178984"/>
              <a:ext cx="7816" cy="400084"/>
            </a:xfrm>
            <a:custGeom>
              <a:avLst/>
              <a:gdLst/>
              <a:ahLst/>
              <a:cxnLst/>
              <a:rect l="0" t="0" r="0" b="0"/>
              <a:pathLst>
                <a:path w="7816" h="400084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59"/>
                  </a:lnTo>
                  <a:lnTo>
                    <a:pt x="201" y="42872"/>
                  </a:lnTo>
                  <a:lnTo>
                    <a:pt x="0" y="57648"/>
                  </a:lnTo>
                  <a:lnTo>
                    <a:pt x="652" y="74026"/>
                  </a:lnTo>
                  <a:lnTo>
                    <a:pt x="1889" y="91713"/>
                  </a:lnTo>
                  <a:lnTo>
                    <a:pt x="3254" y="110398"/>
                  </a:lnTo>
                  <a:lnTo>
                    <a:pt x="4463" y="129811"/>
                  </a:lnTo>
                  <a:lnTo>
                    <a:pt x="5425" y="149742"/>
                  </a:lnTo>
                  <a:lnTo>
                    <a:pt x="6145" y="170032"/>
                  </a:lnTo>
                  <a:lnTo>
                    <a:pt x="6664" y="190567"/>
                  </a:lnTo>
                  <a:lnTo>
                    <a:pt x="7029" y="211102"/>
                  </a:lnTo>
                  <a:lnTo>
                    <a:pt x="7281" y="231276"/>
                  </a:lnTo>
                  <a:lnTo>
                    <a:pt x="7455" y="250918"/>
                  </a:lnTo>
                  <a:lnTo>
                    <a:pt x="7573" y="269871"/>
                  </a:lnTo>
                  <a:lnTo>
                    <a:pt x="7653" y="287913"/>
                  </a:lnTo>
                  <a:lnTo>
                    <a:pt x="7706" y="305009"/>
                  </a:lnTo>
                  <a:lnTo>
                    <a:pt x="7742" y="321258"/>
                  </a:lnTo>
                  <a:lnTo>
                    <a:pt x="7770" y="338706"/>
                  </a:lnTo>
                  <a:lnTo>
                    <a:pt x="7794" y="362240"/>
                  </a:lnTo>
                  <a:lnTo>
                    <a:pt x="781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80435" y="284269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59138" y="0"/>
                  </a:lnTo>
                  <a:lnTo>
                    <a:pt x="245867" y="0"/>
                  </a:lnTo>
                  <a:lnTo>
                    <a:pt x="232661" y="0"/>
                  </a:lnTo>
                  <a:lnTo>
                    <a:pt x="219147" y="0"/>
                  </a:lnTo>
                  <a:lnTo>
                    <a:pt x="204990" y="0"/>
                  </a:lnTo>
                  <a:lnTo>
                    <a:pt x="190084" y="0"/>
                  </a:lnTo>
                  <a:lnTo>
                    <a:pt x="174492" y="0"/>
                  </a:lnTo>
                  <a:lnTo>
                    <a:pt x="158347" y="0"/>
                  </a:lnTo>
                  <a:lnTo>
                    <a:pt x="141782" y="0"/>
                  </a:lnTo>
                  <a:lnTo>
                    <a:pt x="124914" y="0"/>
                  </a:lnTo>
                  <a:lnTo>
                    <a:pt x="107830" y="0"/>
                  </a:lnTo>
                  <a:lnTo>
                    <a:pt x="90612" y="0"/>
                  </a:lnTo>
                  <a:lnTo>
                    <a:pt x="73678" y="0"/>
                  </a:lnTo>
                  <a:lnTo>
                    <a:pt x="55918" y="0"/>
                  </a:lnTo>
                  <a:lnTo>
                    <a:pt x="335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8603" y="396273"/>
              <a:ext cx="185128" cy="201956"/>
            </a:xfrm>
            <a:custGeom>
              <a:avLst/>
              <a:gdLst/>
              <a:ahLst/>
              <a:cxnLst/>
              <a:rect l="0" t="0" r="0" b="0"/>
              <a:pathLst>
                <a:path w="185128" h="201956">
                  <a:moveTo>
                    <a:pt x="79843" y="151208"/>
                  </a:moveTo>
                  <a:lnTo>
                    <a:pt x="82777" y="142340"/>
                  </a:lnTo>
                  <a:lnTo>
                    <a:pt x="85559" y="133353"/>
                  </a:lnTo>
                  <a:lnTo>
                    <a:pt x="88449" y="123358"/>
                  </a:lnTo>
                  <a:lnTo>
                    <a:pt x="91144" y="112377"/>
                  </a:lnTo>
                  <a:lnTo>
                    <a:pt x="93011" y="100566"/>
                  </a:lnTo>
                  <a:lnTo>
                    <a:pt x="93768" y="88107"/>
                  </a:lnTo>
                  <a:lnTo>
                    <a:pt x="93456" y="75170"/>
                  </a:lnTo>
                  <a:lnTo>
                    <a:pt x="92254" y="61889"/>
                  </a:lnTo>
                  <a:lnTo>
                    <a:pt x="90362" y="48381"/>
                  </a:lnTo>
                  <a:lnTo>
                    <a:pt x="87635" y="35211"/>
                  </a:lnTo>
                  <a:lnTo>
                    <a:pt x="83602" y="23354"/>
                  </a:lnTo>
                  <a:lnTo>
                    <a:pt x="78117" y="13253"/>
                  </a:lnTo>
                  <a:lnTo>
                    <a:pt x="71484" y="5489"/>
                  </a:lnTo>
                  <a:lnTo>
                    <a:pt x="64269" y="1005"/>
                  </a:lnTo>
                  <a:lnTo>
                    <a:pt x="56863" y="0"/>
                  </a:lnTo>
                  <a:lnTo>
                    <a:pt x="49451" y="2224"/>
                  </a:lnTo>
                  <a:lnTo>
                    <a:pt x="42100" y="7355"/>
                  </a:lnTo>
                  <a:lnTo>
                    <a:pt x="34832" y="14911"/>
                  </a:lnTo>
                  <a:lnTo>
                    <a:pt x="27799" y="24351"/>
                  </a:lnTo>
                  <a:lnTo>
                    <a:pt x="21296" y="35186"/>
                  </a:lnTo>
                  <a:lnTo>
                    <a:pt x="15441" y="47020"/>
                  </a:lnTo>
                  <a:lnTo>
                    <a:pt x="10358" y="59556"/>
                  </a:lnTo>
                  <a:lnTo>
                    <a:pt x="6240" y="72575"/>
                  </a:lnTo>
                  <a:lnTo>
                    <a:pt x="3105" y="85926"/>
                  </a:lnTo>
                  <a:lnTo>
                    <a:pt x="982" y="99502"/>
                  </a:lnTo>
                  <a:lnTo>
                    <a:pt x="0" y="113230"/>
                  </a:lnTo>
                  <a:lnTo>
                    <a:pt x="115" y="127056"/>
                  </a:lnTo>
                  <a:lnTo>
                    <a:pt x="1158" y="140782"/>
                  </a:lnTo>
                  <a:lnTo>
                    <a:pt x="2920" y="154079"/>
                  </a:lnTo>
                  <a:lnTo>
                    <a:pt x="5223" y="166778"/>
                  </a:lnTo>
                  <a:lnTo>
                    <a:pt x="8242" y="178085"/>
                  </a:lnTo>
                  <a:lnTo>
                    <a:pt x="12479" y="186558"/>
                  </a:lnTo>
                  <a:lnTo>
                    <a:pt x="18105" y="191650"/>
                  </a:lnTo>
                  <a:lnTo>
                    <a:pt x="24833" y="193457"/>
                  </a:lnTo>
                  <a:lnTo>
                    <a:pt x="32112" y="192252"/>
                  </a:lnTo>
                  <a:lnTo>
                    <a:pt x="39558" y="188517"/>
                  </a:lnTo>
                  <a:lnTo>
                    <a:pt x="46827" y="182811"/>
                  </a:lnTo>
                  <a:lnTo>
                    <a:pt x="53548" y="175643"/>
                  </a:lnTo>
                  <a:lnTo>
                    <a:pt x="59581" y="167428"/>
                  </a:lnTo>
                  <a:lnTo>
                    <a:pt x="64970" y="158477"/>
                  </a:lnTo>
                  <a:lnTo>
                    <a:pt x="69832" y="149018"/>
                  </a:lnTo>
                  <a:lnTo>
                    <a:pt x="74287" y="139207"/>
                  </a:lnTo>
                  <a:lnTo>
                    <a:pt x="78281" y="128991"/>
                  </a:lnTo>
                  <a:lnTo>
                    <a:pt x="81591" y="118140"/>
                  </a:lnTo>
                  <a:lnTo>
                    <a:pt x="84134" y="106674"/>
                  </a:lnTo>
                  <a:lnTo>
                    <a:pt x="85321" y="98083"/>
                  </a:lnTo>
                  <a:lnTo>
                    <a:pt x="85197" y="96328"/>
                  </a:lnTo>
                  <a:lnTo>
                    <a:pt x="85290" y="99547"/>
                  </a:lnTo>
                  <a:lnTo>
                    <a:pt x="86126" y="105712"/>
                  </a:lnTo>
                  <a:lnTo>
                    <a:pt x="87687" y="113596"/>
                  </a:lnTo>
                  <a:lnTo>
                    <a:pt x="89822" y="122494"/>
                  </a:lnTo>
                  <a:lnTo>
                    <a:pt x="92378" y="132001"/>
                  </a:lnTo>
                  <a:lnTo>
                    <a:pt x="95236" y="141882"/>
                  </a:lnTo>
                  <a:lnTo>
                    <a:pt x="98311" y="151989"/>
                  </a:lnTo>
                  <a:lnTo>
                    <a:pt x="101866" y="162076"/>
                  </a:lnTo>
                  <a:lnTo>
                    <a:pt x="106471" y="171780"/>
                  </a:lnTo>
                  <a:lnTo>
                    <a:pt x="112350" y="180926"/>
                  </a:lnTo>
                  <a:lnTo>
                    <a:pt x="119420" y="189035"/>
                  </a:lnTo>
                  <a:lnTo>
                    <a:pt x="127462" y="195272"/>
                  </a:lnTo>
                  <a:lnTo>
                    <a:pt x="136235" y="199351"/>
                  </a:lnTo>
                  <a:lnTo>
                    <a:pt x="145270" y="201434"/>
                  </a:lnTo>
                  <a:lnTo>
                    <a:pt x="154885" y="201955"/>
                  </a:lnTo>
                  <a:lnTo>
                    <a:pt x="167036" y="199840"/>
                  </a:lnTo>
                  <a:lnTo>
                    <a:pt x="185127" y="193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42883" y="431668"/>
              <a:ext cx="148248" cy="151504"/>
            </a:xfrm>
            <a:custGeom>
              <a:avLst/>
              <a:gdLst/>
              <a:ahLst/>
              <a:cxnLst/>
              <a:rect l="0" t="0" r="0" b="0"/>
              <a:pathLst>
                <a:path w="148248" h="151504">
                  <a:moveTo>
                    <a:pt x="106132" y="0"/>
                  </a:moveTo>
                  <a:lnTo>
                    <a:pt x="94396" y="67"/>
                  </a:lnTo>
                  <a:lnTo>
                    <a:pt x="83268" y="707"/>
                  </a:lnTo>
                  <a:lnTo>
                    <a:pt x="71679" y="2008"/>
                  </a:lnTo>
                  <a:lnTo>
                    <a:pt x="59863" y="4041"/>
                  </a:lnTo>
                  <a:lnTo>
                    <a:pt x="48499" y="7006"/>
                  </a:lnTo>
                  <a:lnTo>
                    <a:pt x="37955" y="10930"/>
                  </a:lnTo>
                  <a:lnTo>
                    <a:pt x="28427" y="15852"/>
                  </a:lnTo>
                  <a:lnTo>
                    <a:pt x="20102" y="21904"/>
                  </a:lnTo>
                  <a:lnTo>
                    <a:pt x="12963" y="29053"/>
                  </a:lnTo>
                  <a:lnTo>
                    <a:pt x="7151" y="37294"/>
                  </a:lnTo>
                  <a:lnTo>
                    <a:pt x="3063" y="46727"/>
                  </a:lnTo>
                  <a:lnTo>
                    <a:pt x="756" y="57292"/>
                  </a:lnTo>
                  <a:lnTo>
                    <a:pt x="0" y="68639"/>
                  </a:lnTo>
                  <a:lnTo>
                    <a:pt x="473" y="80247"/>
                  </a:lnTo>
                  <a:lnTo>
                    <a:pt x="1866" y="91789"/>
                  </a:lnTo>
                  <a:lnTo>
                    <a:pt x="4086" y="102978"/>
                  </a:lnTo>
                  <a:lnTo>
                    <a:pt x="7246" y="113491"/>
                  </a:lnTo>
                  <a:lnTo>
                    <a:pt x="11342" y="123219"/>
                  </a:lnTo>
                  <a:lnTo>
                    <a:pt x="16565" y="131902"/>
                  </a:lnTo>
                  <a:lnTo>
                    <a:pt x="23361" y="139065"/>
                  </a:lnTo>
                  <a:lnTo>
                    <a:pt x="31822" y="144582"/>
                  </a:lnTo>
                  <a:lnTo>
                    <a:pt x="41590" y="148475"/>
                  </a:lnTo>
                  <a:lnTo>
                    <a:pt x="52056" y="150730"/>
                  </a:lnTo>
                  <a:lnTo>
                    <a:pt x="62792" y="151503"/>
                  </a:lnTo>
                  <a:lnTo>
                    <a:pt x="73422" y="150906"/>
                  </a:lnTo>
                  <a:lnTo>
                    <a:pt x="83552" y="148918"/>
                  </a:lnTo>
                  <a:lnTo>
                    <a:pt x="93027" y="145663"/>
                  </a:lnTo>
                  <a:lnTo>
                    <a:pt x="101966" y="141483"/>
                  </a:lnTo>
                  <a:lnTo>
                    <a:pt x="111742" y="136344"/>
                  </a:lnTo>
                  <a:lnTo>
                    <a:pt x="125447" y="128679"/>
                  </a:lnTo>
                  <a:lnTo>
                    <a:pt x="14824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8271" y="178984"/>
              <a:ext cx="28145" cy="400084"/>
            </a:xfrm>
            <a:custGeom>
              <a:avLst/>
              <a:gdLst/>
              <a:ahLst/>
              <a:cxnLst/>
              <a:rect l="0" t="0" r="0" b="0"/>
              <a:pathLst>
                <a:path w="28145" h="400084">
                  <a:moveTo>
                    <a:pt x="28144" y="0"/>
                  </a:moveTo>
                  <a:lnTo>
                    <a:pt x="25210" y="8868"/>
                  </a:lnTo>
                  <a:lnTo>
                    <a:pt x="22427" y="17855"/>
                  </a:lnTo>
                  <a:lnTo>
                    <a:pt x="19528" y="27846"/>
                  </a:lnTo>
                  <a:lnTo>
                    <a:pt x="16487" y="38654"/>
                  </a:lnTo>
                  <a:lnTo>
                    <a:pt x="13322" y="49817"/>
                  </a:lnTo>
                  <a:lnTo>
                    <a:pt x="10063" y="61040"/>
                  </a:lnTo>
                  <a:lnTo>
                    <a:pt x="6898" y="72844"/>
                  </a:lnTo>
                  <a:lnTo>
                    <a:pt x="4155" y="86422"/>
                  </a:lnTo>
                  <a:lnTo>
                    <a:pt x="1983" y="102282"/>
                  </a:lnTo>
                  <a:lnTo>
                    <a:pt x="527" y="119663"/>
                  </a:lnTo>
                  <a:lnTo>
                    <a:pt x="0" y="136953"/>
                  </a:lnTo>
                  <a:lnTo>
                    <a:pt x="420" y="153214"/>
                  </a:lnTo>
                  <a:lnTo>
                    <a:pt x="1498" y="168366"/>
                  </a:lnTo>
                  <a:lnTo>
                    <a:pt x="2752" y="182829"/>
                  </a:lnTo>
                  <a:lnTo>
                    <a:pt x="3892" y="196969"/>
                  </a:lnTo>
                  <a:lnTo>
                    <a:pt x="4977" y="211313"/>
                  </a:lnTo>
                  <a:lnTo>
                    <a:pt x="6311" y="226569"/>
                  </a:lnTo>
                  <a:lnTo>
                    <a:pt x="8055" y="243031"/>
                  </a:lnTo>
                  <a:lnTo>
                    <a:pt x="10057" y="260482"/>
                  </a:lnTo>
                  <a:lnTo>
                    <a:pt x="11948" y="278416"/>
                  </a:lnTo>
                  <a:lnTo>
                    <a:pt x="13522" y="296467"/>
                  </a:lnTo>
                  <a:lnTo>
                    <a:pt x="14902" y="314145"/>
                  </a:lnTo>
                  <a:lnTo>
                    <a:pt x="16435" y="330781"/>
                  </a:lnTo>
                  <a:lnTo>
                    <a:pt x="18313" y="346099"/>
                  </a:lnTo>
                  <a:lnTo>
                    <a:pt x="20415" y="359731"/>
                  </a:lnTo>
                  <a:lnTo>
                    <a:pt x="22593" y="372374"/>
                  </a:lnTo>
                  <a:lnTo>
                    <a:pt x="25041" y="385134"/>
                  </a:lnTo>
                  <a:lnTo>
                    <a:pt x="2814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17430" y="32638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56" y="8611"/>
                  </a:lnTo>
                  <a:lnTo>
                    <a:pt x="227889" y="11478"/>
                  </a:lnTo>
                  <a:lnTo>
                    <a:pt x="217098" y="13995"/>
                  </a:lnTo>
                  <a:lnTo>
                    <a:pt x="204799" y="16010"/>
                  </a:lnTo>
                  <a:lnTo>
                    <a:pt x="191134" y="17696"/>
                  </a:lnTo>
                  <a:lnTo>
                    <a:pt x="176367" y="19439"/>
                  </a:lnTo>
                  <a:lnTo>
                    <a:pt x="160773" y="21460"/>
                  </a:lnTo>
                  <a:lnTo>
                    <a:pt x="144746" y="23649"/>
                  </a:lnTo>
                  <a:lnTo>
                    <a:pt x="128768" y="25666"/>
                  </a:lnTo>
                  <a:lnTo>
                    <a:pt x="113098" y="27319"/>
                  </a:lnTo>
                  <a:lnTo>
                    <a:pt x="97800" y="28581"/>
                  </a:lnTo>
                  <a:lnTo>
                    <a:pt x="82833" y="29504"/>
                  </a:lnTo>
                  <a:lnTo>
                    <a:pt x="68146" y="30158"/>
                  </a:lnTo>
                  <a:lnTo>
                    <a:pt x="54084" y="30616"/>
                  </a:lnTo>
                  <a:lnTo>
                    <a:pt x="39913" y="30980"/>
                  </a:lnTo>
                  <a:lnTo>
                    <a:pt x="23267" y="31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14941" y="463253"/>
              <a:ext cx="7817" cy="126343"/>
            </a:xfrm>
            <a:custGeom>
              <a:avLst/>
              <a:gdLst/>
              <a:ahLst/>
              <a:cxnLst/>
              <a:rect l="0" t="0" r="0" b="0"/>
              <a:pathLst>
                <a:path w="7817" h="126343">
                  <a:moveTo>
                    <a:pt x="7816" y="0"/>
                  </a:moveTo>
                  <a:lnTo>
                    <a:pt x="4950" y="8936"/>
                  </a:lnTo>
                  <a:lnTo>
                    <a:pt x="2807" y="18563"/>
                  </a:lnTo>
                  <a:lnTo>
                    <a:pt x="1207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781"/>
                  </a:lnTo>
                  <a:lnTo>
                    <a:pt x="1898" y="79715"/>
                  </a:lnTo>
                  <a:lnTo>
                    <a:pt x="3394" y="91743"/>
                  </a:lnTo>
                  <a:lnTo>
                    <a:pt x="5273" y="106029"/>
                  </a:lnTo>
                  <a:lnTo>
                    <a:pt x="781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01700" y="33691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82462" y="421139"/>
              <a:ext cx="104178" cy="136701"/>
            </a:xfrm>
            <a:custGeom>
              <a:avLst/>
              <a:gdLst/>
              <a:ahLst/>
              <a:cxnLst/>
              <a:rect l="0" t="0" r="0" b="0"/>
              <a:pathLst>
                <a:path w="104178" h="136701">
                  <a:moveTo>
                    <a:pt x="66636" y="0"/>
                  </a:moveTo>
                  <a:lnTo>
                    <a:pt x="57902" y="3001"/>
                  </a:lnTo>
                  <a:lnTo>
                    <a:pt x="50195" y="6424"/>
                  </a:lnTo>
                  <a:lnTo>
                    <a:pt x="42793" y="10624"/>
                  </a:lnTo>
                  <a:lnTo>
                    <a:pt x="35532" y="15697"/>
                  </a:lnTo>
                  <a:lnTo>
                    <a:pt x="28353" y="21827"/>
                  </a:lnTo>
                  <a:lnTo>
                    <a:pt x="21237" y="29015"/>
                  </a:lnTo>
                  <a:lnTo>
                    <a:pt x="14492" y="37275"/>
                  </a:lnTo>
                  <a:lnTo>
                    <a:pt x="8722" y="46719"/>
                  </a:lnTo>
                  <a:lnTo>
                    <a:pt x="4188" y="57287"/>
                  </a:lnTo>
                  <a:lnTo>
                    <a:pt x="1144" y="68637"/>
                  </a:lnTo>
                  <a:lnTo>
                    <a:pt x="0" y="80247"/>
                  </a:lnTo>
                  <a:lnTo>
                    <a:pt x="795" y="91784"/>
                  </a:lnTo>
                  <a:lnTo>
                    <a:pt x="3430" y="102801"/>
                  </a:lnTo>
                  <a:lnTo>
                    <a:pt x="7858" y="112666"/>
                  </a:lnTo>
                  <a:lnTo>
                    <a:pt x="13868" y="121140"/>
                  </a:lnTo>
                  <a:lnTo>
                    <a:pt x="21156" y="127998"/>
                  </a:lnTo>
                  <a:lnTo>
                    <a:pt x="29410" y="132864"/>
                  </a:lnTo>
                  <a:lnTo>
                    <a:pt x="38361" y="135726"/>
                  </a:lnTo>
                  <a:lnTo>
                    <a:pt x="47639" y="136700"/>
                  </a:lnTo>
                  <a:lnTo>
                    <a:pt x="56787" y="135850"/>
                  </a:lnTo>
                  <a:lnTo>
                    <a:pt x="65562" y="133389"/>
                  </a:lnTo>
                  <a:lnTo>
                    <a:pt x="73758" y="129469"/>
                  </a:lnTo>
                  <a:lnTo>
                    <a:pt x="81119" y="124097"/>
                  </a:lnTo>
                  <a:lnTo>
                    <a:pt x="87583" y="117408"/>
                  </a:lnTo>
                  <a:lnTo>
                    <a:pt x="93095" y="109477"/>
                  </a:lnTo>
                  <a:lnTo>
                    <a:pt x="97507" y="100252"/>
                  </a:lnTo>
                  <a:lnTo>
                    <a:pt x="100844" y="89827"/>
                  </a:lnTo>
                  <a:lnTo>
                    <a:pt x="103102" y="78573"/>
                  </a:lnTo>
                  <a:lnTo>
                    <a:pt x="104177" y="67027"/>
                  </a:lnTo>
                  <a:lnTo>
                    <a:pt x="104119" y="55531"/>
                  </a:lnTo>
                  <a:lnTo>
                    <a:pt x="102880" y="44475"/>
                  </a:lnTo>
                  <a:lnTo>
                    <a:pt x="99903" y="33196"/>
                  </a:lnTo>
                  <a:lnTo>
                    <a:pt x="92694" y="19589"/>
                  </a:lnTo>
                  <a:lnTo>
                    <a:pt x="77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91212" y="410246"/>
              <a:ext cx="200042" cy="168822"/>
            </a:xfrm>
            <a:custGeom>
              <a:avLst/>
              <a:gdLst/>
              <a:ahLst/>
              <a:cxnLst/>
              <a:rect l="0" t="0" r="0" b="0"/>
              <a:pathLst>
                <a:path w="200042" h="168822">
                  <a:moveTo>
                    <a:pt x="0" y="21422"/>
                  </a:moveTo>
                  <a:lnTo>
                    <a:pt x="5801" y="27491"/>
                  </a:lnTo>
                  <a:lnTo>
                    <a:pt x="10726" y="34976"/>
                  </a:lnTo>
                  <a:lnTo>
                    <a:pt x="15227" y="44660"/>
                  </a:lnTo>
                  <a:lnTo>
                    <a:pt x="19449" y="56147"/>
                  </a:lnTo>
                  <a:lnTo>
                    <a:pt x="23461" y="68778"/>
                  </a:lnTo>
                  <a:lnTo>
                    <a:pt x="27323" y="82048"/>
                  </a:lnTo>
                  <a:lnTo>
                    <a:pt x="31077" y="95496"/>
                  </a:lnTo>
                  <a:lnTo>
                    <a:pt x="34752" y="108655"/>
                  </a:lnTo>
                  <a:lnTo>
                    <a:pt x="38350" y="121240"/>
                  </a:lnTo>
                  <a:lnTo>
                    <a:pt x="41029" y="130778"/>
                  </a:lnTo>
                  <a:lnTo>
                    <a:pt x="41763" y="134216"/>
                  </a:lnTo>
                  <a:lnTo>
                    <a:pt x="40946" y="132565"/>
                  </a:lnTo>
                  <a:lnTo>
                    <a:pt x="39294" y="127401"/>
                  </a:lnTo>
                  <a:lnTo>
                    <a:pt x="37496" y="119688"/>
                  </a:lnTo>
                  <a:lnTo>
                    <a:pt x="35917" y="110093"/>
                  </a:lnTo>
                  <a:lnTo>
                    <a:pt x="34667" y="99136"/>
                  </a:lnTo>
                  <a:lnTo>
                    <a:pt x="33736" y="87211"/>
                  </a:lnTo>
                  <a:lnTo>
                    <a:pt x="33071" y="74615"/>
                  </a:lnTo>
                  <a:lnTo>
                    <a:pt x="32773" y="61724"/>
                  </a:lnTo>
                  <a:lnTo>
                    <a:pt x="33097" y="48990"/>
                  </a:lnTo>
                  <a:lnTo>
                    <a:pt x="34141" y="36660"/>
                  </a:lnTo>
                  <a:lnTo>
                    <a:pt x="36334" y="25262"/>
                  </a:lnTo>
                  <a:lnTo>
                    <a:pt x="40473" y="15664"/>
                  </a:lnTo>
                  <a:lnTo>
                    <a:pt x="46815" y="8183"/>
                  </a:lnTo>
                  <a:lnTo>
                    <a:pt x="54991" y="2974"/>
                  </a:lnTo>
                  <a:lnTo>
                    <a:pt x="64305" y="286"/>
                  </a:lnTo>
                  <a:lnTo>
                    <a:pt x="74224" y="0"/>
                  </a:lnTo>
                  <a:lnTo>
                    <a:pt x="84118" y="1891"/>
                  </a:lnTo>
                  <a:lnTo>
                    <a:pt x="93213" y="5809"/>
                  </a:lnTo>
                  <a:lnTo>
                    <a:pt x="101171" y="11476"/>
                  </a:lnTo>
                  <a:lnTo>
                    <a:pt x="108021" y="18530"/>
                  </a:lnTo>
                  <a:lnTo>
                    <a:pt x="113944" y="26627"/>
                  </a:lnTo>
                  <a:lnTo>
                    <a:pt x="119156" y="35481"/>
                  </a:lnTo>
                  <a:lnTo>
                    <a:pt x="123846" y="45035"/>
                  </a:lnTo>
                  <a:lnTo>
                    <a:pt x="128166" y="55432"/>
                  </a:lnTo>
                  <a:lnTo>
                    <a:pt x="132225" y="66683"/>
                  </a:lnTo>
                  <a:lnTo>
                    <a:pt x="136108" y="78510"/>
                  </a:lnTo>
                  <a:lnTo>
                    <a:pt x="139869" y="90449"/>
                  </a:lnTo>
                  <a:lnTo>
                    <a:pt x="143552" y="102216"/>
                  </a:lnTo>
                  <a:lnTo>
                    <a:pt x="147348" y="113558"/>
                  </a:lnTo>
                  <a:lnTo>
                    <a:pt x="151582" y="124175"/>
                  </a:lnTo>
                  <a:lnTo>
                    <a:pt x="156395" y="133971"/>
                  </a:lnTo>
                  <a:lnTo>
                    <a:pt x="161843" y="142730"/>
                  </a:lnTo>
                  <a:lnTo>
                    <a:pt x="168724" y="150878"/>
                  </a:lnTo>
                  <a:lnTo>
                    <a:pt x="179881" y="159129"/>
                  </a:lnTo>
                  <a:lnTo>
                    <a:pt x="200041" y="168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49626" y="242155"/>
              <a:ext cx="31183" cy="389555"/>
            </a:xfrm>
            <a:custGeom>
              <a:avLst/>
              <a:gdLst/>
              <a:ahLst/>
              <a:cxnLst/>
              <a:rect l="0" t="0" r="0" b="0"/>
              <a:pathLst>
                <a:path w="31183" h="389555">
                  <a:moveTo>
                    <a:pt x="10125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3" y="36462"/>
                  </a:lnTo>
                  <a:lnTo>
                    <a:pt x="2333" y="50310"/>
                  </a:lnTo>
                  <a:lnTo>
                    <a:pt x="1484" y="64638"/>
                  </a:lnTo>
                  <a:lnTo>
                    <a:pt x="887" y="79107"/>
                  </a:lnTo>
                  <a:lnTo>
                    <a:pt x="472" y="93557"/>
                  </a:lnTo>
                  <a:lnTo>
                    <a:pt x="188" y="107933"/>
                  </a:lnTo>
                  <a:lnTo>
                    <a:pt x="0" y="122227"/>
                  </a:lnTo>
                  <a:lnTo>
                    <a:pt x="41" y="136452"/>
                  </a:lnTo>
                  <a:lnTo>
                    <a:pt x="601" y="150622"/>
                  </a:lnTo>
                  <a:lnTo>
                    <a:pt x="1791" y="164752"/>
                  </a:lnTo>
                  <a:lnTo>
                    <a:pt x="3403" y="178853"/>
                  </a:lnTo>
                  <a:lnTo>
                    <a:pt x="5025" y="192934"/>
                  </a:lnTo>
                  <a:lnTo>
                    <a:pt x="6414" y="206996"/>
                  </a:lnTo>
                  <a:lnTo>
                    <a:pt x="7669" y="220881"/>
                  </a:lnTo>
                  <a:lnTo>
                    <a:pt x="9118" y="234284"/>
                  </a:lnTo>
                  <a:lnTo>
                    <a:pt x="10943" y="247087"/>
                  </a:lnTo>
                  <a:lnTo>
                    <a:pt x="13170" y="259651"/>
                  </a:lnTo>
                  <a:lnTo>
                    <a:pt x="15744" y="272693"/>
                  </a:lnTo>
                  <a:lnTo>
                    <a:pt x="18585" y="286579"/>
                  </a:lnTo>
                  <a:lnTo>
                    <a:pt x="21459" y="301179"/>
                  </a:lnTo>
                  <a:lnTo>
                    <a:pt x="24003" y="316058"/>
                  </a:lnTo>
                  <a:lnTo>
                    <a:pt x="26042" y="330904"/>
                  </a:lnTo>
                  <a:lnTo>
                    <a:pt x="27582" y="344989"/>
                  </a:lnTo>
                  <a:lnTo>
                    <a:pt x="28864" y="358493"/>
                  </a:lnTo>
                  <a:lnTo>
                    <a:pt x="30000" y="372597"/>
                  </a:lnTo>
                  <a:lnTo>
                    <a:pt x="3118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12352" y="40008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27553" y="7662"/>
                  </a:lnTo>
                  <a:lnTo>
                    <a:pt x="214283" y="5520"/>
                  </a:lnTo>
                  <a:lnTo>
                    <a:pt x="201081" y="3917"/>
                  </a:lnTo>
                  <a:lnTo>
                    <a:pt x="187740" y="2737"/>
                  </a:lnTo>
                  <a:lnTo>
                    <a:pt x="174231" y="1888"/>
                  </a:lnTo>
                  <a:lnTo>
                    <a:pt x="160577" y="1290"/>
                  </a:lnTo>
                  <a:lnTo>
                    <a:pt x="146811" y="876"/>
                  </a:lnTo>
                  <a:lnTo>
                    <a:pt x="132961" y="592"/>
                  </a:lnTo>
                  <a:lnTo>
                    <a:pt x="119053" y="399"/>
                  </a:lnTo>
                  <a:lnTo>
                    <a:pt x="105103" y="268"/>
                  </a:lnTo>
                  <a:lnTo>
                    <a:pt x="91124" y="180"/>
                  </a:lnTo>
                  <a:lnTo>
                    <a:pt x="77135" y="120"/>
                  </a:lnTo>
                  <a:lnTo>
                    <a:pt x="63364" y="80"/>
                  </a:lnTo>
                  <a:lnTo>
                    <a:pt x="48683" y="49"/>
                  </a:lnTo>
                  <a:lnTo>
                    <a:pt x="29566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75565" y="242155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7"/>
                  </a:lnTo>
                  <a:lnTo>
                    <a:pt x="3864" y="58634"/>
                  </a:lnTo>
                  <a:lnTo>
                    <a:pt x="6180" y="75756"/>
                  </a:lnTo>
                  <a:lnTo>
                    <a:pt x="8847" y="94578"/>
                  </a:lnTo>
                  <a:lnTo>
                    <a:pt x="11771" y="114746"/>
                  </a:lnTo>
                  <a:lnTo>
                    <a:pt x="14877" y="135647"/>
                  </a:lnTo>
                  <a:lnTo>
                    <a:pt x="18112" y="156845"/>
                  </a:lnTo>
                  <a:lnTo>
                    <a:pt x="21437" y="177957"/>
                  </a:lnTo>
                  <a:lnTo>
                    <a:pt x="24821" y="198584"/>
                  </a:lnTo>
                  <a:lnTo>
                    <a:pt x="28242" y="218562"/>
                  </a:lnTo>
                  <a:lnTo>
                    <a:pt x="31523" y="237756"/>
                  </a:lnTo>
                  <a:lnTo>
                    <a:pt x="34346" y="255966"/>
                  </a:lnTo>
                  <a:lnTo>
                    <a:pt x="36573" y="273151"/>
                  </a:lnTo>
                  <a:lnTo>
                    <a:pt x="38052" y="288266"/>
                  </a:lnTo>
                  <a:lnTo>
                    <a:pt x="38101" y="298063"/>
                  </a:lnTo>
                  <a:lnTo>
                    <a:pt x="36751" y="300655"/>
                  </a:lnTo>
                  <a:lnTo>
                    <a:pt x="35281" y="297689"/>
                  </a:lnTo>
                  <a:lnTo>
                    <a:pt x="33961" y="290967"/>
                  </a:lnTo>
                  <a:lnTo>
                    <a:pt x="32495" y="281763"/>
                  </a:lnTo>
                  <a:lnTo>
                    <a:pt x="30692" y="270934"/>
                  </a:lnTo>
                  <a:lnTo>
                    <a:pt x="29001" y="259362"/>
                  </a:lnTo>
                  <a:lnTo>
                    <a:pt x="28390" y="248028"/>
                  </a:lnTo>
                  <a:lnTo>
                    <a:pt x="29324" y="237437"/>
                  </a:lnTo>
                  <a:lnTo>
                    <a:pt x="31938" y="227845"/>
                  </a:lnTo>
                  <a:lnTo>
                    <a:pt x="36292" y="219462"/>
                  </a:lnTo>
                  <a:lnTo>
                    <a:pt x="42227" y="212274"/>
                  </a:lnTo>
                  <a:lnTo>
                    <a:pt x="49449" y="206428"/>
                  </a:lnTo>
                  <a:lnTo>
                    <a:pt x="57651" y="202314"/>
                  </a:lnTo>
                  <a:lnTo>
                    <a:pt x="66561" y="199997"/>
                  </a:lnTo>
                  <a:lnTo>
                    <a:pt x="75639" y="199575"/>
                  </a:lnTo>
                  <a:lnTo>
                    <a:pt x="84120" y="201336"/>
                  </a:lnTo>
                  <a:lnTo>
                    <a:pt x="91635" y="205225"/>
                  </a:lnTo>
                  <a:lnTo>
                    <a:pt x="98170" y="210920"/>
                  </a:lnTo>
                  <a:lnTo>
                    <a:pt x="103876" y="218022"/>
                  </a:lnTo>
                  <a:lnTo>
                    <a:pt x="108937" y="226165"/>
                  </a:lnTo>
                  <a:lnTo>
                    <a:pt x="113526" y="235053"/>
                  </a:lnTo>
                  <a:lnTo>
                    <a:pt x="117776" y="244463"/>
                  </a:lnTo>
                  <a:lnTo>
                    <a:pt x="121787" y="254239"/>
                  </a:lnTo>
                  <a:lnTo>
                    <a:pt x="125465" y="264429"/>
                  </a:lnTo>
                  <a:lnTo>
                    <a:pt x="128557" y="275262"/>
                  </a:lnTo>
                  <a:lnTo>
                    <a:pt x="130973" y="286800"/>
                  </a:lnTo>
                  <a:lnTo>
                    <a:pt x="132965" y="298555"/>
                  </a:lnTo>
                  <a:lnTo>
                    <a:pt x="135347" y="310837"/>
                  </a:lnTo>
                  <a:lnTo>
                    <a:pt x="139441" y="325846"/>
                  </a:lnTo>
                  <a:lnTo>
                    <a:pt x="14739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84000" y="462046"/>
              <a:ext cx="181120" cy="124560"/>
            </a:xfrm>
            <a:custGeom>
              <a:avLst/>
              <a:gdLst/>
              <a:ahLst/>
              <a:cxnLst/>
              <a:rect l="0" t="0" r="0" b="0"/>
              <a:pathLst>
                <a:path w="181120" h="124560">
                  <a:moveTo>
                    <a:pt x="54777" y="74907"/>
                  </a:moveTo>
                  <a:lnTo>
                    <a:pt x="60578" y="68972"/>
                  </a:lnTo>
                  <a:lnTo>
                    <a:pt x="65502" y="62768"/>
                  </a:lnTo>
                  <a:lnTo>
                    <a:pt x="69994" y="55672"/>
                  </a:lnTo>
                  <a:lnTo>
                    <a:pt x="73869" y="47732"/>
                  </a:lnTo>
                  <a:lnTo>
                    <a:pt x="76587" y="39085"/>
                  </a:lnTo>
                  <a:lnTo>
                    <a:pt x="77930" y="29904"/>
                  </a:lnTo>
                  <a:lnTo>
                    <a:pt x="77513" y="20823"/>
                  </a:lnTo>
                  <a:lnTo>
                    <a:pt x="74650" y="12878"/>
                  </a:lnTo>
                  <a:lnTo>
                    <a:pt x="69209" y="6554"/>
                  </a:lnTo>
                  <a:lnTo>
                    <a:pt x="61827" y="2143"/>
                  </a:lnTo>
                  <a:lnTo>
                    <a:pt x="53586" y="0"/>
                  </a:lnTo>
                  <a:lnTo>
                    <a:pt x="45204" y="84"/>
                  </a:lnTo>
                  <a:lnTo>
                    <a:pt x="37159" y="2225"/>
                  </a:lnTo>
                  <a:lnTo>
                    <a:pt x="29843" y="6311"/>
                  </a:lnTo>
                  <a:lnTo>
                    <a:pt x="23376" y="12095"/>
                  </a:lnTo>
                  <a:lnTo>
                    <a:pt x="17679" y="19398"/>
                  </a:lnTo>
                  <a:lnTo>
                    <a:pt x="12603" y="28193"/>
                  </a:lnTo>
                  <a:lnTo>
                    <a:pt x="8005" y="38325"/>
                  </a:lnTo>
                  <a:lnTo>
                    <a:pt x="4082" y="49381"/>
                  </a:lnTo>
                  <a:lnTo>
                    <a:pt x="1351" y="60794"/>
                  </a:lnTo>
                  <a:lnTo>
                    <a:pt x="0" y="72204"/>
                  </a:lnTo>
                  <a:lnTo>
                    <a:pt x="77" y="83305"/>
                  </a:lnTo>
                  <a:lnTo>
                    <a:pt x="1649" y="93760"/>
                  </a:lnTo>
                  <a:lnTo>
                    <a:pt x="4602" y="103443"/>
                  </a:lnTo>
                  <a:lnTo>
                    <a:pt x="8856" y="111928"/>
                  </a:lnTo>
                  <a:lnTo>
                    <a:pt x="14451" y="118425"/>
                  </a:lnTo>
                  <a:lnTo>
                    <a:pt x="21278" y="122673"/>
                  </a:lnTo>
                  <a:lnTo>
                    <a:pt x="28792" y="124559"/>
                  </a:lnTo>
                  <a:lnTo>
                    <a:pt x="36139" y="123864"/>
                  </a:lnTo>
                  <a:lnTo>
                    <a:pt x="42855" y="120729"/>
                  </a:lnTo>
                  <a:lnTo>
                    <a:pt x="48835" y="115558"/>
                  </a:lnTo>
                  <a:lnTo>
                    <a:pt x="54161" y="108817"/>
                  </a:lnTo>
                  <a:lnTo>
                    <a:pt x="58959" y="100915"/>
                  </a:lnTo>
                  <a:lnTo>
                    <a:pt x="63200" y="92020"/>
                  </a:lnTo>
                  <a:lnTo>
                    <a:pt x="66685" y="82074"/>
                  </a:lnTo>
                  <a:lnTo>
                    <a:pt x="69375" y="71223"/>
                  </a:lnTo>
                  <a:lnTo>
                    <a:pt x="71676" y="63074"/>
                  </a:lnTo>
                  <a:lnTo>
                    <a:pt x="74024" y="61650"/>
                  </a:lnTo>
                  <a:lnTo>
                    <a:pt x="76387" y="65074"/>
                  </a:lnTo>
                  <a:lnTo>
                    <a:pt x="79035" y="71187"/>
                  </a:lnTo>
                  <a:lnTo>
                    <a:pt x="82347" y="78490"/>
                  </a:lnTo>
                  <a:lnTo>
                    <a:pt x="86469" y="86168"/>
                  </a:lnTo>
                  <a:lnTo>
                    <a:pt x="91507" y="93699"/>
                  </a:lnTo>
                  <a:lnTo>
                    <a:pt x="97627" y="100647"/>
                  </a:lnTo>
                  <a:lnTo>
                    <a:pt x="104813" y="106849"/>
                  </a:lnTo>
                  <a:lnTo>
                    <a:pt x="112906" y="112023"/>
                  </a:lnTo>
                  <a:lnTo>
                    <a:pt x="121707" y="115681"/>
                  </a:lnTo>
                  <a:lnTo>
                    <a:pt x="131023" y="117704"/>
                  </a:lnTo>
                  <a:lnTo>
                    <a:pt x="140443" y="118434"/>
                  </a:lnTo>
                  <a:lnTo>
                    <a:pt x="150365" y="118564"/>
                  </a:lnTo>
                  <a:lnTo>
                    <a:pt x="162772" y="118105"/>
                  </a:lnTo>
                  <a:lnTo>
                    <a:pt x="181119" y="117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67832" y="252683"/>
              <a:ext cx="39402" cy="389556"/>
            </a:xfrm>
            <a:custGeom>
              <a:avLst/>
              <a:gdLst/>
              <a:ahLst/>
              <a:cxnLst/>
              <a:rect l="0" t="0" r="0" b="0"/>
              <a:pathLst>
                <a:path w="39402" h="389556">
                  <a:moveTo>
                    <a:pt x="7815" y="0"/>
                  </a:moveTo>
                  <a:lnTo>
                    <a:pt x="4948" y="11870"/>
                  </a:lnTo>
                  <a:lnTo>
                    <a:pt x="2807" y="24279"/>
                  </a:lnTo>
                  <a:lnTo>
                    <a:pt x="1208" y="38475"/>
                  </a:lnTo>
                  <a:lnTo>
                    <a:pt x="200" y="54528"/>
                  </a:lnTo>
                  <a:lnTo>
                    <a:pt x="0" y="72470"/>
                  </a:lnTo>
                  <a:lnTo>
                    <a:pt x="651" y="92098"/>
                  </a:lnTo>
                  <a:lnTo>
                    <a:pt x="1889" y="112604"/>
                  </a:lnTo>
                  <a:lnTo>
                    <a:pt x="3254" y="132735"/>
                  </a:lnTo>
                  <a:lnTo>
                    <a:pt x="4468" y="151813"/>
                  </a:lnTo>
                  <a:lnTo>
                    <a:pt x="5604" y="169549"/>
                  </a:lnTo>
                  <a:lnTo>
                    <a:pt x="6971" y="185774"/>
                  </a:lnTo>
                  <a:lnTo>
                    <a:pt x="8743" y="200590"/>
                  </a:lnTo>
                  <a:lnTo>
                    <a:pt x="10933" y="214729"/>
                  </a:lnTo>
                  <a:lnTo>
                    <a:pt x="13483" y="229385"/>
                  </a:lnTo>
                  <a:lnTo>
                    <a:pt x="16308" y="245183"/>
                  </a:lnTo>
                  <a:lnTo>
                    <a:pt x="19171" y="262055"/>
                  </a:lnTo>
                  <a:lnTo>
                    <a:pt x="21707" y="279532"/>
                  </a:lnTo>
                  <a:lnTo>
                    <a:pt x="23746" y="297241"/>
                  </a:lnTo>
                  <a:lnTo>
                    <a:pt x="25484" y="314623"/>
                  </a:lnTo>
                  <a:lnTo>
                    <a:pt x="27665" y="332791"/>
                  </a:lnTo>
                  <a:lnTo>
                    <a:pt x="31599" y="355570"/>
                  </a:lnTo>
                  <a:lnTo>
                    <a:pt x="3940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12435" y="294797"/>
              <a:ext cx="410612" cy="168457"/>
            </a:xfrm>
            <a:custGeom>
              <a:avLst/>
              <a:gdLst/>
              <a:ahLst/>
              <a:cxnLst/>
              <a:rect l="0" t="0" r="0" b="0"/>
              <a:pathLst>
                <a:path w="410612" h="168457">
                  <a:moveTo>
                    <a:pt x="410611" y="168456"/>
                  </a:moveTo>
                  <a:lnTo>
                    <a:pt x="398809" y="162589"/>
                  </a:lnTo>
                  <a:lnTo>
                    <a:pt x="387040" y="157024"/>
                  </a:lnTo>
                  <a:lnTo>
                    <a:pt x="374155" y="151225"/>
                  </a:lnTo>
                  <a:lnTo>
                    <a:pt x="360479" y="145145"/>
                  </a:lnTo>
                  <a:lnTo>
                    <a:pt x="346799" y="138815"/>
                  </a:lnTo>
                  <a:lnTo>
                    <a:pt x="333583" y="132291"/>
                  </a:lnTo>
                  <a:lnTo>
                    <a:pt x="320959" y="125788"/>
                  </a:lnTo>
                  <a:lnTo>
                    <a:pt x="308881" y="119654"/>
                  </a:lnTo>
                  <a:lnTo>
                    <a:pt x="297242" y="114045"/>
                  </a:lnTo>
                  <a:lnTo>
                    <a:pt x="285934" y="108788"/>
                  </a:lnTo>
                  <a:lnTo>
                    <a:pt x="274868" y="103491"/>
                  </a:lnTo>
                  <a:lnTo>
                    <a:pt x="263969" y="97929"/>
                  </a:lnTo>
                  <a:lnTo>
                    <a:pt x="253019" y="92209"/>
                  </a:lnTo>
                  <a:lnTo>
                    <a:pt x="241673" y="86669"/>
                  </a:lnTo>
                  <a:lnTo>
                    <a:pt x="229784" y="81492"/>
                  </a:lnTo>
                  <a:lnTo>
                    <a:pt x="217525" y="76540"/>
                  </a:lnTo>
                  <a:lnTo>
                    <a:pt x="205297" y="71456"/>
                  </a:lnTo>
                  <a:lnTo>
                    <a:pt x="193328" y="66040"/>
                  </a:lnTo>
                  <a:lnTo>
                    <a:pt x="181510" y="60419"/>
                  </a:lnTo>
                  <a:lnTo>
                    <a:pt x="169511" y="54946"/>
                  </a:lnTo>
                  <a:lnTo>
                    <a:pt x="157137" y="49814"/>
                  </a:lnTo>
                  <a:lnTo>
                    <a:pt x="144198" y="44893"/>
                  </a:lnTo>
                  <a:lnTo>
                    <a:pt x="130441" y="39829"/>
                  </a:lnTo>
                  <a:lnTo>
                    <a:pt x="115808" y="34427"/>
                  </a:lnTo>
                  <a:lnTo>
                    <a:pt x="100404" y="28815"/>
                  </a:lnTo>
                  <a:lnTo>
                    <a:pt x="84385" y="23348"/>
                  </a:lnTo>
                  <a:lnTo>
                    <a:pt x="67929" y="18229"/>
                  </a:lnTo>
                  <a:lnTo>
                    <a:pt x="51924" y="13642"/>
                  </a:lnTo>
                  <a:lnTo>
                    <a:pt x="36384" y="9377"/>
                  </a:lnTo>
                  <a:lnTo>
                    <a:pt x="19948" y="5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73865" y="808124"/>
            <a:ext cx="7970074" cy="597445"/>
            <a:chOff x="873865" y="808124"/>
            <a:chExt cx="7970074" cy="597445"/>
          </a:xfrm>
        </p:grpSpPr>
        <p:sp>
          <p:nvSpPr>
            <p:cNvPr id="59" name="Freeform 58"/>
            <p:cNvSpPr/>
            <p:nvPr/>
          </p:nvSpPr>
          <p:spPr>
            <a:xfrm>
              <a:off x="1031792" y="85280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9248" y="11802"/>
                  </a:lnTo>
                  <a:lnTo>
                    <a:pt x="37106" y="23571"/>
                  </a:lnTo>
                  <a:lnTo>
                    <a:pt x="35503" y="36471"/>
                  </a:lnTo>
                  <a:lnTo>
                    <a:pt x="34322" y="50664"/>
                  </a:lnTo>
                  <a:lnTo>
                    <a:pt x="33473" y="66289"/>
                  </a:lnTo>
                  <a:lnTo>
                    <a:pt x="32876" y="83260"/>
                  </a:lnTo>
                  <a:lnTo>
                    <a:pt x="32462" y="101189"/>
                  </a:lnTo>
                  <a:lnTo>
                    <a:pt x="32177" y="119509"/>
                  </a:lnTo>
                  <a:lnTo>
                    <a:pt x="31979" y="137858"/>
                  </a:lnTo>
                  <a:lnTo>
                    <a:pt x="31676" y="155921"/>
                  </a:lnTo>
                  <a:lnTo>
                    <a:pt x="30939" y="173355"/>
                  </a:lnTo>
                  <a:lnTo>
                    <a:pt x="29631" y="190044"/>
                  </a:lnTo>
                  <a:lnTo>
                    <a:pt x="27939" y="206047"/>
                  </a:lnTo>
                  <a:lnTo>
                    <a:pt x="26264" y="221495"/>
                  </a:lnTo>
                  <a:lnTo>
                    <a:pt x="24844" y="236523"/>
                  </a:lnTo>
                  <a:lnTo>
                    <a:pt x="23739" y="251245"/>
                  </a:lnTo>
                  <a:lnTo>
                    <a:pt x="22923" y="265751"/>
                  </a:lnTo>
                  <a:lnTo>
                    <a:pt x="22339" y="280120"/>
                  </a:lnTo>
                  <a:lnTo>
                    <a:pt x="21931" y="294892"/>
                  </a:lnTo>
                  <a:lnTo>
                    <a:pt x="21649" y="311019"/>
                  </a:lnTo>
                  <a:lnTo>
                    <a:pt x="21452" y="328905"/>
                  </a:lnTo>
                  <a:lnTo>
                    <a:pt x="21148" y="348139"/>
                  </a:lnTo>
                  <a:lnTo>
                    <a:pt x="20412" y="367814"/>
                  </a:lnTo>
                  <a:lnTo>
                    <a:pt x="19099" y="387333"/>
                  </a:lnTo>
                  <a:lnTo>
                    <a:pt x="17233" y="406149"/>
                  </a:lnTo>
                  <a:lnTo>
                    <a:pt x="14910" y="423624"/>
                  </a:lnTo>
                  <a:lnTo>
                    <a:pt x="12241" y="439545"/>
                  </a:lnTo>
                  <a:lnTo>
                    <a:pt x="9472" y="453799"/>
                  </a:lnTo>
                  <a:lnTo>
                    <a:pt x="6708" y="467678"/>
                  </a:lnTo>
                  <a:lnTo>
                    <a:pt x="3708" y="48351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3865" y="989678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85929" y="5801"/>
                  </a:lnTo>
                  <a:lnTo>
                    <a:pt x="276943" y="10725"/>
                  </a:lnTo>
                  <a:lnTo>
                    <a:pt x="266947" y="15232"/>
                  </a:lnTo>
                  <a:lnTo>
                    <a:pt x="255967" y="19626"/>
                  </a:lnTo>
                  <a:lnTo>
                    <a:pt x="244155" y="24288"/>
                  </a:lnTo>
                  <a:lnTo>
                    <a:pt x="231692" y="29398"/>
                  </a:lnTo>
                  <a:lnTo>
                    <a:pt x="218582" y="34803"/>
                  </a:lnTo>
                  <a:lnTo>
                    <a:pt x="204652" y="40127"/>
                  </a:lnTo>
                  <a:lnTo>
                    <a:pt x="189877" y="45152"/>
                  </a:lnTo>
                  <a:lnTo>
                    <a:pt x="174364" y="49830"/>
                  </a:lnTo>
                  <a:lnTo>
                    <a:pt x="158265" y="54199"/>
                  </a:lnTo>
                  <a:lnTo>
                    <a:pt x="141734" y="58325"/>
                  </a:lnTo>
                  <a:lnTo>
                    <a:pt x="125057" y="62436"/>
                  </a:lnTo>
                  <a:lnTo>
                    <a:pt x="108635" y="66888"/>
                  </a:lnTo>
                  <a:lnTo>
                    <a:pt x="92668" y="71848"/>
                  </a:lnTo>
                  <a:lnTo>
                    <a:pt x="77337" y="77147"/>
                  </a:lnTo>
                  <a:lnTo>
                    <a:pt x="62881" y="82397"/>
                  </a:lnTo>
                  <a:lnTo>
                    <a:pt x="49355" y="87367"/>
                  </a:lnTo>
                  <a:lnTo>
                    <a:pt x="37095" y="91852"/>
                  </a:lnTo>
                  <a:lnTo>
                    <a:pt x="25603" y="96038"/>
                  </a:lnTo>
                  <a:lnTo>
                    <a:pt x="13871" y="1002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22530" y="1182306"/>
              <a:ext cx="139408" cy="165824"/>
            </a:xfrm>
            <a:custGeom>
              <a:avLst/>
              <a:gdLst/>
              <a:ahLst/>
              <a:cxnLst/>
              <a:rect l="0" t="0" r="0" b="0"/>
              <a:pathLst>
                <a:path w="139408" h="165824">
                  <a:moveTo>
                    <a:pt x="88247" y="7414"/>
                  </a:moveTo>
                  <a:lnTo>
                    <a:pt x="76646" y="10415"/>
                  </a:lnTo>
                  <a:lnTo>
                    <a:pt x="66797" y="13837"/>
                  </a:lnTo>
                  <a:lnTo>
                    <a:pt x="57796" y="18038"/>
                  </a:lnTo>
                  <a:lnTo>
                    <a:pt x="49528" y="23111"/>
                  </a:lnTo>
                  <a:lnTo>
                    <a:pt x="42149" y="29240"/>
                  </a:lnTo>
                  <a:lnTo>
                    <a:pt x="35675" y="36424"/>
                  </a:lnTo>
                  <a:lnTo>
                    <a:pt x="29823" y="44511"/>
                  </a:lnTo>
                  <a:lnTo>
                    <a:pt x="24120" y="53306"/>
                  </a:lnTo>
                  <a:lnTo>
                    <a:pt x="18287" y="62631"/>
                  </a:lnTo>
                  <a:lnTo>
                    <a:pt x="12555" y="72501"/>
                  </a:lnTo>
                  <a:lnTo>
                    <a:pt x="7538" y="83110"/>
                  </a:lnTo>
                  <a:lnTo>
                    <a:pt x="3544" y="94503"/>
                  </a:lnTo>
                  <a:lnTo>
                    <a:pt x="880" y="106425"/>
                  </a:lnTo>
                  <a:lnTo>
                    <a:pt x="0" y="118427"/>
                  </a:lnTo>
                  <a:lnTo>
                    <a:pt x="979" y="130228"/>
                  </a:lnTo>
                  <a:lnTo>
                    <a:pt x="3909" y="141252"/>
                  </a:lnTo>
                  <a:lnTo>
                    <a:pt x="9067" y="150591"/>
                  </a:lnTo>
                  <a:lnTo>
                    <a:pt x="16383" y="157894"/>
                  </a:lnTo>
                  <a:lnTo>
                    <a:pt x="25361" y="162982"/>
                  </a:lnTo>
                  <a:lnTo>
                    <a:pt x="35288" y="165588"/>
                  </a:lnTo>
                  <a:lnTo>
                    <a:pt x="45657" y="165823"/>
                  </a:lnTo>
                  <a:lnTo>
                    <a:pt x="56040" y="164068"/>
                  </a:lnTo>
                  <a:lnTo>
                    <a:pt x="66004" y="160773"/>
                  </a:lnTo>
                  <a:lnTo>
                    <a:pt x="75367" y="156339"/>
                  </a:lnTo>
                  <a:lnTo>
                    <a:pt x="84145" y="150925"/>
                  </a:lnTo>
                  <a:lnTo>
                    <a:pt x="92435" y="144469"/>
                  </a:lnTo>
                  <a:lnTo>
                    <a:pt x="100350" y="137013"/>
                  </a:lnTo>
                  <a:lnTo>
                    <a:pt x="107991" y="128549"/>
                  </a:lnTo>
                  <a:lnTo>
                    <a:pt x="115436" y="118957"/>
                  </a:lnTo>
                  <a:lnTo>
                    <a:pt x="122731" y="108278"/>
                  </a:lnTo>
                  <a:lnTo>
                    <a:pt x="129428" y="96683"/>
                  </a:lnTo>
                  <a:lnTo>
                    <a:pt x="134634" y="84374"/>
                  </a:lnTo>
                  <a:lnTo>
                    <a:pt x="137978" y="71549"/>
                  </a:lnTo>
                  <a:lnTo>
                    <a:pt x="139407" y="58684"/>
                  </a:lnTo>
                  <a:lnTo>
                    <a:pt x="138928" y="46506"/>
                  </a:lnTo>
                  <a:lnTo>
                    <a:pt x="136748" y="35361"/>
                  </a:lnTo>
                  <a:lnTo>
                    <a:pt x="133031" y="25405"/>
                  </a:lnTo>
                  <a:lnTo>
                    <a:pt x="127804" y="16781"/>
                  </a:lnTo>
                  <a:lnTo>
                    <a:pt x="121228" y="9439"/>
                  </a:lnTo>
                  <a:lnTo>
                    <a:pt x="113825" y="3699"/>
                  </a:lnTo>
                  <a:lnTo>
                    <a:pt x="105559" y="0"/>
                  </a:lnTo>
                  <a:lnTo>
                    <a:pt x="94590" y="248"/>
                  </a:lnTo>
                  <a:lnTo>
                    <a:pt x="77718" y="7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02173" y="1197405"/>
              <a:ext cx="141262" cy="129620"/>
            </a:xfrm>
            <a:custGeom>
              <a:avLst/>
              <a:gdLst/>
              <a:ahLst/>
              <a:cxnLst/>
              <a:rect l="0" t="0" r="0" b="0"/>
              <a:pathLst>
                <a:path w="141262" h="129620">
                  <a:moveTo>
                    <a:pt x="87588" y="13372"/>
                  </a:moveTo>
                  <a:lnTo>
                    <a:pt x="81654" y="7705"/>
                  </a:lnTo>
                  <a:lnTo>
                    <a:pt x="75449" y="4061"/>
                  </a:lnTo>
                  <a:lnTo>
                    <a:pt x="68358" y="2156"/>
                  </a:lnTo>
                  <a:lnTo>
                    <a:pt x="60590" y="1828"/>
                  </a:lnTo>
                  <a:lnTo>
                    <a:pt x="52592" y="3096"/>
                  </a:lnTo>
                  <a:lnTo>
                    <a:pt x="44651" y="5825"/>
                  </a:lnTo>
                  <a:lnTo>
                    <a:pt x="36877" y="9918"/>
                  </a:lnTo>
                  <a:lnTo>
                    <a:pt x="29284" y="15402"/>
                  </a:lnTo>
                  <a:lnTo>
                    <a:pt x="21856" y="22169"/>
                  </a:lnTo>
                  <a:lnTo>
                    <a:pt x="14886" y="30321"/>
                  </a:lnTo>
                  <a:lnTo>
                    <a:pt x="8958" y="40226"/>
                  </a:lnTo>
                  <a:lnTo>
                    <a:pt x="4313" y="51916"/>
                  </a:lnTo>
                  <a:lnTo>
                    <a:pt x="1194" y="64664"/>
                  </a:lnTo>
                  <a:lnTo>
                    <a:pt x="0" y="77219"/>
                  </a:lnTo>
                  <a:lnTo>
                    <a:pt x="760" y="88874"/>
                  </a:lnTo>
                  <a:lnTo>
                    <a:pt x="3372" y="99307"/>
                  </a:lnTo>
                  <a:lnTo>
                    <a:pt x="7783" y="108316"/>
                  </a:lnTo>
                  <a:lnTo>
                    <a:pt x="13789" y="115955"/>
                  </a:lnTo>
                  <a:lnTo>
                    <a:pt x="21243" y="122118"/>
                  </a:lnTo>
                  <a:lnTo>
                    <a:pt x="30139" y="126451"/>
                  </a:lnTo>
                  <a:lnTo>
                    <a:pt x="40340" y="128922"/>
                  </a:lnTo>
                  <a:lnTo>
                    <a:pt x="51442" y="129619"/>
                  </a:lnTo>
                  <a:lnTo>
                    <a:pt x="62885" y="128576"/>
                  </a:lnTo>
                  <a:lnTo>
                    <a:pt x="74316" y="125986"/>
                  </a:lnTo>
                  <a:lnTo>
                    <a:pt x="85431" y="122148"/>
                  </a:lnTo>
                  <a:lnTo>
                    <a:pt x="95895" y="117363"/>
                  </a:lnTo>
                  <a:lnTo>
                    <a:pt x="105593" y="111886"/>
                  </a:lnTo>
                  <a:lnTo>
                    <a:pt x="114427" y="105753"/>
                  </a:lnTo>
                  <a:lnTo>
                    <a:pt x="122223" y="98805"/>
                  </a:lnTo>
                  <a:lnTo>
                    <a:pt x="128980" y="91019"/>
                  </a:lnTo>
                  <a:lnTo>
                    <a:pt x="134519" y="82502"/>
                  </a:lnTo>
                  <a:lnTo>
                    <a:pt x="138417" y="73406"/>
                  </a:lnTo>
                  <a:lnTo>
                    <a:pt x="140595" y="63879"/>
                  </a:lnTo>
                  <a:lnTo>
                    <a:pt x="141261" y="54040"/>
                  </a:lnTo>
                  <a:lnTo>
                    <a:pt x="140729" y="43983"/>
                  </a:lnTo>
                  <a:lnTo>
                    <a:pt x="139286" y="33788"/>
                  </a:lnTo>
                  <a:lnTo>
                    <a:pt x="136692" y="23993"/>
                  </a:lnTo>
                  <a:lnTo>
                    <a:pt x="132217" y="15555"/>
                  </a:lnTo>
                  <a:lnTo>
                    <a:pt x="125626" y="8888"/>
                  </a:lnTo>
                  <a:lnTo>
                    <a:pt x="117541" y="4092"/>
                  </a:lnTo>
                  <a:lnTo>
                    <a:pt x="108286" y="850"/>
                  </a:lnTo>
                  <a:lnTo>
                    <a:pt x="95927" y="0"/>
                  </a:lnTo>
                  <a:lnTo>
                    <a:pt x="77060" y="2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00962" y="989678"/>
              <a:ext cx="19422" cy="315856"/>
            </a:xfrm>
            <a:custGeom>
              <a:avLst/>
              <a:gdLst/>
              <a:ahLst/>
              <a:cxnLst/>
              <a:rect l="0" t="0" r="0" b="0"/>
              <a:pathLst>
                <a:path w="19422" h="315856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10"/>
                  </a:lnTo>
                  <a:lnTo>
                    <a:pt x="2146" y="74410"/>
                  </a:lnTo>
                  <a:lnTo>
                    <a:pt x="3003" y="89242"/>
                  </a:lnTo>
                  <a:lnTo>
                    <a:pt x="4178" y="103806"/>
                  </a:lnTo>
                  <a:lnTo>
                    <a:pt x="5812" y="117680"/>
                  </a:lnTo>
                  <a:lnTo>
                    <a:pt x="7740" y="131112"/>
                  </a:lnTo>
                  <a:lnTo>
                    <a:pt x="9580" y="144810"/>
                  </a:lnTo>
                  <a:lnTo>
                    <a:pt x="11114" y="159173"/>
                  </a:lnTo>
                  <a:lnTo>
                    <a:pt x="12297" y="174109"/>
                  </a:lnTo>
                  <a:lnTo>
                    <a:pt x="13166" y="189222"/>
                  </a:lnTo>
                  <a:lnTo>
                    <a:pt x="13790" y="204241"/>
                  </a:lnTo>
                  <a:lnTo>
                    <a:pt x="14396" y="218904"/>
                  </a:lnTo>
                  <a:lnTo>
                    <a:pt x="15342" y="232896"/>
                  </a:lnTo>
                  <a:lnTo>
                    <a:pt x="16790" y="246114"/>
                  </a:lnTo>
                  <a:lnTo>
                    <a:pt x="18388" y="258561"/>
                  </a:lnTo>
                  <a:lnTo>
                    <a:pt x="19421" y="271685"/>
                  </a:lnTo>
                  <a:lnTo>
                    <a:pt x="18866" y="288875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60379" y="1063378"/>
              <a:ext cx="113653" cy="200204"/>
            </a:xfrm>
            <a:custGeom>
              <a:avLst/>
              <a:gdLst/>
              <a:ahLst/>
              <a:cxnLst/>
              <a:rect l="0" t="0" r="0" b="0"/>
              <a:pathLst>
                <a:path w="113653" h="200204">
                  <a:moveTo>
                    <a:pt x="82066" y="0"/>
                  </a:moveTo>
                  <a:lnTo>
                    <a:pt x="76199" y="8801"/>
                  </a:lnTo>
                  <a:lnTo>
                    <a:pt x="70634" y="17148"/>
                  </a:lnTo>
                  <a:lnTo>
                    <a:pt x="64830" y="25842"/>
                  </a:lnTo>
                  <a:lnTo>
                    <a:pt x="58577" y="34790"/>
                  </a:lnTo>
                  <a:lnTo>
                    <a:pt x="51599" y="43637"/>
                  </a:lnTo>
                  <a:lnTo>
                    <a:pt x="43822" y="52176"/>
                  </a:lnTo>
                  <a:lnTo>
                    <a:pt x="35493" y="60364"/>
                  </a:lnTo>
                  <a:lnTo>
                    <a:pt x="27063" y="68241"/>
                  </a:lnTo>
                  <a:lnTo>
                    <a:pt x="18816" y="75876"/>
                  </a:lnTo>
                  <a:lnTo>
                    <a:pt x="11332" y="83495"/>
                  </a:lnTo>
                  <a:lnTo>
                    <a:pt x="5524" y="91456"/>
                  </a:lnTo>
                  <a:lnTo>
                    <a:pt x="1741" y="99929"/>
                  </a:lnTo>
                  <a:lnTo>
                    <a:pt x="0" y="108910"/>
                  </a:lnTo>
                  <a:lnTo>
                    <a:pt x="262" y="118318"/>
                  </a:lnTo>
                  <a:lnTo>
                    <a:pt x="2288" y="128050"/>
                  </a:lnTo>
                  <a:lnTo>
                    <a:pt x="5729" y="137856"/>
                  </a:lnTo>
                  <a:lnTo>
                    <a:pt x="10239" y="147359"/>
                  </a:lnTo>
                  <a:lnTo>
                    <a:pt x="15529" y="156377"/>
                  </a:lnTo>
                  <a:lnTo>
                    <a:pt x="21534" y="164907"/>
                  </a:lnTo>
                  <a:lnTo>
                    <a:pt x="28396" y="173021"/>
                  </a:lnTo>
                  <a:lnTo>
                    <a:pt x="36128" y="180801"/>
                  </a:lnTo>
                  <a:lnTo>
                    <a:pt x="44778" y="187840"/>
                  </a:lnTo>
                  <a:lnTo>
                    <a:pt x="54496" y="193284"/>
                  </a:lnTo>
                  <a:lnTo>
                    <a:pt x="65241" y="196800"/>
                  </a:lnTo>
                  <a:lnTo>
                    <a:pt x="76246" y="198684"/>
                  </a:lnTo>
                  <a:lnTo>
                    <a:pt x="87191" y="199787"/>
                  </a:lnTo>
                  <a:lnTo>
                    <a:pt x="99037" y="200203"/>
                  </a:lnTo>
                  <a:lnTo>
                    <a:pt x="11365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28049" y="1104964"/>
              <a:ext cx="129624" cy="300605"/>
            </a:xfrm>
            <a:custGeom>
              <a:avLst/>
              <a:gdLst/>
              <a:ahLst/>
              <a:cxnLst/>
              <a:rect l="0" t="0" r="0" b="0"/>
              <a:pathLst>
                <a:path w="129624" h="300605">
                  <a:moveTo>
                    <a:pt x="19723" y="105813"/>
                  </a:moveTo>
                  <a:lnTo>
                    <a:pt x="19789" y="120415"/>
                  </a:lnTo>
                  <a:lnTo>
                    <a:pt x="20430" y="133686"/>
                  </a:lnTo>
                  <a:lnTo>
                    <a:pt x="21722" y="146887"/>
                  </a:lnTo>
                  <a:lnTo>
                    <a:pt x="23409" y="160229"/>
                  </a:lnTo>
                  <a:lnTo>
                    <a:pt x="25077" y="173737"/>
                  </a:lnTo>
                  <a:lnTo>
                    <a:pt x="26490" y="187395"/>
                  </a:lnTo>
                  <a:lnTo>
                    <a:pt x="27588" y="201334"/>
                  </a:lnTo>
                  <a:lnTo>
                    <a:pt x="28399" y="215832"/>
                  </a:lnTo>
                  <a:lnTo>
                    <a:pt x="28979" y="230989"/>
                  </a:lnTo>
                  <a:lnTo>
                    <a:pt x="29384" y="246592"/>
                  </a:lnTo>
                  <a:lnTo>
                    <a:pt x="29664" y="262219"/>
                  </a:lnTo>
                  <a:lnTo>
                    <a:pt x="29850" y="277587"/>
                  </a:lnTo>
                  <a:lnTo>
                    <a:pt x="29791" y="291434"/>
                  </a:lnTo>
                  <a:lnTo>
                    <a:pt x="28659" y="299978"/>
                  </a:lnTo>
                  <a:lnTo>
                    <a:pt x="26397" y="300604"/>
                  </a:lnTo>
                  <a:lnTo>
                    <a:pt x="24327" y="294709"/>
                  </a:lnTo>
                  <a:lnTo>
                    <a:pt x="22647" y="284424"/>
                  </a:lnTo>
                  <a:lnTo>
                    <a:pt x="20967" y="271773"/>
                  </a:lnTo>
                  <a:lnTo>
                    <a:pt x="19022" y="258035"/>
                  </a:lnTo>
                  <a:lnTo>
                    <a:pt x="16736" y="243705"/>
                  </a:lnTo>
                  <a:lnTo>
                    <a:pt x="14133" y="228778"/>
                  </a:lnTo>
                  <a:lnTo>
                    <a:pt x="11277" y="213250"/>
                  </a:lnTo>
                  <a:lnTo>
                    <a:pt x="8396" y="197359"/>
                  </a:lnTo>
                  <a:lnTo>
                    <a:pt x="5849" y="181520"/>
                  </a:lnTo>
                  <a:lnTo>
                    <a:pt x="3808" y="165967"/>
                  </a:lnTo>
                  <a:lnTo>
                    <a:pt x="2270" y="150757"/>
                  </a:lnTo>
                  <a:lnTo>
                    <a:pt x="1156" y="135856"/>
                  </a:lnTo>
                  <a:lnTo>
                    <a:pt x="373" y="121202"/>
                  </a:lnTo>
                  <a:lnTo>
                    <a:pt x="0" y="106733"/>
                  </a:lnTo>
                  <a:lnTo>
                    <a:pt x="273" y="92398"/>
                  </a:lnTo>
                  <a:lnTo>
                    <a:pt x="1275" y="78166"/>
                  </a:lnTo>
                  <a:lnTo>
                    <a:pt x="3101" y="64336"/>
                  </a:lnTo>
                  <a:lnTo>
                    <a:pt x="5929" y="51502"/>
                  </a:lnTo>
                  <a:lnTo>
                    <a:pt x="9765" y="39912"/>
                  </a:lnTo>
                  <a:lnTo>
                    <a:pt x="14629" y="29656"/>
                  </a:lnTo>
                  <a:lnTo>
                    <a:pt x="20643" y="20831"/>
                  </a:lnTo>
                  <a:lnTo>
                    <a:pt x="27763" y="13349"/>
                  </a:lnTo>
                  <a:lnTo>
                    <a:pt x="35814" y="7306"/>
                  </a:lnTo>
                  <a:lnTo>
                    <a:pt x="44589" y="3062"/>
                  </a:lnTo>
                  <a:lnTo>
                    <a:pt x="53892" y="653"/>
                  </a:lnTo>
                  <a:lnTo>
                    <a:pt x="63410" y="0"/>
                  </a:lnTo>
                  <a:lnTo>
                    <a:pt x="72718" y="1074"/>
                  </a:lnTo>
                  <a:lnTo>
                    <a:pt x="81606" y="3688"/>
                  </a:lnTo>
                  <a:lnTo>
                    <a:pt x="90048" y="7714"/>
                  </a:lnTo>
                  <a:lnTo>
                    <a:pt x="98105" y="13156"/>
                  </a:lnTo>
                  <a:lnTo>
                    <a:pt x="105851" y="19893"/>
                  </a:lnTo>
                  <a:lnTo>
                    <a:pt x="113036" y="27856"/>
                  </a:lnTo>
                  <a:lnTo>
                    <a:pt x="119111" y="37104"/>
                  </a:lnTo>
                  <a:lnTo>
                    <a:pt x="123859" y="47547"/>
                  </a:lnTo>
                  <a:lnTo>
                    <a:pt x="127217" y="58984"/>
                  </a:lnTo>
                  <a:lnTo>
                    <a:pt x="129104" y="71185"/>
                  </a:lnTo>
                  <a:lnTo>
                    <a:pt x="129623" y="83938"/>
                  </a:lnTo>
                  <a:lnTo>
                    <a:pt x="128683" y="96754"/>
                  </a:lnTo>
                  <a:lnTo>
                    <a:pt x="125933" y="108899"/>
                  </a:lnTo>
                  <a:lnTo>
                    <a:pt x="121344" y="120018"/>
                  </a:lnTo>
                  <a:lnTo>
                    <a:pt x="115047" y="129819"/>
                  </a:lnTo>
                  <a:lnTo>
                    <a:pt x="106238" y="138852"/>
                  </a:lnTo>
                  <a:lnTo>
                    <a:pt x="90789" y="147907"/>
                  </a:lnTo>
                  <a:lnTo>
                    <a:pt x="61837" y="158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38338" y="915979"/>
              <a:ext cx="20005" cy="294799"/>
            </a:xfrm>
            <a:custGeom>
              <a:avLst/>
              <a:gdLst/>
              <a:ahLst/>
              <a:cxnLst/>
              <a:rect l="0" t="0" r="0" b="0"/>
              <a:pathLst>
                <a:path w="20005" h="294799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71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1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19" y="128602"/>
                  </a:lnTo>
                  <a:lnTo>
                    <a:pt x="2941" y="146259"/>
                  </a:lnTo>
                  <a:lnTo>
                    <a:pt x="4501" y="163414"/>
                  </a:lnTo>
                  <a:lnTo>
                    <a:pt x="5849" y="179907"/>
                  </a:lnTo>
                  <a:lnTo>
                    <a:pt x="7075" y="195608"/>
                  </a:lnTo>
                  <a:lnTo>
                    <a:pt x="8504" y="210320"/>
                  </a:lnTo>
                  <a:lnTo>
                    <a:pt x="10314" y="224030"/>
                  </a:lnTo>
                  <a:lnTo>
                    <a:pt x="12369" y="236814"/>
                  </a:lnTo>
                  <a:lnTo>
                    <a:pt x="14510" y="250202"/>
                  </a:lnTo>
                  <a:lnTo>
                    <a:pt x="16929" y="267608"/>
                  </a:lnTo>
                  <a:lnTo>
                    <a:pt x="2000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28076" y="1062979"/>
              <a:ext cx="161894" cy="135169"/>
            </a:xfrm>
            <a:custGeom>
              <a:avLst/>
              <a:gdLst/>
              <a:ahLst/>
              <a:cxnLst/>
              <a:rect l="0" t="0" r="0" b="0"/>
              <a:pathLst>
                <a:path w="161894" h="135169">
                  <a:moveTo>
                    <a:pt x="35550" y="63570"/>
                  </a:moveTo>
                  <a:lnTo>
                    <a:pt x="44352" y="60569"/>
                  </a:lnTo>
                  <a:lnTo>
                    <a:pt x="52698" y="57147"/>
                  </a:lnTo>
                  <a:lnTo>
                    <a:pt x="61379" y="52946"/>
                  </a:lnTo>
                  <a:lnTo>
                    <a:pt x="69809" y="47873"/>
                  </a:lnTo>
                  <a:lnTo>
                    <a:pt x="76710" y="41743"/>
                  </a:lnTo>
                  <a:lnTo>
                    <a:pt x="81480" y="34569"/>
                  </a:lnTo>
                  <a:lnTo>
                    <a:pt x="83847" y="26827"/>
                  </a:lnTo>
                  <a:lnTo>
                    <a:pt x="83538" y="19329"/>
                  </a:lnTo>
                  <a:lnTo>
                    <a:pt x="80689" y="12524"/>
                  </a:lnTo>
                  <a:lnTo>
                    <a:pt x="75556" y="6824"/>
                  </a:lnTo>
                  <a:lnTo>
                    <a:pt x="68314" y="2752"/>
                  </a:lnTo>
                  <a:lnTo>
                    <a:pt x="59276" y="436"/>
                  </a:lnTo>
                  <a:lnTo>
                    <a:pt x="49145" y="0"/>
                  </a:lnTo>
                  <a:lnTo>
                    <a:pt x="38895" y="1745"/>
                  </a:lnTo>
                  <a:lnTo>
                    <a:pt x="29091" y="5624"/>
                  </a:lnTo>
                  <a:lnTo>
                    <a:pt x="20225" y="11481"/>
                  </a:lnTo>
                  <a:lnTo>
                    <a:pt x="12874" y="19224"/>
                  </a:lnTo>
                  <a:lnTo>
                    <a:pt x="7197" y="28614"/>
                  </a:lnTo>
                  <a:lnTo>
                    <a:pt x="3182" y="39324"/>
                  </a:lnTo>
                  <a:lnTo>
                    <a:pt x="837" y="51028"/>
                  </a:lnTo>
                  <a:lnTo>
                    <a:pt x="0" y="63444"/>
                  </a:lnTo>
                  <a:lnTo>
                    <a:pt x="553" y="76032"/>
                  </a:lnTo>
                  <a:lnTo>
                    <a:pt x="2510" y="88024"/>
                  </a:lnTo>
                  <a:lnTo>
                    <a:pt x="5753" y="99045"/>
                  </a:lnTo>
                  <a:lnTo>
                    <a:pt x="10217" y="108918"/>
                  </a:lnTo>
                  <a:lnTo>
                    <a:pt x="15961" y="117485"/>
                  </a:lnTo>
                  <a:lnTo>
                    <a:pt x="22895" y="124791"/>
                  </a:lnTo>
                  <a:lnTo>
                    <a:pt x="30652" y="130546"/>
                  </a:lnTo>
                  <a:lnTo>
                    <a:pt x="38698" y="134064"/>
                  </a:lnTo>
                  <a:lnTo>
                    <a:pt x="46694" y="135168"/>
                  </a:lnTo>
                  <a:lnTo>
                    <a:pt x="54349" y="133961"/>
                  </a:lnTo>
                  <a:lnTo>
                    <a:pt x="61337" y="130568"/>
                  </a:lnTo>
                  <a:lnTo>
                    <a:pt x="67553" y="125287"/>
                  </a:lnTo>
                  <a:lnTo>
                    <a:pt x="73065" y="118506"/>
                  </a:lnTo>
                  <a:lnTo>
                    <a:pt x="78010" y="110601"/>
                  </a:lnTo>
                  <a:lnTo>
                    <a:pt x="82522" y="101878"/>
                  </a:lnTo>
                  <a:lnTo>
                    <a:pt x="86554" y="92414"/>
                  </a:lnTo>
                  <a:lnTo>
                    <a:pt x="89891" y="82077"/>
                  </a:lnTo>
                  <a:lnTo>
                    <a:pt x="92479" y="70961"/>
                  </a:lnTo>
                  <a:lnTo>
                    <a:pt x="94704" y="62621"/>
                  </a:lnTo>
                  <a:lnTo>
                    <a:pt x="96995" y="61054"/>
                  </a:lnTo>
                  <a:lnTo>
                    <a:pt x="99324" y="64387"/>
                  </a:lnTo>
                  <a:lnTo>
                    <a:pt x="101949" y="70448"/>
                  </a:lnTo>
                  <a:lnTo>
                    <a:pt x="105250" y="77722"/>
                  </a:lnTo>
                  <a:lnTo>
                    <a:pt x="109367" y="85379"/>
                  </a:lnTo>
                  <a:lnTo>
                    <a:pt x="114507" y="92754"/>
                  </a:lnTo>
                  <a:lnTo>
                    <a:pt x="121874" y="99850"/>
                  </a:lnTo>
                  <a:lnTo>
                    <a:pt x="135472" y="107276"/>
                  </a:lnTo>
                  <a:lnTo>
                    <a:pt x="161893" y="116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19331" y="1029404"/>
              <a:ext cx="96980" cy="160822"/>
            </a:xfrm>
            <a:custGeom>
              <a:avLst/>
              <a:gdLst/>
              <a:ahLst/>
              <a:cxnLst/>
              <a:rect l="0" t="0" r="0" b="0"/>
              <a:pathLst>
                <a:path w="96980" h="160822">
                  <a:moveTo>
                    <a:pt x="86451" y="23445"/>
                  </a:moveTo>
                  <a:lnTo>
                    <a:pt x="83316" y="14845"/>
                  </a:lnTo>
                  <a:lnTo>
                    <a:pt x="78613" y="8419"/>
                  </a:lnTo>
                  <a:lnTo>
                    <a:pt x="71833" y="3624"/>
                  </a:lnTo>
                  <a:lnTo>
                    <a:pt x="63559" y="600"/>
                  </a:lnTo>
                  <a:lnTo>
                    <a:pt x="54742" y="0"/>
                  </a:lnTo>
                  <a:lnTo>
                    <a:pt x="45989" y="1967"/>
                  </a:lnTo>
                  <a:lnTo>
                    <a:pt x="37704" y="6200"/>
                  </a:lnTo>
                  <a:lnTo>
                    <a:pt x="30233" y="12237"/>
                  </a:lnTo>
                  <a:lnTo>
                    <a:pt x="23663" y="19625"/>
                  </a:lnTo>
                  <a:lnTo>
                    <a:pt x="17899" y="27988"/>
                  </a:lnTo>
                  <a:lnTo>
                    <a:pt x="12779" y="37037"/>
                  </a:lnTo>
                  <a:lnTo>
                    <a:pt x="8151" y="46561"/>
                  </a:lnTo>
                  <a:lnTo>
                    <a:pt x="4210" y="56412"/>
                  </a:lnTo>
                  <a:lnTo>
                    <a:pt x="1466" y="66484"/>
                  </a:lnTo>
                  <a:lnTo>
                    <a:pt x="102" y="76711"/>
                  </a:lnTo>
                  <a:lnTo>
                    <a:pt x="0" y="87207"/>
                  </a:lnTo>
                  <a:lnTo>
                    <a:pt x="919" y="98247"/>
                  </a:lnTo>
                  <a:lnTo>
                    <a:pt x="2621" y="109923"/>
                  </a:lnTo>
                  <a:lnTo>
                    <a:pt x="5220" y="121697"/>
                  </a:lnTo>
                  <a:lnTo>
                    <a:pt x="9167" y="132536"/>
                  </a:lnTo>
                  <a:lnTo>
                    <a:pt x="14599" y="141924"/>
                  </a:lnTo>
                  <a:lnTo>
                    <a:pt x="21365" y="149531"/>
                  </a:lnTo>
                  <a:lnTo>
                    <a:pt x="29202" y="154965"/>
                  </a:lnTo>
                  <a:lnTo>
                    <a:pt x="37840" y="158250"/>
                  </a:lnTo>
                  <a:lnTo>
                    <a:pt x="46986" y="159861"/>
                  </a:lnTo>
                  <a:lnTo>
                    <a:pt x="57430" y="160692"/>
                  </a:lnTo>
                  <a:lnTo>
                    <a:pt x="72322" y="160821"/>
                  </a:lnTo>
                  <a:lnTo>
                    <a:pt x="96979" y="160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58424" y="1029379"/>
              <a:ext cx="126343" cy="192737"/>
            </a:xfrm>
            <a:custGeom>
              <a:avLst/>
              <a:gdLst/>
              <a:ahLst/>
              <a:cxnLst/>
              <a:rect l="0" t="0" r="0" b="0"/>
              <a:pathLst>
                <a:path w="126343" h="192737">
                  <a:moveTo>
                    <a:pt x="0" y="97170"/>
                  </a:moveTo>
                  <a:lnTo>
                    <a:pt x="8869" y="94303"/>
                  </a:lnTo>
                  <a:lnTo>
                    <a:pt x="17855" y="92161"/>
                  </a:lnTo>
                  <a:lnTo>
                    <a:pt x="27846" y="90553"/>
                  </a:lnTo>
                  <a:lnTo>
                    <a:pt x="38654" y="89200"/>
                  </a:lnTo>
                  <a:lnTo>
                    <a:pt x="49817" y="87703"/>
                  </a:lnTo>
                  <a:lnTo>
                    <a:pt x="61023" y="85848"/>
                  </a:lnTo>
                  <a:lnTo>
                    <a:pt x="72135" y="83435"/>
                  </a:lnTo>
                  <a:lnTo>
                    <a:pt x="83119" y="80206"/>
                  </a:lnTo>
                  <a:lnTo>
                    <a:pt x="93971" y="76094"/>
                  </a:lnTo>
                  <a:lnTo>
                    <a:pt x="104222" y="70874"/>
                  </a:lnTo>
                  <a:lnTo>
                    <a:pt x="112975" y="64088"/>
                  </a:lnTo>
                  <a:lnTo>
                    <a:pt x="119847" y="55641"/>
                  </a:lnTo>
                  <a:lnTo>
                    <a:pt x="124460" y="46055"/>
                  </a:lnTo>
                  <a:lnTo>
                    <a:pt x="126208" y="36243"/>
                  </a:lnTo>
                  <a:lnTo>
                    <a:pt x="125041" y="26770"/>
                  </a:lnTo>
                  <a:lnTo>
                    <a:pt x="121189" y="18142"/>
                  </a:lnTo>
                  <a:lnTo>
                    <a:pt x="114883" y="10959"/>
                  </a:lnTo>
                  <a:lnTo>
                    <a:pt x="106504" y="5403"/>
                  </a:lnTo>
                  <a:lnTo>
                    <a:pt x="96662" y="1641"/>
                  </a:lnTo>
                  <a:lnTo>
                    <a:pt x="86082" y="0"/>
                  </a:lnTo>
                  <a:lnTo>
                    <a:pt x="75238" y="457"/>
                  </a:lnTo>
                  <a:lnTo>
                    <a:pt x="64520" y="3033"/>
                  </a:lnTo>
                  <a:lnTo>
                    <a:pt x="54323" y="7951"/>
                  </a:lnTo>
                  <a:lnTo>
                    <a:pt x="44804" y="15110"/>
                  </a:lnTo>
                  <a:lnTo>
                    <a:pt x="36090" y="24152"/>
                  </a:lnTo>
                  <a:lnTo>
                    <a:pt x="28374" y="34654"/>
                  </a:lnTo>
                  <a:lnTo>
                    <a:pt x="21672" y="46233"/>
                  </a:lnTo>
                  <a:lnTo>
                    <a:pt x="16169" y="58582"/>
                  </a:lnTo>
                  <a:lnTo>
                    <a:pt x="12295" y="71468"/>
                  </a:lnTo>
                  <a:lnTo>
                    <a:pt x="10133" y="84722"/>
                  </a:lnTo>
                  <a:lnTo>
                    <a:pt x="9477" y="98061"/>
                  </a:lnTo>
                  <a:lnTo>
                    <a:pt x="10017" y="111097"/>
                  </a:lnTo>
                  <a:lnTo>
                    <a:pt x="11455" y="123641"/>
                  </a:lnTo>
                  <a:lnTo>
                    <a:pt x="13706" y="135521"/>
                  </a:lnTo>
                  <a:lnTo>
                    <a:pt x="16886" y="146508"/>
                  </a:lnTo>
                  <a:lnTo>
                    <a:pt x="20991" y="156562"/>
                  </a:lnTo>
                  <a:lnTo>
                    <a:pt x="26051" y="165636"/>
                  </a:lnTo>
                  <a:lnTo>
                    <a:pt x="32204" y="173593"/>
                  </a:lnTo>
                  <a:lnTo>
                    <a:pt x="39421" y="180457"/>
                  </a:lnTo>
                  <a:lnTo>
                    <a:pt x="47539" y="186068"/>
                  </a:lnTo>
                  <a:lnTo>
                    <a:pt x="56358" y="190015"/>
                  </a:lnTo>
                  <a:lnTo>
                    <a:pt x="65693" y="192220"/>
                  </a:lnTo>
                  <a:lnTo>
                    <a:pt x="75230" y="192736"/>
                  </a:lnTo>
                  <a:lnTo>
                    <a:pt x="84553" y="191569"/>
                  </a:lnTo>
                  <a:lnTo>
                    <a:pt x="93483" y="188879"/>
                  </a:lnTo>
                  <a:lnTo>
                    <a:pt x="102549" y="185051"/>
                  </a:lnTo>
                  <a:lnTo>
                    <a:pt x="112871" y="179415"/>
                  </a:lnTo>
                  <a:lnTo>
                    <a:pt x="126342" y="170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69036" y="810694"/>
              <a:ext cx="172633" cy="404214"/>
            </a:xfrm>
            <a:custGeom>
              <a:avLst/>
              <a:gdLst/>
              <a:ahLst/>
              <a:cxnLst/>
              <a:rect l="0" t="0" r="0" b="0"/>
              <a:pathLst>
                <a:path w="172633" h="4042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57" y="154619"/>
                  </a:lnTo>
                  <a:lnTo>
                    <a:pt x="9662" y="168591"/>
                  </a:lnTo>
                  <a:lnTo>
                    <a:pt x="9941" y="182584"/>
                  </a:lnTo>
                  <a:lnTo>
                    <a:pt x="10132" y="196592"/>
                  </a:lnTo>
                  <a:lnTo>
                    <a:pt x="10262" y="210610"/>
                  </a:lnTo>
                  <a:lnTo>
                    <a:pt x="10350" y="224635"/>
                  </a:lnTo>
                  <a:lnTo>
                    <a:pt x="10409" y="238664"/>
                  </a:lnTo>
                  <a:lnTo>
                    <a:pt x="10448" y="252696"/>
                  </a:lnTo>
                  <a:lnTo>
                    <a:pt x="10475" y="266730"/>
                  </a:lnTo>
                  <a:lnTo>
                    <a:pt x="10488" y="280761"/>
                  </a:lnTo>
                  <a:lnTo>
                    <a:pt x="10327" y="294624"/>
                  </a:lnTo>
                  <a:lnTo>
                    <a:pt x="9687" y="308012"/>
                  </a:lnTo>
                  <a:lnTo>
                    <a:pt x="8436" y="320729"/>
                  </a:lnTo>
                  <a:lnTo>
                    <a:pt x="6531" y="330420"/>
                  </a:lnTo>
                  <a:lnTo>
                    <a:pt x="4405" y="333884"/>
                  </a:lnTo>
                  <a:lnTo>
                    <a:pt x="2802" y="331682"/>
                  </a:lnTo>
                  <a:lnTo>
                    <a:pt x="1765" y="325438"/>
                  </a:lnTo>
                  <a:lnTo>
                    <a:pt x="1289" y="316506"/>
                  </a:lnTo>
                  <a:lnTo>
                    <a:pt x="1534" y="305818"/>
                  </a:lnTo>
                  <a:lnTo>
                    <a:pt x="2535" y="293989"/>
                  </a:lnTo>
                  <a:lnTo>
                    <a:pt x="4200" y="281579"/>
                  </a:lnTo>
                  <a:lnTo>
                    <a:pt x="6394" y="269153"/>
                  </a:lnTo>
                  <a:lnTo>
                    <a:pt x="8992" y="257011"/>
                  </a:lnTo>
                  <a:lnTo>
                    <a:pt x="12213" y="245395"/>
                  </a:lnTo>
                  <a:lnTo>
                    <a:pt x="16586" y="234583"/>
                  </a:lnTo>
                  <a:lnTo>
                    <a:pt x="22313" y="224651"/>
                  </a:lnTo>
                  <a:lnTo>
                    <a:pt x="29448" y="215827"/>
                  </a:lnTo>
                  <a:lnTo>
                    <a:pt x="38065" y="208570"/>
                  </a:lnTo>
                  <a:lnTo>
                    <a:pt x="48045" y="202993"/>
                  </a:lnTo>
                  <a:lnTo>
                    <a:pt x="58984" y="199230"/>
                  </a:lnTo>
                  <a:lnTo>
                    <a:pt x="70311" y="197595"/>
                  </a:lnTo>
                  <a:lnTo>
                    <a:pt x="81664" y="198051"/>
                  </a:lnTo>
                  <a:lnTo>
                    <a:pt x="92895" y="200288"/>
                  </a:lnTo>
                  <a:lnTo>
                    <a:pt x="103969" y="203915"/>
                  </a:lnTo>
                  <a:lnTo>
                    <a:pt x="114894" y="208580"/>
                  </a:lnTo>
                  <a:lnTo>
                    <a:pt x="125536" y="214320"/>
                  </a:lnTo>
                  <a:lnTo>
                    <a:pt x="135616" y="221528"/>
                  </a:lnTo>
                  <a:lnTo>
                    <a:pt x="145021" y="230307"/>
                  </a:lnTo>
                  <a:lnTo>
                    <a:pt x="153473" y="240643"/>
                  </a:lnTo>
                  <a:lnTo>
                    <a:pt x="160472" y="252563"/>
                  </a:lnTo>
                  <a:lnTo>
                    <a:pt x="165876" y="265910"/>
                  </a:lnTo>
                  <a:lnTo>
                    <a:pt x="169692" y="280092"/>
                  </a:lnTo>
                  <a:lnTo>
                    <a:pt x="171894" y="294218"/>
                  </a:lnTo>
                  <a:lnTo>
                    <a:pt x="172632" y="307786"/>
                  </a:lnTo>
                  <a:lnTo>
                    <a:pt x="172011" y="320673"/>
                  </a:lnTo>
                  <a:lnTo>
                    <a:pt x="170007" y="332941"/>
                  </a:lnTo>
                  <a:lnTo>
                    <a:pt x="166728" y="344708"/>
                  </a:lnTo>
                  <a:lnTo>
                    <a:pt x="162070" y="355933"/>
                  </a:lnTo>
                  <a:lnTo>
                    <a:pt x="155663" y="366413"/>
                  </a:lnTo>
                  <a:lnTo>
                    <a:pt x="147461" y="376089"/>
                  </a:lnTo>
                  <a:lnTo>
                    <a:pt x="137700" y="384724"/>
                  </a:lnTo>
                  <a:lnTo>
                    <a:pt x="126705" y="391848"/>
                  </a:lnTo>
                  <a:lnTo>
                    <a:pt x="114797" y="397335"/>
                  </a:lnTo>
                  <a:lnTo>
                    <a:pt x="102396" y="401207"/>
                  </a:lnTo>
                  <a:lnTo>
                    <a:pt x="90006" y="403446"/>
                  </a:lnTo>
                  <a:lnTo>
                    <a:pt x="77908" y="404213"/>
                  </a:lnTo>
                  <a:lnTo>
                    <a:pt x="66430" y="403747"/>
                  </a:lnTo>
                  <a:lnTo>
                    <a:pt x="54814" y="402124"/>
                  </a:lnTo>
                  <a:lnTo>
                    <a:pt x="40925" y="39809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84254" y="1013083"/>
              <a:ext cx="142752" cy="197695"/>
            </a:xfrm>
            <a:custGeom>
              <a:avLst/>
              <a:gdLst/>
              <a:ahLst/>
              <a:cxnLst/>
              <a:rect l="0" t="0" r="0" b="0"/>
              <a:pathLst>
                <a:path w="142752" h="197695">
                  <a:moveTo>
                    <a:pt x="5880" y="81880"/>
                  </a:moveTo>
                  <a:lnTo>
                    <a:pt x="17682" y="81880"/>
                  </a:lnTo>
                  <a:lnTo>
                    <a:pt x="29451" y="81880"/>
                  </a:lnTo>
                  <a:lnTo>
                    <a:pt x="42337" y="81876"/>
                  </a:lnTo>
                  <a:lnTo>
                    <a:pt x="56012" y="81703"/>
                  </a:lnTo>
                  <a:lnTo>
                    <a:pt x="69693" y="81055"/>
                  </a:lnTo>
                  <a:lnTo>
                    <a:pt x="82899" y="79792"/>
                  </a:lnTo>
                  <a:lnTo>
                    <a:pt x="95178" y="77621"/>
                  </a:lnTo>
                  <a:lnTo>
                    <a:pt x="105960" y="74028"/>
                  </a:lnTo>
                  <a:lnTo>
                    <a:pt x="115084" y="68865"/>
                  </a:lnTo>
                  <a:lnTo>
                    <a:pt x="122393" y="62296"/>
                  </a:lnTo>
                  <a:lnTo>
                    <a:pt x="127569" y="54598"/>
                  </a:lnTo>
                  <a:lnTo>
                    <a:pt x="130637" y="46057"/>
                  </a:lnTo>
                  <a:lnTo>
                    <a:pt x="131582" y="37070"/>
                  </a:lnTo>
                  <a:lnTo>
                    <a:pt x="130180" y="28125"/>
                  </a:lnTo>
                  <a:lnTo>
                    <a:pt x="126530" y="19499"/>
                  </a:lnTo>
                  <a:lnTo>
                    <a:pt x="120828" y="11743"/>
                  </a:lnTo>
                  <a:lnTo>
                    <a:pt x="113189" y="5745"/>
                  </a:lnTo>
                  <a:lnTo>
                    <a:pt x="103873" y="1830"/>
                  </a:lnTo>
                  <a:lnTo>
                    <a:pt x="93382" y="0"/>
                  </a:lnTo>
                  <a:lnTo>
                    <a:pt x="82357" y="200"/>
                  </a:lnTo>
                  <a:lnTo>
                    <a:pt x="71210" y="2190"/>
                  </a:lnTo>
                  <a:lnTo>
                    <a:pt x="60288" y="5777"/>
                  </a:lnTo>
                  <a:lnTo>
                    <a:pt x="49954" y="10917"/>
                  </a:lnTo>
                  <a:lnTo>
                    <a:pt x="40342" y="17442"/>
                  </a:lnTo>
                  <a:lnTo>
                    <a:pt x="31566" y="25092"/>
                  </a:lnTo>
                  <a:lnTo>
                    <a:pt x="23809" y="33596"/>
                  </a:lnTo>
                  <a:lnTo>
                    <a:pt x="17074" y="42727"/>
                  </a:lnTo>
                  <a:lnTo>
                    <a:pt x="11380" y="52468"/>
                  </a:lnTo>
                  <a:lnTo>
                    <a:pt x="6845" y="62992"/>
                  </a:lnTo>
                  <a:lnTo>
                    <a:pt x="3426" y="74328"/>
                  </a:lnTo>
                  <a:lnTo>
                    <a:pt x="1112" y="86211"/>
                  </a:lnTo>
                  <a:lnTo>
                    <a:pt x="0" y="98188"/>
                  </a:lnTo>
                  <a:lnTo>
                    <a:pt x="33" y="109981"/>
                  </a:lnTo>
                  <a:lnTo>
                    <a:pt x="1190" y="121340"/>
                  </a:lnTo>
                  <a:lnTo>
                    <a:pt x="3562" y="131968"/>
                  </a:lnTo>
                  <a:lnTo>
                    <a:pt x="7087" y="141777"/>
                  </a:lnTo>
                  <a:lnTo>
                    <a:pt x="11742" y="150685"/>
                  </a:lnTo>
                  <a:lnTo>
                    <a:pt x="17615" y="158530"/>
                  </a:lnTo>
                  <a:lnTo>
                    <a:pt x="24645" y="165329"/>
                  </a:lnTo>
                  <a:lnTo>
                    <a:pt x="32805" y="171235"/>
                  </a:lnTo>
                  <a:lnTo>
                    <a:pt x="42186" y="176445"/>
                  </a:lnTo>
                  <a:lnTo>
                    <a:pt x="52719" y="181134"/>
                  </a:lnTo>
                  <a:lnTo>
                    <a:pt x="64215" y="185286"/>
                  </a:lnTo>
                  <a:lnTo>
                    <a:pt x="76457" y="188702"/>
                  </a:lnTo>
                  <a:lnTo>
                    <a:pt x="89227" y="191335"/>
                  </a:lnTo>
                  <a:lnTo>
                    <a:pt x="101763" y="193277"/>
                  </a:lnTo>
                  <a:lnTo>
                    <a:pt x="113984" y="194874"/>
                  </a:lnTo>
                  <a:lnTo>
                    <a:pt x="126960" y="196266"/>
                  </a:lnTo>
                  <a:lnTo>
                    <a:pt x="142751" y="197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76814" y="808124"/>
              <a:ext cx="118648" cy="392125"/>
            </a:xfrm>
            <a:custGeom>
              <a:avLst/>
              <a:gdLst/>
              <a:ahLst/>
              <a:cxnLst/>
              <a:rect l="0" t="0" r="0" b="0"/>
              <a:pathLst>
                <a:path w="118648" h="392125">
                  <a:moveTo>
                    <a:pt x="76533" y="392124"/>
                  </a:moveTo>
                  <a:lnTo>
                    <a:pt x="70799" y="383189"/>
                  </a:lnTo>
                  <a:lnTo>
                    <a:pt x="66515" y="373562"/>
                  </a:lnTo>
                  <a:lnTo>
                    <a:pt x="63300" y="362275"/>
                  </a:lnTo>
                  <a:lnTo>
                    <a:pt x="60593" y="349607"/>
                  </a:lnTo>
                  <a:lnTo>
                    <a:pt x="57600" y="336127"/>
                  </a:lnTo>
                  <a:lnTo>
                    <a:pt x="53902" y="322251"/>
                  </a:lnTo>
                  <a:lnTo>
                    <a:pt x="49596" y="308042"/>
                  </a:lnTo>
                  <a:lnTo>
                    <a:pt x="45083" y="293303"/>
                  </a:lnTo>
                  <a:lnTo>
                    <a:pt x="40637" y="277948"/>
                  </a:lnTo>
                  <a:lnTo>
                    <a:pt x="36364" y="262029"/>
                  </a:lnTo>
                  <a:lnTo>
                    <a:pt x="32275" y="245651"/>
                  </a:lnTo>
                  <a:lnTo>
                    <a:pt x="28344" y="228928"/>
                  </a:lnTo>
                  <a:lnTo>
                    <a:pt x="24537" y="212122"/>
                  </a:lnTo>
                  <a:lnTo>
                    <a:pt x="20820" y="195611"/>
                  </a:lnTo>
                  <a:lnTo>
                    <a:pt x="17168" y="179581"/>
                  </a:lnTo>
                  <a:lnTo>
                    <a:pt x="13562" y="164038"/>
                  </a:lnTo>
                  <a:lnTo>
                    <a:pt x="9987" y="148907"/>
                  </a:lnTo>
                  <a:lnTo>
                    <a:pt x="6442" y="134101"/>
                  </a:lnTo>
                  <a:lnTo>
                    <a:pt x="3249" y="119698"/>
                  </a:lnTo>
                  <a:lnTo>
                    <a:pt x="1016" y="105940"/>
                  </a:lnTo>
                  <a:lnTo>
                    <a:pt x="0" y="92904"/>
                  </a:lnTo>
                  <a:lnTo>
                    <a:pt x="132" y="80521"/>
                  </a:lnTo>
                  <a:lnTo>
                    <a:pt x="1210" y="68665"/>
                  </a:lnTo>
                  <a:lnTo>
                    <a:pt x="3017" y="57211"/>
                  </a:lnTo>
                  <a:lnTo>
                    <a:pt x="5687" y="46212"/>
                  </a:lnTo>
                  <a:lnTo>
                    <a:pt x="9681" y="35892"/>
                  </a:lnTo>
                  <a:lnTo>
                    <a:pt x="15150" y="26328"/>
                  </a:lnTo>
                  <a:lnTo>
                    <a:pt x="22110" y="17769"/>
                  </a:lnTo>
                  <a:lnTo>
                    <a:pt x="30610" y="10698"/>
                  </a:lnTo>
                  <a:lnTo>
                    <a:pt x="40511" y="5250"/>
                  </a:lnTo>
                  <a:lnTo>
                    <a:pt x="51397" y="1575"/>
                  </a:lnTo>
                  <a:lnTo>
                    <a:pt x="62688" y="0"/>
                  </a:lnTo>
                  <a:lnTo>
                    <a:pt x="74003" y="487"/>
                  </a:lnTo>
                  <a:lnTo>
                    <a:pt x="84738" y="2421"/>
                  </a:lnTo>
                  <a:lnTo>
                    <a:pt x="95023" y="4974"/>
                  </a:lnTo>
                  <a:lnTo>
                    <a:pt x="105754" y="8368"/>
                  </a:lnTo>
                  <a:lnTo>
                    <a:pt x="118647" y="13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8590" y="1010735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19" y="8616"/>
                  </a:lnTo>
                  <a:lnTo>
                    <a:pt x="101726" y="11656"/>
                  </a:lnTo>
                  <a:lnTo>
                    <a:pt x="91582" y="14821"/>
                  </a:lnTo>
                  <a:lnTo>
                    <a:pt x="80541" y="18085"/>
                  </a:lnTo>
                  <a:lnTo>
                    <a:pt x="68875" y="21423"/>
                  </a:lnTo>
                  <a:lnTo>
                    <a:pt x="57053" y="24815"/>
                  </a:lnTo>
                  <a:lnTo>
                    <a:pt x="45378" y="28239"/>
                  </a:lnTo>
                  <a:lnTo>
                    <a:pt x="34400" y="31533"/>
                  </a:lnTo>
                  <a:lnTo>
                    <a:pt x="23927" y="34715"/>
                  </a:lnTo>
                  <a:lnTo>
                    <a:pt x="1304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34288" y="1063378"/>
              <a:ext cx="134693" cy="137755"/>
            </a:xfrm>
            <a:custGeom>
              <a:avLst/>
              <a:gdLst/>
              <a:ahLst/>
              <a:cxnLst/>
              <a:rect l="0" t="0" r="0" b="0"/>
              <a:pathLst>
                <a:path w="134693" h="137755">
                  <a:moveTo>
                    <a:pt x="76986" y="0"/>
                  </a:moveTo>
                  <a:lnTo>
                    <a:pt x="65385" y="134"/>
                  </a:lnTo>
                  <a:lnTo>
                    <a:pt x="55537" y="1414"/>
                  </a:lnTo>
                  <a:lnTo>
                    <a:pt x="46532" y="4007"/>
                  </a:lnTo>
                  <a:lnTo>
                    <a:pt x="38090" y="7727"/>
                  </a:lnTo>
                  <a:lnTo>
                    <a:pt x="30063" y="12360"/>
                  </a:lnTo>
                  <a:lnTo>
                    <a:pt x="22349" y="17706"/>
                  </a:lnTo>
                  <a:lnTo>
                    <a:pt x="15190" y="24072"/>
                  </a:lnTo>
                  <a:lnTo>
                    <a:pt x="9136" y="32231"/>
                  </a:lnTo>
                  <a:lnTo>
                    <a:pt x="4407" y="42448"/>
                  </a:lnTo>
                  <a:lnTo>
                    <a:pt x="1232" y="54054"/>
                  </a:lnTo>
                  <a:lnTo>
                    <a:pt x="0" y="65767"/>
                  </a:lnTo>
                  <a:lnTo>
                    <a:pt x="731" y="76827"/>
                  </a:lnTo>
                  <a:lnTo>
                    <a:pt x="3153" y="87011"/>
                  </a:lnTo>
                  <a:lnTo>
                    <a:pt x="6905" y="96378"/>
                  </a:lnTo>
                  <a:lnTo>
                    <a:pt x="11655" y="105077"/>
                  </a:lnTo>
                  <a:lnTo>
                    <a:pt x="17452" y="113104"/>
                  </a:lnTo>
                  <a:lnTo>
                    <a:pt x="24697" y="120290"/>
                  </a:lnTo>
                  <a:lnTo>
                    <a:pt x="33493" y="126605"/>
                  </a:lnTo>
                  <a:lnTo>
                    <a:pt x="43500" y="131833"/>
                  </a:lnTo>
                  <a:lnTo>
                    <a:pt x="54134" y="135514"/>
                  </a:lnTo>
                  <a:lnTo>
                    <a:pt x="64987" y="137534"/>
                  </a:lnTo>
                  <a:lnTo>
                    <a:pt x="75697" y="137754"/>
                  </a:lnTo>
                  <a:lnTo>
                    <a:pt x="85880" y="135857"/>
                  </a:lnTo>
                  <a:lnTo>
                    <a:pt x="95387" y="131875"/>
                  </a:lnTo>
                  <a:lnTo>
                    <a:pt x="104092" y="126118"/>
                  </a:lnTo>
                  <a:lnTo>
                    <a:pt x="111800" y="118974"/>
                  </a:lnTo>
                  <a:lnTo>
                    <a:pt x="118502" y="110798"/>
                  </a:lnTo>
                  <a:lnTo>
                    <a:pt x="124174" y="101719"/>
                  </a:lnTo>
                  <a:lnTo>
                    <a:pt x="128695" y="91648"/>
                  </a:lnTo>
                  <a:lnTo>
                    <a:pt x="132098" y="80624"/>
                  </a:lnTo>
                  <a:lnTo>
                    <a:pt x="134233" y="69121"/>
                  </a:lnTo>
                  <a:lnTo>
                    <a:pt x="134692" y="57933"/>
                  </a:lnTo>
                  <a:lnTo>
                    <a:pt x="133416" y="47492"/>
                  </a:lnTo>
                  <a:lnTo>
                    <a:pt x="130935" y="38164"/>
                  </a:lnTo>
                  <a:lnTo>
                    <a:pt x="127946" y="29508"/>
                  </a:lnTo>
                  <a:lnTo>
                    <a:pt x="124188" y="20767"/>
                  </a:lnTo>
                  <a:lnTo>
                    <a:pt x="1191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84974" y="1021264"/>
              <a:ext cx="115814" cy="167863"/>
            </a:xfrm>
            <a:custGeom>
              <a:avLst/>
              <a:gdLst/>
              <a:ahLst/>
              <a:cxnLst/>
              <a:rect l="0" t="0" r="0" b="0"/>
              <a:pathLst>
                <a:path w="115814" h="167863">
                  <a:moveTo>
                    <a:pt x="0" y="73699"/>
                  </a:moveTo>
                  <a:lnTo>
                    <a:pt x="3001" y="82501"/>
                  </a:lnTo>
                  <a:lnTo>
                    <a:pt x="6423" y="90847"/>
                  </a:lnTo>
                  <a:lnTo>
                    <a:pt x="10619" y="99546"/>
                  </a:lnTo>
                  <a:lnTo>
                    <a:pt x="15519" y="108667"/>
                  </a:lnTo>
                  <a:lnTo>
                    <a:pt x="21000" y="118162"/>
                  </a:lnTo>
                  <a:lnTo>
                    <a:pt x="26931" y="127954"/>
                  </a:lnTo>
                  <a:lnTo>
                    <a:pt x="33192" y="137968"/>
                  </a:lnTo>
                  <a:lnTo>
                    <a:pt x="39692" y="148142"/>
                  </a:lnTo>
                  <a:lnTo>
                    <a:pt x="46311" y="158354"/>
                  </a:lnTo>
                  <a:lnTo>
                    <a:pt x="51425" y="165975"/>
                  </a:lnTo>
                  <a:lnTo>
                    <a:pt x="53226" y="167862"/>
                  </a:lnTo>
                  <a:lnTo>
                    <a:pt x="52634" y="165200"/>
                  </a:lnTo>
                  <a:lnTo>
                    <a:pt x="50524" y="159613"/>
                  </a:lnTo>
                  <a:lnTo>
                    <a:pt x="47215" y="152209"/>
                  </a:lnTo>
                  <a:lnTo>
                    <a:pt x="42921" y="143674"/>
                  </a:lnTo>
                  <a:lnTo>
                    <a:pt x="38018" y="134431"/>
                  </a:lnTo>
                  <a:lnTo>
                    <a:pt x="33007" y="124737"/>
                  </a:lnTo>
                  <a:lnTo>
                    <a:pt x="28186" y="114750"/>
                  </a:lnTo>
                  <a:lnTo>
                    <a:pt x="23808" y="104407"/>
                  </a:lnTo>
                  <a:lnTo>
                    <a:pt x="20169" y="93466"/>
                  </a:lnTo>
                  <a:lnTo>
                    <a:pt x="17363" y="81849"/>
                  </a:lnTo>
                  <a:lnTo>
                    <a:pt x="15632" y="69945"/>
                  </a:lnTo>
                  <a:lnTo>
                    <a:pt x="15443" y="58485"/>
                  </a:lnTo>
                  <a:lnTo>
                    <a:pt x="16920" y="47862"/>
                  </a:lnTo>
                  <a:lnTo>
                    <a:pt x="20199" y="38442"/>
                  </a:lnTo>
                  <a:lnTo>
                    <a:pt x="25598" y="30719"/>
                  </a:lnTo>
                  <a:lnTo>
                    <a:pt x="33079" y="24783"/>
                  </a:lnTo>
                  <a:lnTo>
                    <a:pt x="42169" y="20256"/>
                  </a:lnTo>
                  <a:lnTo>
                    <a:pt x="52171" y="16503"/>
                  </a:lnTo>
                  <a:lnTo>
                    <a:pt x="62587" y="13084"/>
                  </a:lnTo>
                  <a:lnTo>
                    <a:pt x="72898" y="9925"/>
                  </a:lnTo>
                  <a:lnTo>
                    <a:pt x="83587" y="6912"/>
                  </a:lnTo>
                  <a:lnTo>
                    <a:pt x="96703" y="37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48721" y="1039893"/>
              <a:ext cx="204751" cy="183279"/>
            </a:xfrm>
            <a:custGeom>
              <a:avLst/>
              <a:gdLst/>
              <a:ahLst/>
              <a:cxnLst/>
              <a:rect l="0" t="0" r="0" b="0"/>
              <a:pathLst>
                <a:path w="204751" h="183279">
                  <a:moveTo>
                    <a:pt x="4709" y="65599"/>
                  </a:moveTo>
                  <a:lnTo>
                    <a:pt x="10710" y="71332"/>
                  </a:lnTo>
                  <a:lnTo>
                    <a:pt x="17555" y="75616"/>
                  </a:lnTo>
                  <a:lnTo>
                    <a:pt x="25943" y="78818"/>
                  </a:lnTo>
                  <a:lnTo>
                    <a:pt x="35570" y="81006"/>
                  </a:lnTo>
                  <a:lnTo>
                    <a:pt x="45885" y="82055"/>
                  </a:lnTo>
                  <a:lnTo>
                    <a:pt x="56488" y="81992"/>
                  </a:lnTo>
                  <a:lnTo>
                    <a:pt x="67013" y="80822"/>
                  </a:lnTo>
                  <a:lnTo>
                    <a:pt x="77065" y="78446"/>
                  </a:lnTo>
                  <a:lnTo>
                    <a:pt x="86475" y="74914"/>
                  </a:lnTo>
                  <a:lnTo>
                    <a:pt x="94942" y="70086"/>
                  </a:lnTo>
                  <a:lnTo>
                    <a:pt x="101959" y="63565"/>
                  </a:lnTo>
                  <a:lnTo>
                    <a:pt x="107373" y="55296"/>
                  </a:lnTo>
                  <a:lnTo>
                    <a:pt x="111027" y="45829"/>
                  </a:lnTo>
                  <a:lnTo>
                    <a:pt x="112588" y="36097"/>
                  </a:lnTo>
                  <a:lnTo>
                    <a:pt x="112074" y="26677"/>
                  </a:lnTo>
                  <a:lnTo>
                    <a:pt x="109459" y="18085"/>
                  </a:lnTo>
                  <a:lnTo>
                    <a:pt x="104513" y="10925"/>
                  </a:lnTo>
                  <a:lnTo>
                    <a:pt x="97344" y="5386"/>
                  </a:lnTo>
                  <a:lnTo>
                    <a:pt x="88635" y="1634"/>
                  </a:lnTo>
                  <a:lnTo>
                    <a:pt x="79421" y="0"/>
                  </a:lnTo>
                  <a:lnTo>
                    <a:pt x="70343" y="453"/>
                  </a:lnTo>
                  <a:lnTo>
                    <a:pt x="61642" y="2686"/>
                  </a:lnTo>
                  <a:lnTo>
                    <a:pt x="53346" y="6310"/>
                  </a:lnTo>
                  <a:lnTo>
                    <a:pt x="45397" y="10964"/>
                  </a:lnTo>
                  <a:lnTo>
                    <a:pt x="37721" y="16356"/>
                  </a:lnTo>
                  <a:lnTo>
                    <a:pt x="30244" y="22266"/>
                  </a:lnTo>
                  <a:lnTo>
                    <a:pt x="22920" y="28542"/>
                  </a:lnTo>
                  <a:lnTo>
                    <a:pt x="16033" y="35400"/>
                  </a:lnTo>
                  <a:lnTo>
                    <a:pt x="10166" y="43374"/>
                  </a:lnTo>
                  <a:lnTo>
                    <a:pt x="5561" y="52671"/>
                  </a:lnTo>
                  <a:lnTo>
                    <a:pt x="2300" y="63188"/>
                  </a:lnTo>
                  <a:lnTo>
                    <a:pt x="478" y="74697"/>
                  </a:lnTo>
                  <a:lnTo>
                    <a:pt x="0" y="86955"/>
                  </a:lnTo>
                  <a:lnTo>
                    <a:pt x="796" y="99592"/>
                  </a:lnTo>
                  <a:lnTo>
                    <a:pt x="2917" y="112141"/>
                  </a:lnTo>
                  <a:lnTo>
                    <a:pt x="6275" y="124346"/>
                  </a:lnTo>
                  <a:lnTo>
                    <a:pt x="10987" y="135827"/>
                  </a:lnTo>
                  <a:lnTo>
                    <a:pt x="17430" y="146011"/>
                  </a:lnTo>
                  <a:lnTo>
                    <a:pt x="25651" y="154712"/>
                  </a:lnTo>
                  <a:lnTo>
                    <a:pt x="35256" y="162064"/>
                  </a:lnTo>
                  <a:lnTo>
                    <a:pt x="45612" y="168326"/>
                  </a:lnTo>
                  <a:lnTo>
                    <a:pt x="56279" y="173756"/>
                  </a:lnTo>
                  <a:lnTo>
                    <a:pt x="67032" y="178254"/>
                  </a:lnTo>
                  <a:lnTo>
                    <a:pt x="77777" y="181379"/>
                  </a:lnTo>
                  <a:lnTo>
                    <a:pt x="88484" y="183001"/>
                  </a:lnTo>
                  <a:lnTo>
                    <a:pt x="99147" y="183278"/>
                  </a:lnTo>
                  <a:lnTo>
                    <a:pt x="109774" y="182477"/>
                  </a:lnTo>
                  <a:lnTo>
                    <a:pt x="120372" y="180863"/>
                  </a:lnTo>
                  <a:lnTo>
                    <a:pt x="130949" y="178663"/>
                  </a:lnTo>
                  <a:lnTo>
                    <a:pt x="141510" y="176048"/>
                  </a:lnTo>
                  <a:lnTo>
                    <a:pt x="152052" y="173151"/>
                  </a:lnTo>
                  <a:lnTo>
                    <a:pt x="162316" y="170213"/>
                  </a:lnTo>
                  <a:lnTo>
                    <a:pt x="172904" y="167310"/>
                  </a:lnTo>
                  <a:lnTo>
                    <a:pt x="185865" y="164188"/>
                  </a:lnTo>
                  <a:lnTo>
                    <a:pt x="204750" y="160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45626" y="1034332"/>
              <a:ext cx="234271" cy="161355"/>
            </a:xfrm>
            <a:custGeom>
              <a:avLst/>
              <a:gdLst/>
              <a:ahLst/>
              <a:cxnLst/>
              <a:rect l="0" t="0" r="0" b="0"/>
              <a:pathLst>
                <a:path w="234271" h="161355">
                  <a:moveTo>
                    <a:pt x="128986" y="81688"/>
                  </a:moveTo>
                  <a:lnTo>
                    <a:pt x="128852" y="70020"/>
                  </a:lnTo>
                  <a:lnTo>
                    <a:pt x="127571" y="59532"/>
                  </a:lnTo>
                  <a:lnTo>
                    <a:pt x="124973" y="49234"/>
                  </a:lnTo>
                  <a:lnTo>
                    <a:pt x="121081" y="39106"/>
                  </a:lnTo>
                  <a:lnTo>
                    <a:pt x="115800" y="29410"/>
                  </a:lnTo>
                  <a:lnTo>
                    <a:pt x="109214" y="20288"/>
                  </a:lnTo>
                  <a:lnTo>
                    <a:pt x="101541" y="12203"/>
                  </a:lnTo>
                  <a:lnTo>
                    <a:pt x="93030" y="5987"/>
                  </a:lnTo>
                  <a:lnTo>
                    <a:pt x="83908" y="1928"/>
                  </a:lnTo>
                  <a:lnTo>
                    <a:pt x="74515" y="0"/>
                  </a:lnTo>
                  <a:lnTo>
                    <a:pt x="65290" y="137"/>
                  </a:lnTo>
                  <a:lnTo>
                    <a:pt x="56463" y="2084"/>
                  </a:lnTo>
                  <a:lnTo>
                    <a:pt x="48232" y="5642"/>
                  </a:lnTo>
                  <a:lnTo>
                    <a:pt x="40849" y="10763"/>
                  </a:lnTo>
                  <a:lnTo>
                    <a:pt x="34365" y="17276"/>
                  </a:lnTo>
                  <a:lnTo>
                    <a:pt x="28670" y="24917"/>
                  </a:lnTo>
                  <a:lnTo>
                    <a:pt x="23604" y="33415"/>
                  </a:lnTo>
                  <a:lnTo>
                    <a:pt x="19005" y="42538"/>
                  </a:lnTo>
                  <a:lnTo>
                    <a:pt x="14746" y="52104"/>
                  </a:lnTo>
                  <a:lnTo>
                    <a:pt x="10723" y="61977"/>
                  </a:lnTo>
                  <a:lnTo>
                    <a:pt x="6875" y="72063"/>
                  </a:lnTo>
                  <a:lnTo>
                    <a:pt x="3476" y="82294"/>
                  </a:lnTo>
                  <a:lnTo>
                    <a:pt x="1105" y="92622"/>
                  </a:lnTo>
                  <a:lnTo>
                    <a:pt x="0" y="103016"/>
                  </a:lnTo>
                  <a:lnTo>
                    <a:pt x="244" y="113455"/>
                  </a:lnTo>
                  <a:lnTo>
                    <a:pt x="1928" y="123923"/>
                  </a:lnTo>
                  <a:lnTo>
                    <a:pt x="4961" y="134393"/>
                  </a:lnTo>
                  <a:lnTo>
                    <a:pt x="9438" y="144203"/>
                  </a:lnTo>
                  <a:lnTo>
                    <a:pt x="15717" y="152121"/>
                  </a:lnTo>
                  <a:lnTo>
                    <a:pt x="23820" y="157620"/>
                  </a:lnTo>
                  <a:lnTo>
                    <a:pt x="33174" y="160665"/>
                  </a:lnTo>
                  <a:lnTo>
                    <a:pt x="42829" y="161354"/>
                  </a:lnTo>
                  <a:lnTo>
                    <a:pt x="52207" y="159997"/>
                  </a:lnTo>
                  <a:lnTo>
                    <a:pt x="61111" y="156852"/>
                  </a:lnTo>
                  <a:lnTo>
                    <a:pt x="69543" y="152016"/>
                  </a:lnTo>
                  <a:lnTo>
                    <a:pt x="77578" y="145698"/>
                  </a:lnTo>
                  <a:lnTo>
                    <a:pt x="85143" y="138189"/>
                  </a:lnTo>
                  <a:lnTo>
                    <a:pt x="92012" y="129779"/>
                  </a:lnTo>
                  <a:lnTo>
                    <a:pt x="98120" y="120712"/>
                  </a:lnTo>
                  <a:lnTo>
                    <a:pt x="103546" y="111014"/>
                  </a:lnTo>
                  <a:lnTo>
                    <a:pt x="108426" y="100519"/>
                  </a:lnTo>
                  <a:lnTo>
                    <a:pt x="112909" y="89230"/>
                  </a:lnTo>
                  <a:lnTo>
                    <a:pt x="117612" y="78453"/>
                  </a:lnTo>
                  <a:lnTo>
                    <a:pt x="123209" y="71756"/>
                  </a:lnTo>
                  <a:lnTo>
                    <a:pt x="129014" y="70983"/>
                  </a:lnTo>
                  <a:lnTo>
                    <a:pt x="134110" y="74300"/>
                  </a:lnTo>
                  <a:lnTo>
                    <a:pt x="138692" y="80160"/>
                  </a:lnTo>
                  <a:lnTo>
                    <a:pt x="143328" y="87636"/>
                  </a:lnTo>
                  <a:lnTo>
                    <a:pt x="148339" y="96157"/>
                  </a:lnTo>
                  <a:lnTo>
                    <a:pt x="153802" y="105360"/>
                  </a:lnTo>
                  <a:lnTo>
                    <a:pt x="159676" y="115011"/>
                  </a:lnTo>
                  <a:lnTo>
                    <a:pt x="165885" y="124939"/>
                  </a:lnTo>
                  <a:lnTo>
                    <a:pt x="172677" y="134390"/>
                  </a:lnTo>
                  <a:lnTo>
                    <a:pt x="180598" y="142068"/>
                  </a:lnTo>
                  <a:lnTo>
                    <a:pt x="189835" y="147417"/>
                  </a:lnTo>
                  <a:lnTo>
                    <a:pt x="199672" y="150705"/>
                  </a:lnTo>
                  <a:lnTo>
                    <a:pt x="209632" y="152984"/>
                  </a:lnTo>
                  <a:lnTo>
                    <a:pt x="220591" y="154449"/>
                  </a:lnTo>
                  <a:lnTo>
                    <a:pt x="234270" y="155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71980" y="1038849"/>
              <a:ext cx="134260" cy="161400"/>
            </a:xfrm>
            <a:custGeom>
              <a:avLst/>
              <a:gdLst/>
              <a:ahLst/>
              <a:cxnLst/>
              <a:rect l="0" t="0" r="0" b="0"/>
              <a:pathLst>
                <a:path w="134260" h="161400">
                  <a:moveTo>
                    <a:pt x="7916" y="45586"/>
                  </a:moveTo>
                  <a:lnTo>
                    <a:pt x="5050" y="54454"/>
                  </a:lnTo>
                  <a:lnTo>
                    <a:pt x="2907" y="63441"/>
                  </a:lnTo>
                  <a:lnTo>
                    <a:pt x="1309" y="73432"/>
                  </a:lnTo>
                  <a:lnTo>
                    <a:pt x="302" y="84240"/>
                  </a:lnTo>
                  <a:lnTo>
                    <a:pt x="101" y="95403"/>
                  </a:lnTo>
                  <a:lnTo>
                    <a:pt x="752" y="106613"/>
                  </a:lnTo>
                  <a:lnTo>
                    <a:pt x="1991" y="117897"/>
                  </a:lnTo>
                  <a:lnTo>
                    <a:pt x="3355" y="129530"/>
                  </a:lnTo>
                  <a:lnTo>
                    <a:pt x="4562" y="141548"/>
                  </a:lnTo>
                  <a:lnTo>
                    <a:pt x="5439" y="150380"/>
                  </a:lnTo>
                  <a:lnTo>
                    <a:pt x="5675" y="151804"/>
                  </a:lnTo>
                  <a:lnTo>
                    <a:pt x="5014" y="147530"/>
                  </a:lnTo>
                  <a:lnTo>
                    <a:pt x="3709" y="139484"/>
                  </a:lnTo>
                  <a:lnTo>
                    <a:pt x="2260" y="128722"/>
                  </a:lnTo>
                  <a:lnTo>
                    <a:pt x="975" y="115957"/>
                  </a:lnTo>
                  <a:lnTo>
                    <a:pt x="121" y="101900"/>
                  </a:lnTo>
                  <a:lnTo>
                    <a:pt x="0" y="87280"/>
                  </a:lnTo>
                  <a:lnTo>
                    <a:pt x="704" y="72543"/>
                  </a:lnTo>
                  <a:lnTo>
                    <a:pt x="2311" y="58045"/>
                  </a:lnTo>
                  <a:lnTo>
                    <a:pt x="4985" y="44152"/>
                  </a:lnTo>
                  <a:lnTo>
                    <a:pt x="8714" y="31008"/>
                  </a:lnTo>
                  <a:lnTo>
                    <a:pt x="13505" y="19216"/>
                  </a:lnTo>
                  <a:lnTo>
                    <a:pt x="19468" y="9877"/>
                  </a:lnTo>
                  <a:lnTo>
                    <a:pt x="26555" y="3389"/>
                  </a:lnTo>
                  <a:lnTo>
                    <a:pt x="34583" y="0"/>
                  </a:lnTo>
                  <a:lnTo>
                    <a:pt x="43342" y="136"/>
                  </a:lnTo>
                  <a:lnTo>
                    <a:pt x="52631" y="3669"/>
                  </a:lnTo>
                  <a:lnTo>
                    <a:pt x="61968" y="9904"/>
                  </a:lnTo>
                  <a:lnTo>
                    <a:pt x="70624" y="17890"/>
                  </a:lnTo>
                  <a:lnTo>
                    <a:pt x="78256" y="26920"/>
                  </a:lnTo>
                  <a:lnTo>
                    <a:pt x="84870" y="36722"/>
                  </a:lnTo>
                  <a:lnTo>
                    <a:pt x="90629" y="47352"/>
                  </a:lnTo>
                  <a:lnTo>
                    <a:pt x="95727" y="58790"/>
                  </a:lnTo>
                  <a:lnTo>
                    <a:pt x="100339" y="70758"/>
                  </a:lnTo>
                  <a:lnTo>
                    <a:pt x="104606" y="82799"/>
                  </a:lnTo>
                  <a:lnTo>
                    <a:pt x="108631" y="94643"/>
                  </a:lnTo>
                  <a:lnTo>
                    <a:pt x="112489" y="106208"/>
                  </a:lnTo>
                  <a:lnTo>
                    <a:pt x="116233" y="117508"/>
                  </a:lnTo>
                  <a:lnTo>
                    <a:pt x="119896" y="128572"/>
                  </a:lnTo>
                  <a:lnTo>
                    <a:pt x="123351" y="138806"/>
                  </a:lnTo>
                  <a:lnTo>
                    <a:pt x="126659" y="147891"/>
                  </a:lnTo>
                  <a:lnTo>
                    <a:pt x="130110" y="155508"/>
                  </a:lnTo>
                  <a:lnTo>
                    <a:pt x="134259" y="161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66173" y="1084435"/>
              <a:ext cx="109232" cy="115730"/>
            </a:xfrm>
            <a:custGeom>
              <a:avLst/>
              <a:gdLst/>
              <a:ahLst/>
              <a:cxnLst/>
              <a:rect l="0" t="0" r="0" b="0"/>
              <a:pathLst>
                <a:path w="109232" h="115730">
                  <a:moveTo>
                    <a:pt x="87464" y="21057"/>
                  </a:moveTo>
                  <a:lnTo>
                    <a:pt x="84329" y="12524"/>
                  </a:lnTo>
                  <a:lnTo>
                    <a:pt x="79627" y="6738"/>
                  </a:lnTo>
                  <a:lnTo>
                    <a:pt x="72846" y="3230"/>
                  </a:lnTo>
                  <a:lnTo>
                    <a:pt x="64572" y="1721"/>
                  </a:lnTo>
                  <a:lnTo>
                    <a:pt x="55755" y="2140"/>
                  </a:lnTo>
                  <a:lnTo>
                    <a:pt x="46997" y="4267"/>
                  </a:lnTo>
                  <a:lnTo>
                    <a:pt x="38540" y="7773"/>
                  </a:lnTo>
                  <a:lnTo>
                    <a:pt x="30420" y="12324"/>
                  </a:lnTo>
                  <a:lnTo>
                    <a:pt x="22606" y="17645"/>
                  </a:lnTo>
                  <a:lnTo>
                    <a:pt x="15362" y="23840"/>
                  </a:lnTo>
                  <a:lnTo>
                    <a:pt x="9242" y="31361"/>
                  </a:lnTo>
                  <a:lnTo>
                    <a:pt x="4465" y="40345"/>
                  </a:lnTo>
                  <a:lnTo>
                    <a:pt x="1256" y="50480"/>
                  </a:lnTo>
                  <a:lnTo>
                    <a:pt x="0" y="61200"/>
                  </a:lnTo>
                  <a:lnTo>
                    <a:pt x="719" y="72106"/>
                  </a:lnTo>
                  <a:lnTo>
                    <a:pt x="3304" y="82682"/>
                  </a:lnTo>
                  <a:lnTo>
                    <a:pt x="7696" y="92244"/>
                  </a:lnTo>
                  <a:lnTo>
                    <a:pt x="13690" y="100510"/>
                  </a:lnTo>
                  <a:lnTo>
                    <a:pt x="21135" y="107228"/>
                  </a:lnTo>
                  <a:lnTo>
                    <a:pt x="30026" y="111999"/>
                  </a:lnTo>
                  <a:lnTo>
                    <a:pt x="40218" y="114797"/>
                  </a:lnTo>
                  <a:lnTo>
                    <a:pt x="51145" y="115729"/>
                  </a:lnTo>
                  <a:lnTo>
                    <a:pt x="61938" y="114850"/>
                  </a:lnTo>
                  <a:lnTo>
                    <a:pt x="72115" y="112366"/>
                  </a:lnTo>
                  <a:lnTo>
                    <a:pt x="81403" y="108260"/>
                  </a:lnTo>
                  <a:lnTo>
                    <a:pt x="89570" y="102231"/>
                  </a:lnTo>
                  <a:lnTo>
                    <a:pt x="96608" y="94288"/>
                  </a:lnTo>
                  <a:lnTo>
                    <a:pt x="102351" y="84700"/>
                  </a:lnTo>
                  <a:lnTo>
                    <a:pt x="106394" y="73824"/>
                  </a:lnTo>
                  <a:lnTo>
                    <a:pt x="108667" y="61999"/>
                  </a:lnTo>
                  <a:lnTo>
                    <a:pt x="109231" y="49824"/>
                  </a:lnTo>
                  <a:lnTo>
                    <a:pt x="108096" y="38118"/>
                  </a:lnTo>
                  <a:lnTo>
                    <a:pt x="105442" y="27301"/>
                  </a:lnTo>
                  <a:lnTo>
                    <a:pt x="101389" y="17906"/>
                  </a:lnTo>
                  <a:lnTo>
                    <a:pt x="95929" y="10725"/>
                  </a:lnTo>
                  <a:lnTo>
                    <a:pt x="89194" y="5967"/>
                  </a:lnTo>
                  <a:lnTo>
                    <a:pt x="81681" y="3212"/>
                  </a:lnTo>
                  <a:lnTo>
                    <a:pt x="73330" y="1414"/>
                  </a:lnTo>
                  <a:lnTo>
                    <a:pt x="62290" y="415"/>
                  </a:lnTo>
                  <a:lnTo>
                    <a:pt x="45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48394" y="884393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29" y="34467"/>
                  </a:lnTo>
                  <a:lnTo>
                    <a:pt x="6842" y="46801"/>
                  </a:lnTo>
                  <a:lnTo>
                    <a:pt x="5174" y="60110"/>
                  </a:lnTo>
                  <a:lnTo>
                    <a:pt x="3760" y="74419"/>
                  </a:lnTo>
                  <a:lnTo>
                    <a:pt x="2662" y="89596"/>
                  </a:lnTo>
                  <a:lnTo>
                    <a:pt x="1852" y="105458"/>
                  </a:lnTo>
                  <a:lnTo>
                    <a:pt x="1272" y="121825"/>
                  </a:lnTo>
                  <a:lnTo>
                    <a:pt x="867" y="138389"/>
                  </a:lnTo>
                  <a:lnTo>
                    <a:pt x="587" y="154736"/>
                  </a:lnTo>
                  <a:lnTo>
                    <a:pt x="395" y="170655"/>
                  </a:lnTo>
                  <a:lnTo>
                    <a:pt x="265" y="186124"/>
                  </a:lnTo>
                  <a:lnTo>
                    <a:pt x="178" y="201205"/>
                  </a:lnTo>
                  <a:lnTo>
                    <a:pt x="119" y="215973"/>
                  </a:lnTo>
                  <a:lnTo>
                    <a:pt x="79" y="230287"/>
                  </a:lnTo>
                  <a:lnTo>
                    <a:pt x="48" y="245400"/>
                  </a:lnTo>
                  <a:lnTo>
                    <a:pt x="24" y="26487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43109" y="1000207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80711" y="2933"/>
                  </a:lnTo>
                  <a:lnTo>
                    <a:pt x="172364" y="5716"/>
                  </a:lnTo>
                  <a:lnTo>
                    <a:pt x="163661" y="8611"/>
                  </a:lnTo>
                  <a:lnTo>
                    <a:pt x="154367" y="11478"/>
                  </a:lnTo>
                  <a:lnTo>
                    <a:pt x="144224" y="13995"/>
                  </a:lnTo>
                  <a:lnTo>
                    <a:pt x="133179" y="16010"/>
                  </a:lnTo>
                  <a:lnTo>
                    <a:pt x="121340" y="17696"/>
                  </a:lnTo>
                  <a:lnTo>
                    <a:pt x="108869" y="19439"/>
                  </a:lnTo>
                  <a:lnTo>
                    <a:pt x="95926" y="21465"/>
                  </a:lnTo>
                  <a:lnTo>
                    <a:pt x="82644" y="23827"/>
                  </a:lnTo>
                  <a:lnTo>
                    <a:pt x="69122" y="26491"/>
                  </a:lnTo>
                  <a:lnTo>
                    <a:pt x="55452" y="29393"/>
                  </a:lnTo>
                  <a:lnTo>
                    <a:pt x="42293" y="32320"/>
                  </a:lnTo>
                  <a:lnTo>
                    <a:pt x="29579" y="35207"/>
                  </a:lnTo>
                  <a:lnTo>
                    <a:pt x="16193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64207" y="894922"/>
              <a:ext cx="253088" cy="277720"/>
            </a:xfrm>
            <a:custGeom>
              <a:avLst/>
              <a:gdLst/>
              <a:ahLst/>
              <a:cxnLst/>
              <a:rect l="0" t="0" r="0" b="0"/>
              <a:pathLst>
                <a:path w="253088" h="27772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82"/>
                  </a:lnTo>
                  <a:lnTo>
                    <a:pt x="177" y="95522"/>
                  </a:lnTo>
                  <a:lnTo>
                    <a:pt x="826" y="110019"/>
                  </a:lnTo>
                  <a:lnTo>
                    <a:pt x="2075" y="125176"/>
                  </a:lnTo>
                  <a:lnTo>
                    <a:pt x="3727" y="140779"/>
                  </a:lnTo>
                  <a:lnTo>
                    <a:pt x="5375" y="156405"/>
                  </a:lnTo>
                  <a:lnTo>
                    <a:pt x="6778" y="171806"/>
                  </a:lnTo>
                  <a:lnTo>
                    <a:pt x="7871" y="186910"/>
                  </a:lnTo>
                  <a:lnTo>
                    <a:pt x="8679" y="201738"/>
                  </a:lnTo>
                  <a:lnTo>
                    <a:pt x="9262" y="216249"/>
                  </a:lnTo>
                  <a:lnTo>
                    <a:pt x="9868" y="227240"/>
                  </a:lnTo>
                  <a:lnTo>
                    <a:pt x="10850" y="230905"/>
                  </a:lnTo>
                  <a:lnTo>
                    <a:pt x="12316" y="228930"/>
                  </a:lnTo>
                  <a:lnTo>
                    <a:pt x="14266" y="223492"/>
                  </a:lnTo>
                  <a:lnTo>
                    <a:pt x="16633" y="216021"/>
                  </a:lnTo>
                  <a:lnTo>
                    <a:pt x="19333" y="207362"/>
                  </a:lnTo>
                  <a:lnTo>
                    <a:pt x="22446" y="198162"/>
                  </a:lnTo>
                  <a:lnTo>
                    <a:pt x="26213" y="189010"/>
                  </a:lnTo>
                  <a:lnTo>
                    <a:pt x="30713" y="180216"/>
                  </a:lnTo>
                  <a:lnTo>
                    <a:pt x="36039" y="172503"/>
                  </a:lnTo>
                  <a:lnTo>
                    <a:pt x="42371" y="167058"/>
                  </a:lnTo>
                  <a:lnTo>
                    <a:pt x="49699" y="164330"/>
                  </a:lnTo>
                  <a:lnTo>
                    <a:pt x="57550" y="164278"/>
                  </a:lnTo>
                  <a:lnTo>
                    <a:pt x="65127" y="166744"/>
                  </a:lnTo>
                  <a:lnTo>
                    <a:pt x="71996" y="171367"/>
                  </a:lnTo>
                  <a:lnTo>
                    <a:pt x="78079" y="177858"/>
                  </a:lnTo>
                  <a:lnTo>
                    <a:pt x="83473" y="186092"/>
                  </a:lnTo>
                  <a:lnTo>
                    <a:pt x="88318" y="195845"/>
                  </a:lnTo>
                  <a:lnTo>
                    <a:pt x="92589" y="206813"/>
                  </a:lnTo>
                  <a:lnTo>
                    <a:pt x="96094" y="218698"/>
                  </a:lnTo>
                  <a:lnTo>
                    <a:pt x="98803" y="231217"/>
                  </a:lnTo>
                  <a:lnTo>
                    <a:pt x="101321" y="243013"/>
                  </a:lnTo>
                  <a:lnTo>
                    <a:pt x="104634" y="250536"/>
                  </a:lnTo>
                  <a:lnTo>
                    <a:pt x="108594" y="251903"/>
                  </a:lnTo>
                  <a:lnTo>
                    <a:pt x="112455" y="248968"/>
                  </a:lnTo>
                  <a:lnTo>
                    <a:pt x="116267" y="243507"/>
                  </a:lnTo>
                  <a:lnTo>
                    <a:pt x="120431" y="236815"/>
                  </a:lnTo>
                  <a:lnTo>
                    <a:pt x="125159" y="229638"/>
                  </a:lnTo>
                  <a:lnTo>
                    <a:pt x="130786" y="222656"/>
                  </a:lnTo>
                  <a:lnTo>
                    <a:pt x="137839" y="216630"/>
                  </a:lnTo>
                  <a:lnTo>
                    <a:pt x="146473" y="211865"/>
                  </a:lnTo>
                  <a:lnTo>
                    <a:pt x="156522" y="208305"/>
                  </a:lnTo>
                  <a:lnTo>
                    <a:pt x="167708" y="205739"/>
                  </a:lnTo>
                  <a:lnTo>
                    <a:pt x="179745" y="203924"/>
                  </a:lnTo>
                  <a:lnTo>
                    <a:pt x="192231" y="202327"/>
                  </a:lnTo>
                  <a:lnTo>
                    <a:pt x="204678" y="200172"/>
                  </a:lnTo>
                  <a:lnTo>
                    <a:pt x="216809" y="197074"/>
                  </a:lnTo>
                  <a:lnTo>
                    <a:pt x="228071" y="192683"/>
                  </a:lnTo>
                  <a:lnTo>
                    <a:pt x="237577" y="186527"/>
                  </a:lnTo>
                  <a:lnTo>
                    <a:pt x="244995" y="178539"/>
                  </a:lnTo>
                  <a:lnTo>
                    <a:pt x="250161" y="169278"/>
                  </a:lnTo>
                  <a:lnTo>
                    <a:pt x="252821" y="159692"/>
                  </a:lnTo>
                  <a:lnTo>
                    <a:pt x="253087" y="150370"/>
                  </a:lnTo>
                  <a:lnTo>
                    <a:pt x="251184" y="141674"/>
                  </a:lnTo>
                  <a:lnTo>
                    <a:pt x="247257" y="133915"/>
                  </a:lnTo>
                  <a:lnTo>
                    <a:pt x="241580" y="127150"/>
                  </a:lnTo>
                  <a:lnTo>
                    <a:pt x="234349" y="121422"/>
                  </a:lnTo>
                  <a:lnTo>
                    <a:pt x="225601" y="116857"/>
                  </a:lnTo>
                  <a:lnTo>
                    <a:pt x="215506" y="113420"/>
                  </a:lnTo>
                  <a:lnTo>
                    <a:pt x="204645" y="111262"/>
                  </a:lnTo>
                  <a:lnTo>
                    <a:pt x="193894" y="110786"/>
                  </a:lnTo>
                  <a:lnTo>
                    <a:pt x="183742" y="112064"/>
                  </a:lnTo>
                  <a:lnTo>
                    <a:pt x="174301" y="115040"/>
                  </a:lnTo>
                  <a:lnTo>
                    <a:pt x="165498" y="119704"/>
                  </a:lnTo>
                  <a:lnTo>
                    <a:pt x="157216" y="125882"/>
                  </a:lnTo>
                  <a:lnTo>
                    <a:pt x="149653" y="133454"/>
                  </a:lnTo>
                  <a:lnTo>
                    <a:pt x="143317" y="142430"/>
                  </a:lnTo>
                  <a:lnTo>
                    <a:pt x="138390" y="152689"/>
                  </a:lnTo>
                  <a:lnTo>
                    <a:pt x="134911" y="163999"/>
                  </a:lnTo>
                  <a:lnTo>
                    <a:pt x="132942" y="176115"/>
                  </a:lnTo>
                  <a:lnTo>
                    <a:pt x="132364" y="188811"/>
                  </a:lnTo>
                  <a:lnTo>
                    <a:pt x="133093" y="201589"/>
                  </a:lnTo>
                  <a:lnTo>
                    <a:pt x="135169" y="213708"/>
                  </a:lnTo>
                  <a:lnTo>
                    <a:pt x="138498" y="224819"/>
                  </a:lnTo>
                  <a:lnTo>
                    <a:pt x="143189" y="234922"/>
                  </a:lnTo>
                  <a:lnTo>
                    <a:pt x="149618" y="244177"/>
                  </a:lnTo>
                  <a:lnTo>
                    <a:pt x="157835" y="252766"/>
                  </a:lnTo>
                  <a:lnTo>
                    <a:pt x="167607" y="260536"/>
                  </a:lnTo>
                  <a:lnTo>
                    <a:pt x="178608" y="267011"/>
                  </a:lnTo>
                  <a:lnTo>
                    <a:pt x="190511" y="272032"/>
                  </a:lnTo>
                  <a:lnTo>
                    <a:pt x="202644" y="275553"/>
                  </a:lnTo>
                  <a:lnTo>
                    <a:pt x="215287" y="277719"/>
                  </a:lnTo>
                  <a:lnTo>
                    <a:pt x="230662" y="277604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45979" y="1010735"/>
              <a:ext cx="149897" cy="177732"/>
            </a:xfrm>
            <a:custGeom>
              <a:avLst/>
              <a:gdLst/>
              <a:ahLst/>
              <a:cxnLst/>
              <a:rect l="0" t="0" r="0" b="0"/>
              <a:pathLst>
                <a:path w="149897" h="177732">
                  <a:moveTo>
                    <a:pt x="2498" y="63171"/>
                  </a:moveTo>
                  <a:lnTo>
                    <a:pt x="5431" y="74906"/>
                  </a:lnTo>
                  <a:lnTo>
                    <a:pt x="8213" y="86035"/>
                  </a:lnTo>
                  <a:lnTo>
                    <a:pt x="11113" y="97629"/>
                  </a:lnTo>
                  <a:lnTo>
                    <a:pt x="14153" y="109618"/>
                  </a:lnTo>
                  <a:lnTo>
                    <a:pt x="17318" y="121629"/>
                  </a:lnTo>
                  <a:lnTo>
                    <a:pt x="20587" y="133432"/>
                  </a:lnTo>
                  <a:lnTo>
                    <a:pt x="24098" y="144958"/>
                  </a:lnTo>
                  <a:lnTo>
                    <a:pt x="28137" y="156227"/>
                  </a:lnTo>
                  <a:lnTo>
                    <a:pt x="32799" y="167213"/>
                  </a:lnTo>
                  <a:lnTo>
                    <a:pt x="37316" y="175407"/>
                  </a:lnTo>
                  <a:lnTo>
                    <a:pt x="40202" y="177731"/>
                  </a:lnTo>
                  <a:lnTo>
                    <a:pt x="40969" y="175344"/>
                  </a:lnTo>
                  <a:lnTo>
                    <a:pt x="39962" y="169747"/>
                  </a:lnTo>
                  <a:lnTo>
                    <a:pt x="37453" y="161786"/>
                  </a:lnTo>
                  <a:lnTo>
                    <a:pt x="33717" y="152055"/>
                  </a:lnTo>
                  <a:lnTo>
                    <a:pt x="29196" y="141188"/>
                  </a:lnTo>
                  <a:lnTo>
                    <a:pt x="24445" y="129864"/>
                  </a:lnTo>
                  <a:lnTo>
                    <a:pt x="19794" y="118488"/>
                  </a:lnTo>
                  <a:lnTo>
                    <a:pt x="15361" y="107231"/>
                  </a:lnTo>
                  <a:lnTo>
                    <a:pt x="11153" y="96135"/>
                  </a:lnTo>
                  <a:lnTo>
                    <a:pt x="7147" y="85187"/>
                  </a:lnTo>
                  <a:lnTo>
                    <a:pt x="3625" y="74359"/>
                  </a:lnTo>
                  <a:lnTo>
                    <a:pt x="1164" y="63620"/>
                  </a:lnTo>
                  <a:lnTo>
                    <a:pt x="0" y="52956"/>
                  </a:lnTo>
                  <a:lnTo>
                    <a:pt x="371" y="42674"/>
                  </a:lnTo>
                  <a:lnTo>
                    <a:pt x="2673" y="33375"/>
                  </a:lnTo>
                  <a:lnTo>
                    <a:pt x="6934" y="25312"/>
                  </a:lnTo>
                  <a:lnTo>
                    <a:pt x="13050" y="18577"/>
                  </a:lnTo>
                  <a:lnTo>
                    <a:pt x="20967" y="13269"/>
                  </a:lnTo>
                  <a:lnTo>
                    <a:pt x="30474" y="9292"/>
                  </a:lnTo>
                  <a:lnTo>
                    <a:pt x="41263" y="6417"/>
                  </a:lnTo>
                  <a:lnTo>
                    <a:pt x="53020" y="4388"/>
                  </a:lnTo>
                  <a:lnTo>
                    <a:pt x="65475" y="2979"/>
                  </a:lnTo>
                  <a:lnTo>
                    <a:pt x="78395" y="2011"/>
                  </a:lnTo>
                  <a:lnTo>
                    <a:pt x="93146" y="1247"/>
                  </a:lnTo>
                  <a:lnTo>
                    <a:pt x="114375" y="615"/>
                  </a:lnTo>
                  <a:lnTo>
                    <a:pt x="149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95917" y="1020747"/>
              <a:ext cx="148395" cy="314564"/>
            </a:xfrm>
            <a:custGeom>
              <a:avLst/>
              <a:gdLst/>
              <a:ahLst/>
              <a:cxnLst/>
              <a:rect l="0" t="0" r="0" b="0"/>
              <a:pathLst>
                <a:path w="148395" h="314564">
                  <a:moveTo>
                    <a:pt x="0" y="116330"/>
                  </a:moveTo>
                  <a:lnTo>
                    <a:pt x="67" y="127998"/>
                  </a:lnTo>
                  <a:lnTo>
                    <a:pt x="707" y="138487"/>
                  </a:lnTo>
                  <a:lnTo>
                    <a:pt x="1999" y="148793"/>
                  </a:lnTo>
                  <a:lnTo>
                    <a:pt x="3687" y="159268"/>
                  </a:lnTo>
                  <a:lnTo>
                    <a:pt x="5354" y="170260"/>
                  </a:lnTo>
                  <a:lnTo>
                    <a:pt x="6772" y="181902"/>
                  </a:lnTo>
                  <a:lnTo>
                    <a:pt x="8043" y="194156"/>
                  </a:lnTo>
                  <a:lnTo>
                    <a:pt x="9502" y="206911"/>
                  </a:lnTo>
                  <a:lnTo>
                    <a:pt x="11335" y="220047"/>
                  </a:lnTo>
                  <a:lnTo>
                    <a:pt x="13565" y="233460"/>
                  </a:lnTo>
                  <a:lnTo>
                    <a:pt x="16141" y="247070"/>
                  </a:lnTo>
                  <a:lnTo>
                    <a:pt x="18989" y="260817"/>
                  </a:lnTo>
                  <a:lnTo>
                    <a:pt x="22037" y="274659"/>
                  </a:lnTo>
                  <a:lnTo>
                    <a:pt x="25229" y="288564"/>
                  </a:lnTo>
                  <a:lnTo>
                    <a:pt x="28502" y="302411"/>
                  </a:lnTo>
                  <a:lnTo>
                    <a:pt x="31117" y="312568"/>
                  </a:lnTo>
                  <a:lnTo>
                    <a:pt x="32322" y="314563"/>
                  </a:lnTo>
                  <a:lnTo>
                    <a:pt x="32637" y="309842"/>
                  </a:lnTo>
                  <a:lnTo>
                    <a:pt x="32400" y="300614"/>
                  </a:lnTo>
                  <a:lnTo>
                    <a:pt x="31565" y="288472"/>
                  </a:lnTo>
                  <a:lnTo>
                    <a:pt x="30115" y="274452"/>
                  </a:lnTo>
                  <a:lnTo>
                    <a:pt x="28121" y="259217"/>
                  </a:lnTo>
                  <a:lnTo>
                    <a:pt x="25696" y="243193"/>
                  </a:lnTo>
                  <a:lnTo>
                    <a:pt x="22944" y="226651"/>
                  </a:lnTo>
                  <a:lnTo>
                    <a:pt x="19958" y="209769"/>
                  </a:lnTo>
                  <a:lnTo>
                    <a:pt x="16806" y="192663"/>
                  </a:lnTo>
                  <a:lnTo>
                    <a:pt x="13544" y="175409"/>
                  </a:lnTo>
                  <a:lnTo>
                    <a:pt x="10371" y="158056"/>
                  </a:lnTo>
                  <a:lnTo>
                    <a:pt x="7621" y="140638"/>
                  </a:lnTo>
                  <a:lnTo>
                    <a:pt x="5443" y="123186"/>
                  </a:lnTo>
                  <a:lnTo>
                    <a:pt x="3981" y="106042"/>
                  </a:lnTo>
                  <a:lnTo>
                    <a:pt x="3451" y="89829"/>
                  </a:lnTo>
                  <a:lnTo>
                    <a:pt x="3877" y="74814"/>
                  </a:lnTo>
                  <a:lnTo>
                    <a:pt x="5299" y="60934"/>
                  </a:lnTo>
                  <a:lnTo>
                    <a:pt x="7849" y="47991"/>
                  </a:lnTo>
                  <a:lnTo>
                    <a:pt x="11498" y="35777"/>
                  </a:lnTo>
                  <a:lnTo>
                    <a:pt x="16406" y="24590"/>
                  </a:lnTo>
                  <a:lnTo>
                    <a:pt x="22980" y="15199"/>
                  </a:lnTo>
                  <a:lnTo>
                    <a:pt x="31290" y="7891"/>
                  </a:lnTo>
                  <a:lnTo>
                    <a:pt x="40954" y="2814"/>
                  </a:lnTo>
                  <a:lnTo>
                    <a:pt x="51351" y="222"/>
                  </a:lnTo>
                  <a:lnTo>
                    <a:pt x="62040" y="0"/>
                  </a:lnTo>
                  <a:lnTo>
                    <a:pt x="72639" y="1765"/>
                  </a:lnTo>
                  <a:lnTo>
                    <a:pt x="82748" y="5067"/>
                  </a:lnTo>
                  <a:lnTo>
                    <a:pt x="92208" y="9503"/>
                  </a:lnTo>
                  <a:lnTo>
                    <a:pt x="101052" y="14747"/>
                  </a:lnTo>
                  <a:lnTo>
                    <a:pt x="109386" y="20557"/>
                  </a:lnTo>
                  <a:lnTo>
                    <a:pt x="117325" y="26762"/>
                  </a:lnTo>
                  <a:lnTo>
                    <a:pt x="124813" y="33402"/>
                  </a:lnTo>
                  <a:lnTo>
                    <a:pt x="131623" y="40698"/>
                  </a:lnTo>
                  <a:lnTo>
                    <a:pt x="137678" y="48726"/>
                  </a:lnTo>
                  <a:lnTo>
                    <a:pt x="142727" y="57577"/>
                  </a:lnTo>
                  <a:lnTo>
                    <a:pt x="146289" y="67429"/>
                  </a:lnTo>
                  <a:lnTo>
                    <a:pt x="148228" y="78274"/>
                  </a:lnTo>
                  <a:lnTo>
                    <a:pt x="148394" y="89641"/>
                  </a:lnTo>
                  <a:lnTo>
                    <a:pt x="146460" y="100731"/>
                  </a:lnTo>
                  <a:lnTo>
                    <a:pt x="142453" y="111107"/>
                  </a:lnTo>
                  <a:lnTo>
                    <a:pt x="136680" y="120529"/>
                  </a:lnTo>
                  <a:lnTo>
                    <a:pt x="129525" y="128785"/>
                  </a:lnTo>
                  <a:lnTo>
                    <a:pt x="121341" y="135887"/>
                  </a:lnTo>
                  <a:lnTo>
                    <a:pt x="112257" y="141843"/>
                  </a:lnTo>
                  <a:lnTo>
                    <a:pt x="102182" y="146561"/>
                  </a:lnTo>
                  <a:lnTo>
                    <a:pt x="91166" y="150110"/>
                  </a:lnTo>
                  <a:lnTo>
                    <a:pt x="79963" y="152688"/>
                  </a:lnTo>
                  <a:lnTo>
                    <a:pt x="68856" y="154790"/>
                  </a:lnTo>
                  <a:lnTo>
                    <a:pt x="56871" y="156603"/>
                  </a:lnTo>
                  <a:lnTo>
                    <a:pt x="42114" y="158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83726" y="1045638"/>
              <a:ext cx="170161" cy="123026"/>
            </a:xfrm>
            <a:custGeom>
              <a:avLst/>
              <a:gdLst/>
              <a:ahLst/>
              <a:cxnLst/>
              <a:rect l="0" t="0" r="0" b="0"/>
              <a:pathLst>
                <a:path w="170161" h="123026">
                  <a:moveTo>
                    <a:pt x="64875" y="80911"/>
                  </a:moveTo>
                  <a:lnTo>
                    <a:pt x="67742" y="72042"/>
                  </a:lnTo>
                  <a:lnTo>
                    <a:pt x="69884" y="63055"/>
                  </a:lnTo>
                  <a:lnTo>
                    <a:pt x="71477" y="53069"/>
                  </a:lnTo>
                  <a:lnTo>
                    <a:pt x="72312" y="42434"/>
                  </a:lnTo>
                  <a:lnTo>
                    <a:pt x="71864" y="31920"/>
                  </a:lnTo>
                  <a:lnTo>
                    <a:pt x="69946" y="21981"/>
                  </a:lnTo>
                  <a:lnTo>
                    <a:pt x="66364" y="13213"/>
                  </a:lnTo>
                  <a:lnTo>
                    <a:pt x="60758" y="6470"/>
                  </a:lnTo>
                  <a:lnTo>
                    <a:pt x="53147" y="2029"/>
                  </a:lnTo>
                  <a:lnTo>
                    <a:pt x="44308" y="0"/>
                  </a:lnTo>
                  <a:lnTo>
                    <a:pt x="35539" y="593"/>
                  </a:lnTo>
                  <a:lnTo>
                    <a:pt x="27578" y="3657"/>
                  </a:lnTo>
                  <a:lnTo>
                    <a:pt x="20611" y="8778"/>
                  </a:lnTo>
                  <a:lnTo>
                    <a:pt x="14550" y="15486"/>
                  </a:lnTo>
                  <a:lnTo>
                    <a:pt x="9227" y="23365"/>
                  </a:lnTo>
                  <a:lnTo>
                    <a:pt x="4787" y="32244"/>
                  </a:lnTo>
                  <a:lnTo>
                    <a:pt x="1693" y="42180"/>
                  </a:lnTo>
                  <a:lnTo>
                    <a:pt x="94" y="53112"/>
                  </a:lnTo>
                  <a:lnTo>
                    <a:pt x="0" y="64554"/>
                  </a:lnTo>
                  <a:lnTo>
                    <a:pt x="1455" y="75702"/>
                  </a:lnTo>
                  <a:lnTo>
                    <a:pt x="4330" y="86111"/>
                  </a:lnTo>
                  <a:lnTo>
                    <a:pt x="8532" y="95218"/>
                  </a:lnTo>
                  <a:lnTo>
                    <a:pt x="14092" y="102198"/>
                  </a:lnTo>
                  <a:lnTo>
                    <a:pt x="20899" y="106808"/>
                  </a:lnTo>
                  <a:lnTo>
                    <a:pt x="28570" y="109123"/>
                  </a:lnTo>
                  <a:lnTo>
                    <a:pt x="36556" y="109254"/>
                  </a:lnTo>
                  <a:lnTo>
                    <a:pt x="44513" y="107487"/>
                  </a:lnTo>
                  <a:lnTo>
                    <a:pt x="52141" y="103880"/>
                  </a:lnTo>
                  <a:lnTo>
                    <a:pt x="59112" y="98196"/>
                  </a:lnTo>
                  <a:lnTo>
                    <a:pt x="65332" y="90522"/>
                  </a:lnTo>
                  <a:lnTo>
                    <a:pt x="71427" y="82450"/>
                  </a:lnTo>
                  <a:lnTo>
                    <a:pt x="78300" y="77647"/>
                  </a:lnTo>
                  <a:lnTo>
                    <a:pt x="85537" y="77662"/>
                  </a:lnTo>
                  <a:lnTo>
                    <a:pt x="92375" y="80620"/>
                  </a:lnTo>
                  <a:lnTo>
                    <a:pt x="98905" y="85188"/>
                  </a:lnTo>
                  <a:lnTo>
                    <a:pt x="105366" y="90683"/>
                  </a:lnTo>
                  <a:lnTo>
                    <a:pt x="111891" y="96728"/>
                  </a:lnTo>
                  <a:lnTo>
                    <a:pt x="118795" y="102806"/>
                  </a:lnTo>
                  <a:lnTo>
                    <a:pt x="127608" y="108787"/>
                  </a:lnTo>
                  <a:lnTo>
                    <a:pt x="142459" y="115189"/>
                  </a:lnTo>
                  <a:lnTo>
                    <a:pt x="170160" y="123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46905" y="995603"/>
              <a:ext cx="141193" cy="184729"/>
            </a:xfrm>
            <a:custGeom>
              <a:avLst/>
              <a:gdLst/>
              <a:ahLst/>
              <a:cxnLst/>
              <a:rect l="0" t="0" r="0" b="0"/>
              <a:pathLst>
                <a:path w="141193" h="184729">
                  <a:moveTo>
                    <a:pt x="101737" y="4604"/>
                  </a:moveTo>
                  <a:lnTo>
                    <a:pt x="92936" y="1804"/>
                  </a:lnTo>
                  <a:lnTo>
                    <a:pt x="84589" y="302"/>
                  </a:lnTo>
                  <a:lnTo>
                    <a:pt x="75891" y="0"/>
                  </a:lnTo>
                  <a:lnTo>
                    <a:pt x="66770" y="852"/>
                  </a:lnTo>
                  <a:lnTo>
                    <a:pt x="57275" y="2969"/>
                  </a:lnTo>
                  <a:lnTo>
                    <a:pt x="47487" y="6291"/>
                  </a:lnTo>
                  <a:lnTo>
                    <a:pt x="37646" y="10625"/>
                  </a:lnTo>
                  <a:lnTo>
                    <a:pt x="28121" y="15745"/>
                  </a:lnTo>
                  <a:lnTo>
                    <a:pt x="19101" y="21448"/>
                  </a:lnTo>
                  <a:lnTo>
                    <a:pt x="11081" y="27732"/>
                  </a:lnTo>
                  <a:lnTo>
                    <a:pt x="4905" y="34781"/>
                  </a:lnTo>
                  <a:lnTo>
                    <a:pt x="899" y="42625"/>
                  </a:lnTo>
                  <a:lnTo>
                    <a:pt x="0" y="50800"/>
                  </a:lnTo>
                  <a:lnTo>
                    <a:pt x="2854" y="57748"/>
                  </a:lnTo>
                  <a:lnTo>
                    <a:pt x="8307" y="62224"/>
                  </a:lnTo>
                  <a:lnTo>
                    <a:pt x="15822" y="64756"/>
                  </a:lnTo>
                  <a:lnTo>
                    <a:pt x="25049" y="66131"/>
                  </a:lnTo>
                  <a:lnTo>
                    <a:pt x="35470" y="67039"/>
                  </a:lnTo>
                  <a:lnTo>
                    <a:pt x="46443" y="68084"/>
                  </a:lnTo>
                  <a:lnTo>
                    <a:pt x="57555" y="69560"/>
                  </a:lnTo>
                  <a:lnTo>
                    <a:pt x="68623" y="71681"/>
                  </a:lnTo>
                  <a:lnTo>
                    <a:pt x="79587" y="74695"/>
                  </a:lnTo>
                  <a:lnTo>
                    <a:pt x="90439" y="78650"/>
                  </a:lnTo>
                  <a:lnTo>
                    <a:pt x="101032" y="83591"/>
                  </a:lnTo>
                  <a:lnTo>
                    <a:pt x="111079" y="89655"/>
                  </a:lnTo>
                  <a:lnTo>
                    <a:pt x="120457" y="96808"/>
                  </a:lnTo>
                  <a:lnTo>
                    <a:pt x="128720" y="104881"/>
                  </a:lnTo>
                  <a:lnTo>
                    <a:pt x="135061" y="113670"/>
                  </a:lnTo>
                  <a:lnTo>
                    <a:pt x="139206" y="122983"/>
                  </a:lnTo>
                  <a:lnTo>
                    <a:pt x="141192" y="132506"/>
                  </a:lnTo>
                  <a:lnTo>
                    <a:pt x="141095" y="141819"/>
                  </a:lnTo>
                  <a:lnTo>
                    <a:pt x="139174" y="150706"/>
                  </a:lnTo>
                  <a:lnTo>
                    <a:pt x="135633" y="158977"/>
                  </a:lnTo>
                  <a:lnTo>
                    <a:pt x="130524" y="166386"/>
                  </a:lnTo>
                  <a:lnTo>
                    <a:pt x="124019" y="172879"/>
                  </a:lnTo>
                  <a:lnTo>
                    <a:pt x="116384" y="178240"/>
                  </a:lnTo>
                  <a:lnTo>
                    <a:pt x="107889" y="182018"/>
                  </a:lnTo>
                  <a:lnTo>
                    <a:pt x="98764" y="184115"/>
                  </a:lnTo>
                  <a:lnTo>
                    <a:pt x="89027" y="184728"/>
                  </a:lnTo>
                  <a:lnTo>
                    <a:pt x="78507" y="184159"/>
                  </a:lnTo>
                  <a:lnTo>
                    <a:pt x="67186" y="182710"/>
                  </a:lnTo>
                  <a:lnTo>
                    <a:pt x="55777" y="180782"/>
                  </a:lnTo>
                  <a:lnTo>
                    <a:pt x="44510" y="178682"/>
                  </a:lnTo>
                  <a:lnTo>
                    <a:pt x="32392" y="176232"/>
                  </a:lnTo>
                  <a:lnTo>
                    <a:pt x="17509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06570" y="86333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7661" y="11937"/>
                  </a:lnTo>
                  <a:lnTo>
                    <a:pt x="5519" y="24986"/>
                  </a:lnTo>
                  <a:lnTo>
                    <a:pt x="3916" y="40460"/>
                  </a:lnTo>
                  <a:lnTo>
                    <a:pt x="2735" y="57682"/>
                  </a:lnTo>
                  <a:lnTo>
                    <a:pt x="1886" y="75347"/>
                  </a:lnTo>
                  <a:lnTo>
                    <a:pt x="1289" y="92656"/>
                  </a:lnTo>
                  <a:lnTo>
                    <a:pt x="875" y="109821"/>
                  </a:lnTo>
                  <a:lnTo>
                    <a:pt x="591" y="127763"/>
                  </a:lnTo>
                  <a:lnTo>
                    <a:pt x="398" y="146967"/>
                  </a:lnTo>
                  <a:lnTo>
                    <a:pt x="267" y="167133"/>
                  </a:lnTo>
                  <a:lnTo>
                    <a:pt x="179" y="187456"/>
                  </a:lnTo>
                  <a:lnTo>
                    <a:pt x="120" y="207425"/>
                  </a:lnTo>
                  <a:lnTo>
                    <a:pt x="79" y="226717"/>
                  </a:lnTo>
                  <a:lnTo>
                    <a:pt x="52" y="245046"/>
                  </a:lnTo>
                  <a:lnTo>
                    <a:pt x="35" y="262350"/>
                  </a:lnTo>
                  <a:lnTo>
                    <a:pt x="23" y="278156"/>
                  </a:lnTo>
                  <a:lnTo>
                    <a:pt x="14" y="293033"/>
                  </a:lnTo>
                  <a:lnTo>
                    <a:pt x="7" y="30828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69699" y="95809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67"/>
                  </a:lnTo>
                  <a:lnTo>
                    <a:pt x="219292" y="707"/>
                  </a:lnTo>
                  <a:lnTo>
                    <a:pt x="207693" y="1999"/>
                  </a:lnTo>
                  <a:lnTo>
                    <a:pt x="195532" y="3686"/>
                  </a:lnTo>
                  <a:lnTo>
                    <a:pt x="182872" y="5354"/>
                  </a:lnTo>
                  <a:lnTo>
                    <a:pt x="169817" y="6767"/>
                  </a:lnTo>
                  <a:lnTo>
                    <a:pt x="156465" y="7865"/>
                  </a:lnTo>
                  <a:lnTo>
                    <a:pt x="142899" y="8676"/>
                  </a:lnTo>
                  <a:lnTo>
                    <a:pt x="129184" y="9255"/>
                  </a:lnTo>
                  <a:lnTo>
                    <a:pt x="115365" y="9661"/>
                  </a:lnTo>
                  <a:lnTo>
                    <a:pt x="101475" y="9941"/>
                  </a:lnTo>
                  <a:lnTo>
                    <a:pt x="87541" y="10137"/>
                  </a:lnTo>
                  <a:lnTo>
                    <a:pt x="73742" y="10439"/>
                  </a:lnTo>
                  <a:lnTo>
                    <a:pt x="60397" y="11175"/>
                  </a:lnTo>
                  <a:lnTo>
                    <a:pt x="47656" y="12483"/>
                  </a:lnTo>
                  <a:lnTo>
                    <a:pt x="35942" y="14184"/>
                  </a:lnTo>
                  <a:lnTo>
                    <a:pt x="24884" y="16042"/>
                  </a:lnTo>
                  <a:lnTo>
                    <a:pt x="13515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26166" y="1028209"/>
              <a:ext cx="164715" cy="193097"/>
            </a:xfrm>
            <a:custGeom>
              <a:avLst/>
              <a:gdLst/>
              <a:ahLst/>
              <a:cxnLst/>
              <a:rect l="0" t="0" r="0" b="0"/>
              <a:pathLst>
                <a:path w="164715" h="193097">
                  <a:moveTo>
                    <a:pt x="59429" y="119397"/>
                  </a:moveTo>
                  <a:lnTo>
                    <a:pt x="62296" y="110461"/>
                  </a:lnTo>
                  <a:lnTo>
                    <a:pt x="64438" y="100834"/>
                  </a:lnTo>
                  <a:lnTo>
                    <a:pt x="66037" y="89552"/>
                  </a:lnTo>
                  <a:lnTo>
                    <a:pt x="67044" y="77057"/>
                  </a:lnTo>
                  <a:lnTo>
                    <a:pt x="67245" y="64226"/>
                  </a:lnTo>
                  <a:lnTo>
                    <a:pt x="66585" y="51612"/>
                  </a:lnTo>
                  <a:lnTo>
                    <a:pt x="65000" y="39574"/>
                  </a:lnTo>
                  <a:lnTo>
                    <a:pt x="62340" y="28428"/>
                  </a:lnTo>
                  <a:lnTo>
                    <a:pt x="58624" y="18254"/>
                  </a:lnTo>
                  <a:lnTo>
                    <a:pt x="54011" y="9595"/>
                  </a:lnTo>
                  <a:lnTo>
                    <a:pt x="48697" y="3508"/>
                  </a:lnTo>
                  <a:lnTo>
                    <a:pt x="42871" y="345"/>
                  </a:lnTo>
                  <a:lnTo>
                    <a:pt x="36842" y="0"/>
                  </a:lnTo>
                  <a:lnTo>
                    <a:pt x="31029" y="2269"/>
                  </a:lnTo>
                  <a:lnTo>
                    <a:pt x="25641" y="6756"/>
                  </a:lnTo>
                  <a:lnTo>
                    <a:pt x="20701" y="12985"/>
                  </a:lnTo>
                  <a:lnTo>
                    <a:pt x="16151" y="20512"/>
                  </a:lnTo>
                  <a:lnTo>
                    <a:pt x="11907" y="28982"/>
                  </a:lnTo>
                  <a:lnTo>
                    <a:pt x="8056" y="38444"/>
                  </a:lnTo>
                  <a:lnTo>
                    <a:pt x="4842" y="49311"/>
                  </a:lnTo>
                  <a:lnTo>
                    <a:pt x="2349" y="61695"/>
                  </a:lnTo>
                  <a:lnTo>
                    <a:pt x="675" y="75267"/>
                  </a:lnTo>
                  <a:lnTo>
                    <a:pt x="0" y="89449"/>
                  </a:lnTo>
                  <a:lnTo>
                    <a:pt x="330" y="103831"/>
                  </a:lnTo>
                  <a:lnTo>
                    <a:pt x="1688" y="117894"/>
                  </a:lnTo>
                  <a:lnTo>
                    <a:pt x="4194" y="130951"/>
                  </a:lnTo>
                  <a:lnTo>
                    <a:pt x="7810" y="142709"/>
                  </a:lnTo>
                  <a:lnTo>
                    <a:pt x="12526" y="152584"/>
                  </a:lnTo>
                  <a:lnTo>
                    <a:pt x="18440" y="159564"/>
                  </a:lnTo>
                  <a:lnTo>
                    <a:pt x="25488" y="163357"/>
                  </a:lnTo>
                  <a:lnTo>
                    <a:pt x="33321" y="163972"/>
                  </a:lnTo>
                  <a:lnTo>
                    <a:pt x="41416" y="161361"/>
                  </a:lnTo>
                  <a:lnTo>
                    <a:pt x="49447" y="155833"/>
                  </a:lnTo>
                  <a:lnTo>
                    <a:pt x="57126" y="148092"/>
                  </a:lnTo>
                  <a:lnTo>
                    <a:pt x="64129" y="139012"/>
                  </a:lnTo>
                  <a:lnTo>
                    <a:pt x="70350" y="129209"/>
                  </a:lnTo>
                  <a:lnTo>
                    <a:pt x="75697" y="118870"/>
                  </a:lnTo>
                  <a:lnTo>
                    <a:pt x="79997" y="107872"/>
                  </a:lnTo>
                  <a:lnTo>
                    <a:pt x="83267" y="96267"/>
                  </a:lnTo>
                  <a:lnTo>
                    <a:pt x="85799" y="87293"/>
                  </a:lnTo>
                  <a:lnTo>
                    <a:pt x="87935" y="84935"/>
                  </a:lnTo>
                  <a:lnTo>
                    <a:pt x="89875" y="87878"/>
                  </a:lnTo>
                  <a:lnTo>
                    <a:pt x="91914" y="94060"/>
                  </a:lnTo>
                  <a:lnTo>
                    <a:pt x="94375" y="102091"/>
                  </a:lnTo>
                  <a:lnTo>
                    <a:pt x="97595" y="111161"/>
                  </a:lnTo>
                  <a:lnTo>
                    <a:pt x="101671" y="120823"/>
                  </a:lnTo>
                  <a:lnTo>
                    <a:pt x="106516" y="130825"/>
                  </a:lnTo>
                  <a:lnTo>
                    <a:pt x="111981" y="141029"/>
                  </a:lnTo>
                  <a:lnTo>
                    <a:pt x="117912" y="151340"/>
                  </a:lnTo>
                  <a:lnTo>
                    <a:pt x="124260" y="161256"/>
                  </a:lnTo>
                  <a:lnTo>
                    <a:pt x="131916" y="170833"/>
                  </a:lnTo>
                  <a:lnTo>
                    <a:pt x="143786" y="180911"/>
                  </a:lnTo>
                  <a:lnTo>
                    <a:pt x="164714" y="193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91077" y="1031792"/>
              <a:ext cx="126146" cy="158923"/>
            </a:xfrm>
            <a:custGeom>
              <a:avLst/>
              <a:gdLst/>
              <a:ahLst/>
              <a:cxnLst/>
              <a:rect l="0" t="0" r="0" b="0"/>
              <a:pathLst>
                <a:path w="126146" h="158923">
                  <a:moveTo>
                    <a:pt x="115617" y="0"/>
                  </a:moveTo>
                  <a:lnTo>
                    <a:pt x="103882" y="67"/>
                  </a:lnTo>
                  <a:lnTo>
                    <a:pt x="92753" y="707"/>
                  </a:lnTo>
                  <a:lnTo>
                    <a:pt x="81159" y="2009"/>
                  </a:lnTo>
                  <a:lnTo>
                    <a:pt x="69170" y="4041"/>
                  </a:lnTo>
                  <a:lnTo>
                    <a:pt x="57160" y="7006"/>
                  </a:lnTo>
                  <a:lnTo>
                    <a:pt x="45366" y="10930"/>
                  </a:lnTo>
                  <a:lnTo>
                    <a:pt x="34184" y="15852"/>
                  </a:lnTo>
                  <a:lnTo>
                    <a:pt x="24213" y="21904"/>
                  </a:lnTo>
                  <a:lnTo>
                    <a:pt x="15670" y="29054"/>
                  </a:lnTo>
                  <a:lnTo>
                    <a:pt x="8765" y="37294"/>
                  </a:lnTo>
                  <a:lnTo>
                    <a:pt x="3869" y="46728"/>
                  </a:lnTo>
                  <a:lnTo>
                    <a:pt x="987" y="57292"/>
                  </a:lnTo>
                  <a:lnTo>
                    <a:pt x="0" y="68639"/>
                  </a:lnTo>
                  <a:lnTo>
                    <a:pt x="841" y="80248"/>
                  </a:lnTo>
                  <a:lnTo>
                    <a:pt x="3292" y="91789"/>
                  </a:lnTo>
                  <a:lnTo>
                    <a:pt x="7035" y="102978"/>
                  </a:lnTo>
                  <a:lnTo>
                    <a:pt x="11756" y="113492"/>
                  </a:lnTo>
                  <a:lnTo>
                    <a:pt x="17191" y="123223"/>
                  </a:lnTo>
                  <a:lnTo>
                    <a:pt x="23295" y="132080"/>
                  </a:lnTo>
                  <a:lnTo>
                    <a:pt x="30223" y="139891"/>
                  </a:lnTo>
                  <a:lnTo>
                    <a:pt x="37996" y="146657"/>
                  </a:lnTo>
                  <a:lnTo>
                    <a:pt x="46504" y="152202"/>
                  </a:lnTo>
                  <a:lnTo>
                    <a:pt x="55594" y="156105"/>
                  </a:lnTo>
                  <a:lnTo>
                    <a:pt x="65113" y="158286"/>
                  </a:lnTo>
                  <a:lnTo>
                    <a:pt x="74869" y="158922"/>
                  </a:lnTo>
                  <a:lnTo>
                    <a:pt x="85798" y="158233"/>
                  </a:lnTo>
                  <a:lnTo>
                    <a:pt x="101093" y="155042"/>
                  </a:lnTo>
                  <a:lnTo>
                    <a:pt x="12614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92852" y="852808"/>
              <a:ext cx="29656" cy="368498"/>
            </a:xfrm>
            <a:custGeom>
              <a:avLst/>
              <a:gdLst/>
              <a:ahLst/>
              <a:cxnLst/>
              <a:rect l="0" t="0" r="0" b="0"/>
              <a:pathLst>
                <a:path w="29656" h="368498">
                  <a:moveTo>
                    <a:pt x="19127" y="0"/>
                  </a:moveTo>
                  <a:lnTo>
                    <a:pt x="13393" y="11869"/>
                  </a:lnTo>
                  <a:lnTo>
                    <a:pt x="9110" y="24278"/>
                  </a:lnTo>
                  <a:lnTo>
                    <a:pt x="5904" y="38470"/>
                  </a:lnTo>
                  <a:lnTo>
                    <a:pt x="3542" y="54350"/>
                  </a:lnTo>
                  <a:lnTo>
                    <a:pt x="1845" y="71643"/>
                  </a:lnTo>
                  <a:lnTo>
                    <a:pt x="656" y="90023"/>
                  </a:lnTo>
                  <a:lnTo>
                    <a:pt x="0" y="108877"/>
                  </a:lnTo>
                  <a:lnTo>
                    <a:pt x="79" y="127359"/>
                  </a:lnTo>
                  <a:lnTo>
                    <a:pt x="946" y="145043"/>
                  </a:lnTo>
                  <a:lnTo>
                    <a:pt x="2510" y="162032"/>
                  </a:lnTo>
                  <a:lnTo>
                    <a:pt x="4630" y="178746"/>
                  </a:lnTo>
                  <a:lnTo>
                    <a:pt x="7163" y="195477"/>
                  </a:lnTo>
                  <a:lnTo>
                    <a:pt x="9829" y="212343"/>
                  </a:lnTo>
                  <a:lnTo>
                    <a:pt x="12233" y="229367"/>
                  </a:lnTo>
                  <a:lnTo>
                    <a:pt x="14182" y="246523"/>
                  </a:lnTo>
                  <a:lnTo>
                    <a:pt x="15828" y="263452"/>
                  </a:lnTo>
                  <a:lnTo>
                    <a:pt x="17548" y="279513"/>
                  </a:lnTo>
                  <a:lnTo>
                    <a:pt x="19556" y="294418"/>
                  </a:lnTo>
                  <a:lnTo>
                    <a:pt x="21746" y="308154"/>
                  </a:lnTo>
                  <a:lnTo>
                    <a:pt x="23992" y="322358"/>
                  </a:lnTo>
                  <a:lnTo>
                    <a:pt x="26497" y="340510"/>
                  </a:lnTo>
                  <a:lnTo>
                    <a:pt x="2965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96165" y="1010735"/>
              <a:ext cx="231628" cy="4705"/>
            </a:xfrm>
            <a:custGeom>
              <a:avLst/>
              <a:gdLst/>
              <a:ahLst/>
              <a:cxnLst/>
              <a:rect l="0" t="0" r="0" b="0"/>
              <a:pathLst>
                <a:path w="231628" h="4705">
                  <a:moveTo>
                    <a:pt x="231627" y="0"/>
                  </a:moveTo>
                  <a:lnTo>
                    <a:pt x="219892" y="0"/>
                  </a:lnTo>
                  <a:lnTo>
                    <a:pt x="208764" y="0"/>
                  </a:lnTo>
                  <a:lnTo>
                    <a:pt x="197161" y="5"/>
                  </a:lnTo>
                  <a:lnTo>
                    <a:pt x="184826" y="178"/>
                  </a:lnTo>
                  <a:lnTo>
                    <a:pt x="171519" y="826"/>
                  </a:lnTo>
                  <a:lnTo>
                    <a:pt x="157215" y="2070"/>
                  </a:lnTo>
                  <a:lnTo>
                    <a:pt x="142210" y="3550"/>
                  </a:lnTo>
                  <a:lnTo>
                    <a:pt x="126995" y="4550"/>
                  </a:lnTo>
                  <a:lnTo>
                    <a:pt x="111878" y="4704"/>
                  </a:lnTo>
                  <a:lnTo>
                    <a:pt x="96966" y="4144"/>
                  </a:lnTo>
                  <a:lnTo>
                    <a:pt x="82268" y="3304"/>
                  </a:lnTo>
                  <a:lnTo>
                    <a:pt x="67765" y="2479"/>
                  </a:lnTo>
                  <a:lnTo>
                    <a:pt x="53829" y="1789"/>
                  </a:lnTo>
                  <a:lnTo>
                    <a:pt x="39755" y="1185"/>
                  </a:lnTo>
                  <a:lnTo>
                    <a:pt x="23190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39402" y="1094963"/>
              <a:ext cx="9448" cy="147400"/>
            </a:xfrm>
            <a:custGeom>
              <a:avLst/>
              <a:gdLst/>
              <a:ahLst/>
              <a:cxnLst/>
              <a:rect l="0" t="0" r="0" b="0"/>
              <a:pathLst>
                <a:path w="9448" h="147400">
                  <a:moveTo>
                    <a:pt x="9447" y="0"/>
                  </a:moveTo>
                  <a:lnTo>
                    <a:pt x="6581" y="8936"/>
                  </a:lnTo>
                  <a:lnTo>
                    <a:pt x="4438" y="18563"/>
                  </a:lnTo>
                  <a:lnTo>
                    <a:pt x="2836" y="29850"/>
                  </a:lnTo>
                  <a:lnTo>
                    <a:pt x="1655" y="42518"/>
                  </a:lnTo>
                  <a:lnTo>
                    <a:pt x="807" y="55997"/>
                  </a:lnTo>
                  <a:lnTo>
                    <a:pt x="214" y="69860"/>
                  </a:lnTo>
                  <a:lnTo>
                    <a:pt x="0" y="83657"/>
                  </a:lnTo>
                  <a:lnTo>
                    <a:pt x="572" y="98413"/>
                  </a:lnTo>
                  <a:lnTo>
                    <a:pt x="3096" y="117652"/>
                  </a:lnTo>
                  <a:lnTo>
                    <a:pt x="944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59378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30200" y="1031321"/>
              <a:ext cx="266091" cy="179457"/>
            </a:xfrm>
            <a:custGeom>
              <a:avLst/>
              <a:gdLst/>
              <a:ahLst/>
              <a:cxnLst/>
              <a:rect l="0" t="0" r="0" b="0"/>
              <a:pathLst>
                <a:path w="266091" h="179457">
                  <a:moveTo>
                    <a:pt x="76577" y="21528"/>
                  </a:moveTo>
                  <a:lnTo>
                    <a:pt x="67775" y="24529"/>
                  </a:lnTo>
                  <a:lnTo>
                    <a:pt x="59429" y="27952"/>
                  </a:lnTo>
                  <a:lnTo>
                    <a:pt x="50735" y="32157"/>
                  </a:lnTo>
                  <a:lnTo>
                    <a:pt x="41787" y="37403"/>
                  </a:lnTo>
                  <a:lnTo>
                    <a:pt x="32941" y="44181"/>
                  </a:lnTo>
                  <a:lnTo>
                    <a:pt x="24411" y="52622"/>
                  </a:lnTo>
                  <a:lnTo>
                    <a:pt x="16568" y="62708"/>
                  </a:lnTo>
                  <a:lnTo>
                    <a:pt x="9987" y="74447"/>
                  </a:lnTo>
                  <a:lnTo>
                    <a:pt x="4872" y="87668"/>
                  </a:lnTo>
                  <a:lnTo>
                    <a:pt x="1423" y="101763"/>
                  </a:lnTo>
                  <a:lnTo>
                    <a:pt x="0" y="115829"/>
                  </a:lnTo>
                  <a:lnTo>
                    <a:pt x="608" y="129343"/>
                  </a:lnTo>
                  <a:lnTo>
                    <a:pt x="3286" y="141684"/>
                  </a:lnTo>
                  <a:lnTo>
                    <a:pt x="8273" y="151988"/>
                  </a:lnTo>
                  <a:lnTo>
                    <a:pt x="15470" y="159978"/>
                  </a:lnTo>
                  <a:lnTo>
                    <a:pt x="24199" y="165546"/>
                  </a:lnTo>
                  <a:lnTo>
                    <a:pt x="33425" y="168482"/>
                  </a:lnTo>
                  <a:lnTo>
                    <a:pt x="42511" y="168938"/>
                  </a:lnTo>
                  <a:lnTo>
                    <a:pt x="51218" y="167163"/>
                  </a:lnTo>
                  <a:lnTo>
                    <a:pt x="59517" y="163323"/>
                  </a:lnTo>
                  <a:lnTo>
                    <a:pt x="67459" y="157705"/>
                  </a:lnTo>
                  <a:lnTo>
                    <a:pt x="74792" y="150513"/>
                  </a:lnTo>
                  <a:lnTo>
                    <a:pt x="80973" y="141792"/>
                  </a:lnTo>
                  <a:lnTo>
                    <a:pt x="85796" y="131709"/>
                  </a:lnTo>
                  <a:lnTo>
                    <a:pt x="89205" y="120687"/>
                  </a:lnTo>
                  <a:lnTo>
                    <a:pt x="91128" y="109296"/>
                  </a:lnTo>
                  <a:lnTo>
                    <a:pt x="91675" y="97896"/>
                  </a:lnTo>
                  <a:lnTo>
                    <a:pt x="90925" y="86632"/>
                  </a:lnTo>
                  <a:lnTo>
                    <a:pt x="88834" y="75536"/>
                  </a:lnTo>
                  <a:lnTo>
                    <a:pt x="85542" y="64609"/>
                  </a:lnTo>
                  <a:lnTo>
                    <a:pt x="82566" y="54556"/>
                  </a:lnTo>
                  <a:lnTo>
                    <a:pt x="82770" y="47848"/>
                  </a:lnTo>
                  <a:lnTo>
                    <a:pt x="86272" y="46209"/>
                  </a:lnTo>
                  <a:lnTo>
                    <a:pt x="90735" y="48542"/>
                  </a:lnTo>
                  <a:lnTo>
                    <a:pt x="95361" y="53758"/>
                  </a:lnTo>
                  <a:lnTo>
                    <a:pt x="100257" y="61273"/>
                  </a:lnTo>
                  <a:lnTo>
                    <a:pt x="105550" y="70612"/>
                  </a:lnTo>
                  <a:lnTo>
                    <a:pt x="111089" y="81336"/>
                  </a:lnTo>
                  <a:lnTo>
                    <a:pt x="116505" y="93075"/>
                  </a:lnTo>
                  <a:lnTo>
                    <a:pt x="121562" y="105438"/>
                  </a:lnTo>
                  <a:lnTo>
                    <a:pt x="125126" y="114843"/>
                  </a:lnTo>
                  <a:lnTo>
                    <a:pt x="126067" y="117283"/>
                  </a:lnTo>
                  <a:lnTo>
                    <a:pt x="125344" y="114365"/>
                  </a:lnTo>
                  <a:lnTo>
                    <a:pt x="124032" y="107845"/>
                  </a:lnTo>
                  <a:lnTo>
                    <a:pt x="122713" y="98886"/>
                  </a:lnTo>
                  <a:lnTo>
                    <a:pt x="121774" y="88271"/>
                  </a:lnTo>
                  <a:lnTo>
                    <a:pt x="121565" y="76533"/>
                  </a:lnTo>
                  <a:lnTo>
                    <a:pt x="122196" y="64043"/>
                  </a:lnTo>
                  <a:lnTo>
                    <a:pt x="123748" y="51211"/>
                  </a:lnTo>
                  <a:lnTo>
                    <a:pt x="126381" y="38512"/>
                  </a:lnTo>
                  <a:lnTo>
                    <a:pt x="130085" y="26212"/>
                  </a:lnTo>
                  <a:lnTo>
                    <a:pt x="135028" y="15172"/>
                  </a:lnTo>
                  <a:lnTo>
                    <a:pt x="141626" y="6879"/>
                  </a:lnTo>
                  <a:lnTo>
                    <a:pt x="149947" y="1900"/>
                  </a:lnTo>
                  <a:lnTo>
                    <a:pt x="159448" y="0"/>
                  </a:lnTo>
                  <a:lnTo>
                    <a:pt x="169203" y="610"/>
                  </a:lnTo>
                  <a:lnTo>
                    <a:pt x="178643" y="3132"/>
                  </a:lnTo>
                  <a:lnTo>
                    <a:pt x="187420" y="7209"/>
                  </a:lnTo>
                  <a:lnTo>
                    <a:pt x="195234" y="12744"/>
                  </a:lnTo>
                  <a:lnTo>
                    <a:pt x="202040" y="19571"/>
                  </a:lnTo>
                  <a:lnTo>
                    <a:pt x="207966" y="27609"/>
                  </a:lnTo>
                  <a:lnTo>
                    <a:pt x="213196" y="36913"/>
                  </a:lnTo>
                  <a:lnTo>
                    <a:pt x="217906" y="47393"/>
                  </a:lnTo>
                  <a:lnTo>
                    <a:pt x="222243" y="58686"/>
                  </a:lnTo>
                  <a:lnTo>
                    <a:pt x="226317" y="70259"/>
                  </a:lnTo>
                  <a:lnTo>
                    <a:pt x="230210" y="81787"/>
                  </a:lnTo>
                  <a:lnTo>
                    <a:pt x="233978" y="93306"/>
                  </a:lnTo>
                  <a:lnTo>
                    <a:pt x="237661" y="105106"/>
                  </a:lnTo>
                  <a:lnTo>
                    <a:pt x="241288" y="117328"/>
                  </a:lnTo>
                  <a:lnTo>
                    <a:pt x="244917" y="129560"/>
                  </a:lnTo>
                  <a:lnTo>
                    <a:pt x="249104" y="142223"/>
                  </a:lnTo>
                  <a:lnTo>
                    <a:pt x="255336" y="157548"/>
                  </a:lnTo>
                  <a:lnTo>
                    <a:pt x="266090" y="179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10127" y="1010735"/>
              <a:ext cx="174050" cy="205588"/>
            </a:xfrm>
            <a:custGeom>
              <a:avLst/>
              <a:gdLst/>
              <a:ahLst/>
              <a:cxnLst/>
              <a:rect l="0" t="0" r="0" b="0"/>
              <a:pathLst>
                <a:path w="174050" h="205588">
                  <a:moveTo>
                    <a:pt x="112546" y="0"/>
                  </a:moveTo>
                  <a:lnTo>
                    <a:pt x="100810" y="134"/>
                  </a:lnTo>
                  <a:lnTo>
                    <a:pt x="89682" y="1415"/>
                  </a:lnTo>
                  <a:lnTo>
                    <a:pt x="78088" y="4008"/>
                  </a:lnTo>
                  <a:lnTo>
                    <a:pt x="66100" y="7727"/>
                  </a:lnTo>
                  <a:lnTo>
                    <a:pt x="54089" y="12360"/>
                  </a:lnTo>
                  <a:lnTo>
                    <a:pt x="42295" y="17698"/>
                  </a:lnTo>
                  <a:lnTo>
                    <a:pt x="31114" y="23718"/>
                  </a:lnTo>
                  <a:lnTo>
                    <a:pt x="21142" y="30580"/>
                  </a:lnTo>
                  <a:lnTo>
                    <a:pt x="12602" y="38300"/>
                  </a:lnTo>
                  <a:lnTo>
                    <a:pt x="5871" y="46601"/>
                  </a:lnTo>
                  <a:lnTo>
                    <a:pt x="1623" y="55017"/>
                  </a:lnTo>
                  <a:lnTo>
                    <a:pt x="0" y="63262"/>
                  </a:lnTo>
                  <a:lnTo>
                    <a:pt x="1011" y="70915"/>
                  </a:lnTo>
                  <a:lnTo>
                    <a:pt x="4798" y="77370"/>
                  </a:lnTo>
                  <a:lnTo>
                    <a:pt x="11158" y="82410"/>
                  </a:lnTo>
                  <a:lnTo>
                    <a:pt x="19646" y="86149"/>
                  </a:lnTo>
                  <a:lnTo>
                    <a:pt x="29767" y="88832"/>
                  </a:lnTo>
                  <a:lnTo>
                    <a:pt x="41082" y="90720"/>
                  </a:lnTo>
                  <a:lnTo>
                    <a:pt x="53083" y="92194"/>
                  </a:lnTo>
                  <a:lnTo>
                    <a:pt x="65203" y="93734"/>
                  </a:lnTo>
                  <a:lnTo>
                    <a:pt x="77128" y="95592"/>
                  </a:lnTo>
                  <a:lnTo>
                    <a:pt x="88762" y="97827"/>
                  </a:lnTo>
                  <a:lnTo>
                    <a:pt x="100114" y="100399"/>
                  </a:lnTo>
                  <a:lnTo>
                    <a:pt x="111230" y="103245"/>
                  </a:lnTo>
                  <a:lnTo>
                    <a:pt x="122002" y="106460"/>
                  </a:lnTo>
                  <a:lnTo>
                    <a:pt x="132171" y="110295"/>
                  </a:lnTo>
                  <a:lnTo>
                    <a:pt x="141639" y="114843"/>
                  </a:lnTo>
                  <a:lnTo>
                    <a:pt x="150303" y="120201"/>
                  </a:lnTo>
                  <a:lnTo>
                    <a:pt x="157978" y="126555"/>
                  </a:lnTo>
                  <a:lnTo>
                    <a:pt x="164644" y="133906"/>
                  </a:lnTo>
                  <a:lnTo>
                    <a:pt x="169950" y="142114"/>
                  </a:lnTo>
                  <a:lnTo>
                    <a:pt x="173160" y="150994"/>
                  </a:lnTo>
                  <a:lnTo>
                    <a:pt x="174049" y="160364"/>
                  </a:lnTo>
                  <a:lnTo>
                    <a:pt x="172525" y="169756"/>
                  </a:lnTo>
                  <a:lnTo>
                    <a:pt x="168387" y="178448"/>
                  </a:lnTo>
                  <a:lnTo>
                    <a:pt x="161783" y="186100"/>
                  </a:lnTo>
                  <a:lnTo>
                    <a:pt x="152961" y="192558"/>
                  </a:lnTo>
                  <a:lnTo>
                    <a:pt x="142081" y="197679"/>
                  </a:lnTo>
                  <a:lnTo>
                    <a:pt x="129443" y="201526"/>
                  </a:lnTo>
                  <a:lnTo>
                    <a:pt x="115741" y="204145"/>
                  </a:lnTo>
                  <a:lnTo>
                    <a:pt x="101939" y="205470"/>
                  </a:lnTo>
                  <a:lnTo>
                    <a:pt x="88602" y="205587"/>
                  </a:lnTo>
                  <a:lnTo>
                    <a:pt x="76338" y="204668"/>
                  </a:lnTo>
                  <a:lnTo>
                    <a:pt x="64779" y="202684"/>
                  </a:lnTo>
                  <a:lnTo>
                    <a:pt x="52916" y="198347"/>
                  </a:lnTo>
                  <a:lnTo>
                    <a:pt x="3884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51729" y="884393"/>
              <a:ext cx="28873" cy="336913"/>
            </a:xfrm>
            <a:custGeom>
              <a:avLst/>
              <a:gdLst/>
              <a:ahLst/>
              <a:cxnLst/>
              <a:rect l="0" t="0" r="0" b="0"/>
              <a:pathLst>
                <a:path w="28873" h="336913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58"/>
                  </a:lnTo>
                  <a:lnTo>
                    <a:pt x="200" y="46558"/>
                  </a:lnTo>
                  <a:lnTo>
                    <a:pt x="0" y="63003"/>
                  </a:lnTo>
                  <a:lnTo>
                    <a:pt x="651" y="80794"/>
                  </a:lnTo>
                  <a:lnTo>
                    <a:pt x="1889" y="99579"/>
                  </a:lnTo>
                  <a:lnTo>
                    <a:pt x="3252" y="119075"/>
                  </a:lnTo>
                  <a:lnTo>
                    <a:pt x="4467" y="139053"/>
                  </a:lnTo>
                  <a:lnTo>
                    <a:pt x="5602" y="158871"/>
                  </a:lnTo>
                  <a:lnTo>
                    <a:pt x="6970" y="177497"/>
                  </a:lnTo>
                  <a:lnTo>
                    <a:pt x="8737" y="194471"/>
                  </a:lnTo>
                  <a:lnTo>
                    <a:pt x="10756" y="210005"/>
                  </a:lnTo>
                  <a:lnTo>
                    <a:pt x="12656" y="224674"/>
                  </a:lnTo>
                  <a:lnTo>
                    <a:pt x="14238" y="238918"/>
                  </a:lnTo>
                  <a:lnTo>
                    <a:pt x="15621" y="252980"/>
                  </a:lnTo>
                  <a:lnTo>
                    <a:pt x="17157" y="266976"/>
                  </a:lnTo>
                  <a:lnTo>
                    <a:pt x="19037" y="280939"/>
                  </a:lnTo>
                  <a:lnTo>
                    <a:pt x="21140" y="294283"/>
                  </a:lnTo>
                  <a:lnTo>
                    <a:pt x="23319" y="307135"/>
                  </a:lnTo>
                  <a:lnTo>
                    <a:pt x="25768" y="320626"/>
                  </a:lnTo>
                  <a:lnTo>
                    <a:pt x="2887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22673" y="98967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77" y="8611"/>
                  </a:lnTo>
                  <a:lnTo>
                    <a:pt x="192795" y="11479"/>
                  </a:lnTo>
                  <a:lnTo>
                    <a:pt x="180984" y="13996"/>
                  </a:lnTo>
                  <a:lnTo>
                    <a:pt x="168526" y="16006"/>
                  </a:lnTo>
                  <a:lnTo>
                    <a:pt x="155588" y="17519"/>
                  </a:lnTo>
                  <a:lnTo>
                    <a:pt x="142307" y="18613"/>
                  </a:lnTo>
                  <a:lnTo>
                    <a:pt x="128785" y="19386"/>
                  </a:lnTo>
                  <a:lnTo>
                    <a:pt x="115098" y="19923"/>
                  </a:lnTo>
                  <a:lnTo>
                    <a:pt x="101296" y="20291"/>
                  </a:lnTo>
                  <a:lnTo>
                    <a:pt x="87421" y="20541"/>
                  </a:lnTo>
                  <a:lnTo>
                    <a:pt x="73527" y="20711"/>
                  </a:lnTo>
                  <a:lnTo>
                    <a:pt x="58007" y="20844"/>
                  </a:lnTo>
                  <a:lnTo>
                    <a:pt x="36141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22529" y="1088423"/>
              <a:ext cx="179172" cy="130600"/>
            </a:xfrm>
            <a:custGeom>
              <a:avLst/>
              <a:gdLst/>
              <a:ahLst/>
              <a:cxnLst/>
              <a:rect l="0" t="0" r="0" b="0"/>
              <a:pathLst>
                <a:path w="179172" h="130600">
                  <a:moveTo>
                    <a:pt x="52828" y="59183"/>
                  </a:moveTo>
                  <a:lnTo>
                    <a:pt x="61496" y="56115"/>
                  </a:lnTo>
                  <a:lnTo>
                    <a:pt x="68562" y="52052"/>
                  </a:lnTo>
                  <a:lnTo>
                    <a:pt x="74654" y="46560"/>
                  </a:lnTo>
                  <a:lnTo>
                    <a:pt x="79537" y="39800"/>
                  </a:lnTo>
                  <a:lnTo>
                    <a:pt x="82454" y="32002"/>
                  </a:lnTo>
                  <a:lnTo>
                    <a:pt x="83144" y="23423"/>
                  </a:lnTo>
                  <a:lnTo>
                    <a:pt x="81489" y="14929"/>
                  </a:lnTo>
                  <a:lnTo>
                    <a:pt x="77263" y="7917"/>
                  </a:lnTo>
                  <a:lnTo>
                    <a:pt x="70608" y="3035"/>
                  </a:lnTo>
                  <a:lnTo>
                    <a:pt x="62090" y="407"/>
                  </a:lnTo>
                  <a:lnTo>
                    <a:pt x="52481" y="0"/>
                  </a:lnTo>
                  <a:lnTo>
                    <a:pt x="42332" y="1556"/>
                  </a:lnTo>
                  <a:lnTo>
                    <a:pt x="32270" y="5174"/>
                  </a:lnTo>
                  <a:lnTo>
                    <a:pt x="23054" y="11392"/>
                  </a:lnTo>
                  <a:lnTo>
                    <a:pt x="15019" y="20265"/>
                  </a:lnTo>
                  <a:lnTo>
                    <a:pt x="8456" y="31117"/>
                  </a:lnTo>
                  <a:lnTo>
                    <a:pt x="3790" y="42848"/>
                  </a:lnTo>
                  <a:lnTo>
                    <a:pt x="1057" y="54733"/>
                  </a:lnTo>
                  <a:lnTo>
                    <a:pt x="0" y="66456"/>
                  </a:lnTo>
                  <a:lnTo>
                    <a:pt x="261" y="77926"/>
                  </a:lnTo>
                  <a:lnTo>
                    <a:pt x="1513" y="89146"/>
                  </a:lnTo>
                  <a:lnTo>
                    <a:pt x="3808" y="99832"/>
                  </a:lnTo>
                  <a:lnTo>
                    <a:pt x="7549" y="109416"/>
                  </a:lnTo>
                  <a:lnTo>
                    <a:pt x="12837" y="117669"/>
                  </a:lnTo>
                  <a:lnTo>
                    <a:pt x="19337" y="124195"/>
                  </a:lnTo>
                  <a:lnTo>
                    <a:pt x="26464" y="128299"/>
                  </a:lnTo>
                  <a:lnTo>
                    <a:pt x="33808" y="129828"/>
                  </a:lnTo>
                  <a:lnTo>
                    <a:pt x="41009" y="128922"/>
                  </a:lnTo>
                  <a:lnTo>
                    <a:pt x="47683" y="125738"/>
                  </a:lnTo>
                  <a:lnTo>
                    <a:pt x="53685" y="120600"/>
                  </a:lnTo>
                  <a:lnTo>
                    <a:pt x="59054" y="113917"/>
                  </a:lnTo>
                  <a:lnTo>
                    <a:pt x="63901" y="106078"/>
                  </a:lnTo>
                  <a:lnTo>
                    <a:pt x="68377" y="97450"/>
                  </a:lnTo>
                  <a:lnTo>
                    <a:pt x="73506" y="89893"/>
                  </a:lnTo>
                  <a:lnTo>
                    <a:pt x="79915" y="86326"/>
                  </a:lnTo>
                  <a:lnTo>
                    <a:pt x="86379" y="87256"/>
                  </a:lnTo>
                  <a:lnTo>
                    <a:pt x="92325" y="91574"/>
                  </a:lnTo>
                  <a:lnTo>
                    <a:pt x="97683" y="98115"/>
                  </a:lnTo>
                  <a:lnTo>
                    <a:pt x="102869" y="105743"/>
                  </a:lnTo>
                  <a:lnTo>
                    <a:pt x="108613" y="113323"/>
                  </a:lnTo>
                  <a:lnTo>
                    <a:pt x="115278" y="120256"/>
                  </a:lnTo>
                  <a:lnTo>
                    <a:pt x="122883" y="125911"/>
                  </a:lnTo>
                  <a:lnTo>
                    <a:pt x="131288" y="129439"/>
                  </a:lnTo>
                  <a:lnTo>
                    <a:pt x="140300" y="130599"/>
                  </a:lnTo>
                  <a:lnTo>
                    <a:pt x="149300" y="129946"/>
                  </a:lnTo>
                  <a:lnTo>
                    <a:pt x="158143" y="128475"/>
                  </a:lnTo>
                  <a:lnTo>
                    <a:pt x="167602" y="126055"/>
                  </a:lnTo>
                  <a:lnTo>
                    <a:pt x="179171" y="122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79461" y="1084435"/>
              <a:ext cx="138053" cy="132631"/>
            </a:xfrm>
            <a:custGeom>
              <a:avLst/>
              <a:gdLst/>
              <a:ahLst/>
              <a:cxnLst/>
              <a:rect l="0" t="0" r="0" b="0"/>
              <a:pathLst>
                <a:path w="138053" h="132631">
                  <a:moveTo>
                    <a:pt x="1181" y="10528"/>
                  </a:moveTo>
                  <a:lnTo>
                    <a:pt x="4048" y="19397"/>
                  </a:lnTo>
                  <a:lnTo>
                    <a:pt x="6189" y="28383"/>
                  </a:lnTo>
                  <a:lnTo>
                    <a:pt x="7798" y="38383"/>
                  </a:lnTo>
                  <a:lnTo>
                    <a:pt x="9151" y="49537"/>
                  </a:lnTo>
                  <a:lnTo>
                    <a:pt x="10647" y="61997"/>
                  </a:lnTo>
                  <a:lnTo>
                    <a:pt x="12499" y="75699"/>
                  </a:lnTo>
                  <a:lnTo>
                    <a:pt x="14739" y="90117"/>
                  </a:lnTo>
                  <a:lnTo>
                    <a:pt x="17320" y="104398"/>
                  </a:lnTo>
                  <a:lnTo>
                    <a:pt x="20145" y="118001"/>
                  </a:lnTo>
                  <a:lnTo>
                    <a:pt x="22250" y="128433"/>
                  </a:lnTo>
                  <a:lnTo>
                    <a:pt x="22546" y="132630"/>
                  </a:lnTo>
                  <a:lnTo>
                    <a:pt x="21445" y="131490"/>
                  </a:lnTo>
                  <a:lnTo>
                    <a:pt x="19457" y="126799"/>
                  </a:lnTo>
                  <a:lnTo>
                    <a:pt x="16920" y="119905"/>
                  </a:lnTo>
                  <a:lnTo>
                    <a:pt x="14036" y="111657"/>
                  </a:lnTo>
                  <a:lnTo>
                    <a:pt x="10931" y="102409"/>
                  </a:lnTo>
                  <a:lnTo>
                    <a:pt x="7687" y="92166"/>
                  </a:lnTo>
                  <a:lnTo>
                    <a:pt x="4365" y="80999"/>
                  </a:lnTo>
                  <a:lnTo>
                    <a:pt x="1488" y="69385"/>
                  </a:lnTo>
                  <a:lnTo>
                    <a:pt x="0" y="58116"/>
                  </a:lnTo>
                  <a:lnTo>
                    <a:pt x="305" y="47613"/>
                  </a:lnTo>
                  <a:lnTo>
                    <a:pt x="2479" y="38102"/>
                  </a:lnTo>
                  <a:lnTo>
                    <a:pt x="6528" y="29785"/>
                  </a:lnTo>
                  <a:lnTo>
                    <a:pt x="12255" y="22647"/>
                  </a:lnTo>
                  <a:lnTo>
                    <a:pt x="19336" y="16836"/>
                  </a:lnTo>
                  <a:lnTo>
                    <a:pt x="27442" y="12747"/>
                  </a:lnTo>
                  <a:lnTo>
                    <a:pt x="36300" y="10434"/>
                  </a:lnTo>
                  <a:lnTo>
                    <a:pt x="45854" y="9505"/>
                  </a:lnTo>
                  <a:lnTo>
                    <a:pt x="56252" y="9329"/>
                  </a:lnTo>
                  <a:lnTo>
                    <a:pt x="67498" y="9459"/>
                  </a:lnTo>
                  <a:lnTo>
                    <a:pt x="79253" y="9481"/>
                  </a:lnTo>
                  <a:lnTo>
                    <a:pt x="92280" y="8818"/>
                  </a:lnTo>
                  <a:lnTo>
                    <a:pt x="109958" y="6288"/>
                  </a:lnTo>
                  <a:lnTo>
                    <a:pt x="1380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59751" y="937036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7" y="8935"/>
                  </a:lnTo>
                  <a:lnTo>
                    <a:pt x="5396" y="18562"/>
                  </a:lnTo>
                  <a:lnTo>
                    <a:pt x="3793" y="29859"/>
                  </a:lnTo>
                  <a:lnTo>
                    <a:pt x="2612" y="42872"/>
                  </a:lnTo>
                  <a:lnTo>
                    <a:pt x="1763" y="57648"/>
                  </a:lnTo>
                  <a:lnTo>
                    <a:pt x="1165" y="74022"/>
                  </a:lnTo>
                  <a:lnTo>
                    <a:pt x="751" y="91536"/>
                  </a:lnTo>
                  <a:lnTo>
                    <a:pt x="467" y="109572"/>
                  </a:lnTo>
                  <a:lnTo>
                    <a:pt x="274" y="127727"/>
                  </a:lnTo>
                  <a:lnTo>
                    <a:pt x="143" y="145660"/>
                  </a:lnTo>
                  <a:lnTo>
                    <a:pt x="55" y="163005"/>
                  </a:lnTo>
                  <a:lnTo>
                    <a:pt x="0" y="179630"/>
                  </a:lnTo>
                  <a:lnTo>
                    <a:pt x="133" y="195421"/>
                  </a:lnTo>
                  <a:lnTo>
                    <a:pt x="754" y="210195"/>
                  </a:lnTo>
                  <a:lnTo>
                    <a:pt x="1986" y="223937"/>
                  </a:lnTo>
                  <a:lnTo>
                    <a:pt x="3635" y="236345"/>
                  </a:lnTo>
                  <a:lnTo>
                    <a:pt x="5453" y="247952"/>
                  </a:lnTo>
                  <a:lnTo>
                    <a:pt x="7599" y="259779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01700" y="1010735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243816" y="2867"/>
                  </a:lnTo>
                  <a:lnTo>
                    <a:pt x="234828" y="5009"/>
                  </a:lnTo>
                  <a:lnTo>
                    <a:pt x="224829" y="6612"/>
                  </a:lnTo>
                  <a:lnTo>
                    <a:pt x="213674" y="7793"/>
                  </a:lnTo>
                  <a:lnTo>
                    <a:pt x="201215" y="8641"/>
                  </a:lnTo>
                  <a:lnTo>
                    <a:pt x="187508" y="9234"/>
                  </a:lnTo>
                  <a:lnTo>
                    <a:pt x="172919" y="9476"/>
                  </a:lnTo>
                  <a:lnTo>
                    <a:pt x="157989" y="9112"/>
                  </a:lnTo>
                  <a:lnTo>
                    <a:pt x="143065" y="8056"/>
                  </a:lnTo>
                  <a:lnTo>
                    <a:pt x="128283" y="6534"/>
                  </a:lnTo>
                  <a:lnTo>
                    <a:pt x="113673" y="4974"/>
                  </a:lnTo>
                  <a:lnTo>
                    <a:pt x="99219" y="3635"/>
                  </a:lnTo>
                  <a:lnTo>
                    <a:pt x="85056" y="2755"/>
                  </a:lnTo>
                  <a:lnTo>
                    <a:pt x="71459" y="2622"/>
                  </a:lnTo>
                  <a:lnTo>
                    <a:pt x="58540" y="3311"/>
                  </a:lnTo>
                  <a:lnTo>
                    <a:pt x="46505" y="4578"/>
                  </a:lnTo>
                  <a:lnTo>
                    <a:pt x="34454" y="6090"/>
                  </a:lnTo>
                  <a:lnTo>
                    <a:pt x="20209" y="79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11234" y="1089239"/>
              <a:ext cx="131495" cy="163653"/>
            </a:xfrm>
            <a:custGeom>
              <a:avLst/>
              <a:gdLst/>
              <a:ahLst/>
              <a:cxnLst/>
              <a:rect l="0" t="0" r="0" b="0"/>
              <a:pathLst>
                <a:path w="131495" h="163653">
                  <a:moveTo>
                    <a:pt x="32621" y="47838"/>
                  </a:moveTo>
                  <a:lnTo>
                    <a:pt x="41422" y="50772"/>
                  </a:lnTo>
                  <a:lnTo>
                    <a:pt x="49768" y="53554"/>
                  </a:lnTo>
                  <a:lnTo>
                    <a:pt x="58467" y="56445"/>
                  </a:lnTo>
                  <a:lnTo>
                    <a:pt x="67587" y="59139"/>
                  </a:lnTo>
                  <a:lnTo>
                    <a:pt x="77083" y="61008"/>
                  </a:lnTo>
                  <a:lnTo>
                    <a:pt x="86871" y="61761"/>
                  </a:lnTo>
                  <a:lnTo>
                    <a:pt x="96712" y="61275"/>
                  </a:lnTo>
                  <a:lnTo>
                    <a:pt x="106238" y="59425"/>
                  </a:lnTo>
                  <a:lnTo>
                    <a:pt x="115253" y="56284"/>
                  </a:lnTo>
                  <a:lnTo>
                    <a:pt x="123100" y="51903"/>
                  </a:lnTo>
                  <a:lnTo>
                    <a:pt x="128628" y="46222"/>
                  </a:lnTo>
                  <a:lnTo>
                    <a:pt x="131408" y="39339"/>
                  </a:lnTo>
                  <a:lnTo>
                    <a:pt x="131494" y="31787"/>
                  </a:lnTo>
                  <a:lnTo>
                    <a:pt x="129049" y="24412"/>
                  </a:lnTo>
                  <a:lnTo>
                    <a:pt x="124439" y="17685"/>
                  </a:lnTo>
                  <a:lnTo>
                    <a:pt x="117958" y="11866"/>
                  </a:lnTo>
                  <a:lnTo>
                    <a:pt x="109729" y="7181"/>
                  </a:lnTo>
                  <a:lnTo>
                    <a:pt x="99986" y="3631"/>
                  </a:lnTo>
                  <a:lnTo>
                    <a:pt x="89192" y="1212"/>
                  </a:lnTo>
                  <a:lnTo>
                    <a:pt x="77957" y="23"/>
                  </a:lnTo>
                  <a:lnTo>
                    <a:pt x="66667" y="0"/>
                  </a:lnTo>
                  <a:lnTo>
                    <a:pt x="55646" y="1118"/>
                  </a:lnTo>
                  <a:lnTo>
                    <a:pt x="45245" y="3462"/>
                  </a:lnTo>
                  <a:lnTo>
                    <a:pt x="35589" y="6969"/>
                  </a:lnTo>
                  <a:lnTo>
                    <a:pt x="26782" y="11611"/>
                  </a:lnTo>
                  <a:lnTo>
                    <a:pt x="19004" y="17476"/>
                  </a:lnTo>
                  <a:lnTo>
                    <a:pt x="12261" y="24500"/>
                  </a:lnTo>
                  <a:lnTo>
                    <a:pt x="6730" y="32657"/>
                  </a:lnTo>
                  <a:lnTo>
                    <a:pt x="2837" y="42035"/>
                  </a:lnTo>
                  <a:lnTo>
                    <a:pt x="664" y="52562"/>
                  </a:lnTo>
                  <a:lnTo>
                    <a:pt x="0" y="63884"/>
                  </a:lnTo>
                  <a:lnTo>
                    <a:pt x="533" y="75476"/>
                  </a:lnTo>
                  <a:lnTo>
                    <a:pt x="1974" y="87002"/>
                  </a:lnTo>
                  <a:lnTo>
                    <a:pt x="4394" y="98011"/>
                  </a:lnTo>
                  <a:lnTo>
                    <a:pt x="8222" y="107871"/>
                  </a:lnTo>
                  <a:lnTo>
                    <a:pt x="13575" y="116351"/>
                  </a:lnTo>
                  <a:lnTo>
                    <a:pt x="20286" y="123553"/>
                  </a:lnTo>
                  <a:lnTo>
                    <a:pt x="28087" y="129714"/>
                  </a:lnTo>
                  <a:lnTo>
                    <a:pt x="36710" y="135086"/>
                  </a:lnTo>
                  <a:lnTo>
                    <a:pt x="46094" y="139883"/>
                  </a:lnTo>
                  <a:lnTo>
                    <a:pt x="56370" y="144274"/>
                  </a:lnTo>
                  <a:lnTo>
                    <a:pt x="67526" y="148378"/>
                  </a:lnTo>
                  <a:lnTo>
                    <a:pt x="79022" y="152133"/>
                  </a:lnTo>
                  <a:lnTo>
                    <a:pt x="91102" y="155675"/>
                  </a:lnTo>
                  <a:lnTo>
                    <a:pt x="105943" y="159318"/>
                  </a:lnTo>
                  <a:lnTo>
                    <a:pt x="127377" y="163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97779" y="924084"/>
              <a:ext cx="116221" cy="367830"/>
            </a:xfrm>
            <a:custGeom>
              <a:avLst/>
              <a:gdLst/>
              <a:ahLst/>
              <a:cxnLst/>
              <a:rect l="0" t="0" r="0" b="0"/>
              <a:pathLst>
                <a:path w="116221" h="367830">
                  <a:moveTo>
                    <a:pt x="98759" y="276164"/>
                  </a:moveTo>
                  <a:lnTo>
                    <a:pt x="95624" y="267564"/>
                  </a:lnTo>
                  <a:lnTo>
                    <a:pt x="90921" y="261138"/>
                  </a:lnTo>
                  <a:lnTo>
                    <a:pt x="84142" y="256338"/>
                  </a:lnTo>
                  <a:lnTo>
                    <a:pt x="75869" y="253142"/>
                  </a:lnTo>
                  <a:lnTo>
                    <a:pt x="67051" y="251893"/>
                  </a:lnTo>
                  <a:lnTo>
                    <a:pt x="58298" y="252611"/>
                  </a:lnTo>
                  <a:lnTo>
                    <a:pt x="50012" y="255192"/>
                  </a:lnTo>
                  <a:lnTo>
                    <a:pt x="42542" y="259581"/>
                  </a:lnTo>
                  <a:lnTo>
                    <a:pt x="35968" y="265562"/>
                  </a:lnTo>
                  <a:lnTo>
                    <a:pt x="30030" y="272659"/>
                  </a:lnTo>
                  <a:lnTo>
                    <a:pt x="24262" y="280251"/>
                  </a:lnTo>
                  <a:lnTo>
                    <a:pt x="18381" y="287954"/>
                  </a:lnTo>
                  <a:lnTo>
                    <a:pt x="12614" y="295919"/>
                  </a:lnTo>
                  <a:lnTo>
                    <a:pt x="7573" y="304712"/>
                  </a:lnTo>
                  <a:lnTo>
                    <a:pt x="3563" y="314585"/>
                  </a:lnTo>
                  <a:lnTo>
                    <a:pt x="888" y="325165"/>
                  </a:lnTo>
                  <a:lnTo>
                    <a:pt x="0" y="335661"/>
                  </a:lnTo>
                  <a:lnTo>
                    <a:pt x="970" y="345596"/>
                  </a:lnTo>
                  <a:lnTo>
                    <a:pt x="3723" y="354368"/>
                  </a:lnTo>
                  <a:lnTo>
                    <a:pt x="8231" y="361116"/>
                  </a:lnTo>
                  <a:lnTo>
                    <a:pt x="14293" y="365566"/>
                  </a:lnTo>
                  <a:lnTo>
                    <a:pt x="21443" y="367772"/>
                  </a:lnTo>
                  <a:lnTo>
                    <a:pt x="29073" y="367829"/>
                  </a:lnTo>
                  <a:lnTo>
                    <a:pt x="36790" y="366017"/>
                  </a:lnTo>
                  <a:lnTo>
                    <a:pt x="44427" y="362550"/>
                  </a:lnTo>
                  <a:lnTo>
                    <a:pt x="51935" y="357491"/>
                  </a:lnTo>
                  <a:lnTo>
                    <a:pt x="59313" y="351016"/>
                  </a:lnTo>
                  <a:lnTo>
                    <a:pt x="66420" y="343230"/>
                  </a:lnTo>
                  <a:lnTo>
                    <a:pt x="72974" y="334102"/>
                  </a:lnTo>
                  <a:lnTo>
                    <a:pt x="78866" y="323734"/>
                  </a:lnTo>
                  <a:lnTo>
                    <a:pt x="84146" y="312179"/>
                  </a:lnTo>
                  <a:lnTo>
                    <a:pt x="88929" y="299366"/>
                  </a:lnTo>
                  <a:lnTo>
                    <a:pt x="93330" y="285383"/>
                  </a:lnTo>
                  <a:lnTo>
                    <a:pt x="97459" y="270757"/>
                  </a:lnTo>
                  <a:lnTo>
                    <a:pt x="101391" y="256326"/>
                  </a:lnTo>
                  <a:lnTo>
                    <a:pt x="105183" y="242536"/>
                  </a:lnTo>
                  <a:lnTo>
                    <a:pt x="108715" y="228989"/>
                  </a:lnTo>
                  <a:lnTo>
                    <a:pt x="111707" y="214681"/>
                  </a:lnTo>
                  <a:lnTo>
                    <a:pt x="114046" y="199086"/>
                  </a:lnTo>
                  <a:lnTo>
                    <a:pt x="115617" y="182168"/>
                  </a:lnTo>
                  <a:lnTo>
                    <a:pt x="116220" y="164121"/>
                  </a:lnTo>
                  <a:lnTo>
                    <a:pt x="115852" y="145200"/>
                  </a:lnTo>
                  <a:lnTo>
                    <a:pt x="114808" y="125799"/>
                  </a:lnTo>
                  <a:lnTo>
                    <a:pt x="113576" y="106409"/>
                  </a:lnTo>
                  <a:lnTo>
                    <a:pt x="112449" y="87308"/>
                  </a:lnTo>
                  <a:lnTo>
                    <a:pt x="111201" y="68892"/>
                  </a:lnTo>
                  <a:lnTo>
                    <a:pt x="109225" y="51745"/>
                  </a:lnTo>
                  <a:lnTo>
                    <a:pt x="106223" y="36082"/>
                  </a:lnTo>
                  <a:lnTo>
                    <a:pt x="102052" y="22429"/>
                  </a:lnTo>
                  <a:lnTo>
                    <a:pt x="96570" y="11758"/>
                  </a:lnTo>
                  <a:lnTo>
                    <a:pt x="89853" y="4338"/>
                  </a:lnTo>
                  <a:lnTo>
                    <a:pt x="82597" y="304"/>
                  </a:lnTo>
                  <a:lnTo>
                    <a:pt x="75961" y="0"/>
                  </a:lnTo>
                  <a:lnTo>
                    <a:pt x="70540" y="3235"/>
                  </a:lnTo>
                  <a:lnTo>
                    <a:pt x="66244" y="9267"/>
                  </a:lnTo>
                  <a:lnTo>
                    <a:pt x="62590" y="17117"/>
                  </a:lnTo>
                  <a:lnTo>
                    <a:pt x="59209" y="26066"/>
                  </a:lnTo>
                  <a:lnTo>
                    <a:pt x="56071" y="36152"/>
                  </a:lnTo>
                  <a:lnTo>
                    <a:pt x="53403" y="48037"/>
                  </a:lnTo>
                  <a:lnTo>
                    <a:pt x="51308" y="61945"/>
                  </a:lnTo>
                  <a:lnTo>
                    <a:pt x="49917" y="77201"/>
                  </a:lnTo>
                  <a:lnTo>
                    <a:pt x="49439" y="92526"/>
                  </a:lnTo>
                  <a:lnTo>
                    <a:pt x="49895" y="107181"/>
                  </a:lnTo>
                  <a:lnTo>
                    <a:pt x="51000" y="121444"/>
                  </a:lnTo>
                  <a:lnTo>
                    <a:pt x="52272" y="136301"/>
                  </a:lnTo>
                  <a:lnTo>
                    <a:pt x="53429" y="152292"/>
                  </a:lnTo>
                  <a:lnTo>
                    <a:pt x="54695" y="169321"/>
                  </a:lnTo>
                  <a:lnTo>
                    <a:pt x="56684" y="186918"/>
                  </a:lnTo>
                  <a:lnTo>
                    <a:pt x="59685" y="204722"/>
                  </a:lnTo>
                  <a:lnTo>
                    <a:pt x="63517" y="222392"/>
                  </a:lnTo>
                  <a:lnTo>
                    <a:pt x="67706" y="239548"/>
                  </a:lnTo>
                  <a:lnTo>
                    <a:pt x="71928" y="256026"/>
                  </a:lnTo>
                  <a:lnTo>
                    <a:pt x="75894" y="271259"/>
                  </a:lnTo>
                  <a:lnTo>
                    <a:pt x="79666" y="285681"/>
                  </a:lnTo>
                  <a:lnTo>
                    <a:pt x="83571" y="300556"/>
                  </a:lnTo>
                  <a:lnTo>
                    <a:pt x="88231" y="318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22880" y="1252891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0" y="0"/>
                  </a:moveTo>
                  <a:lnTo>
                    <a:pt x="2105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360682" y="2472941"/>
            <a:ext cx="3355878" cy="769837"/>
            <a:chOff x="360682" y="2472941"/>
            <a:chExt cx="3355878" cy="769837"/>
          </a:xfrm>
        </p:grpSpPr>
        <p:sp>
          <p:nvSpPr>
            <p:cNvPr id="107" name="Freeform 106"/>
            <p:cNvSpPr/>
            <p:nvPr/>
          </p:nvSpPr>
          <p:spPr>
            <a:xfrm>
              <a:off x="360682" y="2558425"/>
              <a:ext cx="292085" cy="512971"/>
            </a:xfrm>
            <a:custGeom>
              <a:avLst/>
              <a:gdLst/>
              <a:ahLst/>
              <a:cxnLst/>
              <a:rect l="0" t="0" r="0" b="0"/>
              <a:pathLst>
                <a:path w="292085" h="512971">
                  <a:moveTo>
                    <a:pt x="7815" y="210569"/>
                  </a:moveTo>
                  <a:lnTo>
                    <a:pt x="4948" y="219505"/>
                  </a:lnTo>
                  <a:lnTo>
                    <a:pt x="2806" y="229132"/>
                  </a:lnTo>
                  <a:lnTo>
                    <a:pt x="1208" y="240428"/>
                  </a:lnTo>
                  <a:lnTo>
                    <a:pt x="200" y="253441"/>
                  </a:lnTo>
                  <a:lnTo>
                    <a:pt x="0" y="268218"/>
                  </a:lnTo>
                  <a:lnTo>
                    <a:pt x="655" y="284583"/>
                  </a:lnTo>
                  <a:lnTo>
                    <a:pt x="2067" y="301751"/>
                  </a:lnTo>
                  <a:lnTo>
                    <a:pt x="4079" y="318490"/>
                  </a:lnTo>
                  <a:lnTo>
                    <a:pt x="6537" y="334148"/>
                  </a:lnTo>
                  <a:lnTo>
                    <a:pt x="9152" y="348775"/>
                  </a:lnTo>
                  <a:lnTo>
                    <a:pt x="11520" y="362824"/>
                  </a:lnTo>
                  <a:lnTo>
                    <a:pt x="13446" y="376644"/>
                  </a:lnTo>
                  <a:lnTo>
                    <a:pt x="15077" y="390249"/>
                  </a:lnTo>
                  <a:lnTo>
                    <a:pt x="16786" y="403407"/>
                  </a:lnTo>
                  <a:lnTo>
                    <a:pt x="18786" y="416016"/>
                  </a:lnTo>
                  <a:lnTo>
                    <a:pt x="20961" y="428436"/>
                  </a:lnTo>
                  <a:lnTo>
                    <a:pt x="22969" y="441376"/>
                  </a:lnTo>
                  <a:lnTo>
                    <a:pt x="24616" y="455190"/>
                  </a:lnTo>
                  <a:lnTo>
                    <a:pt x="25875" y="469740"/>
                  </a:lnTo>
                  <a:lnTo>
                    <a:pt x="26795" y="484585"/>
                  </a:lnTo>
                  <a:lnTo>
                    <a:pt x="27444" y="499324"/>
                  </a:lnTo>
                  <a:lnTo>
                    <a:pt x="27759" y="510285"/>
                  </a:lnTo>
                  <a:lnTo>
                    <a:pt x="27483" y="512970"/>
                  </a:lnTo>
                  <a:lnTo>
                    <a:pt x="26478" y="508715"/>
                  </a:lnTo>
                  <a:lnTo>
                    <a:pt x="25136" y="499935"/>
                  </a:lnTo>
                  <a:lnTo>
                    <a:pt x="24215" y="488598"/>
                  </a:lnTo>
                  <a:lnTo>
                    <a:pt x="24100" y="475926"/>
                  </a:lnTo>
                  <a:lnTo>
                    <a:pt x="24512" y="462742"/>
                  </a:lnTo>
                  <a:lnTo>
                    <a:pt x="24719" y="449693"/>
                  </a:lnTo>
                  <a:lnTo>
                    <a:pt x="24304" y="437075"/>
                  </a:lnTo>
                  <a:lnTo>
                    <a:pt x="23345" y="424776"/>
                  </a:lnTo>
                  <a:lnTo>
                    <a:pt x="22228" y="412429"/>
                  </a:lnTo>
                  <a:lnTo>
                    <a:pt x="21210" y="399816"/>
                  </a:lnTo>
                  <a:lnTo>
                    <a:pt x="20221" y="386883"/>
                  </a:lnTo>
                  <a:lnTo>
                    <a:pt x="18957" y="373659"/>
                  </a:lnTo>
                  <a:lnTo>
                    <a:pt x="17263" y="360202"/>
                  </a:lnTo>
                  <a:lnTo>
                    <a:pt x="15296" y="346571"/>
                  </a:lnTo>
                  <a:lnTo>
                    <a:pt x="13430" y="332813"/>
                  </a:lnTo>
                  <a:lnTo>
                    <a:pt x="11877" y="318967"/>
                  </a:lnTo>
                  <a:lnTo>
                    <a:pt x="10682" y="305059"/>
                  </a:lnTo>
                  <a:lnTo>
                    <a:pt x="9806" y="291109"/>
                  </a:lnTo>
                  <a:lnTo>
                    <a:pt x="9181" y="277130"/>
                  </a:lnTo>
                  <a:lnTo>
                    <a:pt x="8745" y="263132"/>
                  </a:lnTo>
                  <a:lnTo>
                    <a:pt x="8444" y="249121"/>
                  </a:lnTo>
                  <a:lnTo>
                    <a:pt x="8248" y="235109"/>
                  </a:lnTo>
                  <a:lnTo>
                    <a:pt x="8455" y="221429"/>
                  </a:lnTo>
                  <a:lnTo>
                    <a:pt x="9658" y="208696"/>
                  </a:lnTo>
                  <a:lnTo>
                    <a:pt x="12105" y="197169"/>
                  </a:lnTo>
                  <a:lnTo>
                    <a:pt x="15887" y="186786"/>
                  </a:lnTo>
                  <a:lnTo>
                    <a:pt x="21100" y="177343"/>
                  </a:lnTo>
                  <a:lnTo>
                    <a:pt x="27651" y="168619"/>
                  </a:lnTo>
                  <a:lnTo>
                    <a:pt x="35473" y="160418"/>
                  </a:lnTo>
                  <a:lnTo>
                    <a:pt x="44618" y="152590"/>
                  </a:lnTo>
                  <a:lnTo>
                    <a:pt x="54985" y="145016"/>
                  </a:lnTo>
                  <a:lnTo>
                    <a:pt x="66199" y="137452"/>
                  </a:lnTo>
                  <a:lnTo>
                    <a:pt x="77717" y="129534"/>
                  </a:lnTo>
                  <a:lnTo>
                    <a:pt x="89208" y="121094"/>
                  </a:lnTo>
                  <a:lnTo>
                    <a:pt x="100701" y="112136"/>
                  </a:lnTo>
                  <a:lnTo>
                    <a:pt x="112484" y="102745"/>
                  </a:lnTo>
                  <a:lnTo>
                    <a:pt x="124709" y="93024"/>
                  </a:lnTo>
                  <a:lnTo>
                    <a:pt x="137377" y="83226"/>
                  </a:lnTo>
                  <a:lnTo>
                    <a:pt x="150421" y="73728"/>
                  </a:lnTo>
                  <a:lnTo>
                    <a:pt x="163756" y="64713"/>
                  </a:lnTo>
                  <a:lnTo>
                    <a:pt x="177306" y="56187"/>
                  </a:lnTo>
                  <a:lnTo>
                    <a:pt x="191008" y="48073"/>
                  </a:lnTo>
                  <a:lnTo>
                    <a:pt x="204813" y="40285"/>
                  </a:lnTo>
                  <a:lnTo>
                    <a:pt x="218524" y="32901"/>
                  </a:lnTo>
                  <a:lnTo>
                    <a:pt x="231809" y="26162"/>
                  </a:lnTo>
                  <a:lnTo>
                    <a:pt x="244510" y="20149"/>
                  </a:lnTo>
                  <a:lnTo>
                    <a:pt x="256197" y="14942"/>
                  </a:lnTo>
                  <a:lnTo>
                    <a:pt x="267233" y="10185"/>
                  </a:lnTo>
                  <a:lnTo>
                    <a:pt x="278586" y="5462"/>
                  </a:lnTo>
                  <a:lnTo>
                    <a:pt x="2920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8497" y="2895336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0"/>
                  </a:moveTo>
                  <a:lnTo>
                    <a:pt x="109879" y="5801"/>
                  </a:lnTo>
                  <a:lnTo>
                    <a:pt x="103674" y="10725"/>
                  </a:lnTo>
                  <a:lnTo>
                    <a:pt x="96578" y="15233"/>
                  </a:lnTo>
                  <a:lnTo>
                    <a:pt x="88638" y="19626"/>
                  </a:lnTo>
                  <a:lnTo>
                    <a:pt x="79992" y="24288"/>
                  </a:lnTo>
                  <a:lnTo>
                    <a:pt x="70797" y="29398"/>
                  </a:lnTo>
                  <a:lnTo>
                    <a:pt x="61197" y="34803"/>
                  </a:lnTo>
                  <a:lnTo>
                    <a:pt x="51308" y="40127"/>
                  </a:lnTo>
                  <a:lnTo>
                    <a:pt x="41229" y="45147"/>
                  </a:lnTo>
                  <a:lnTo>
                    <a:pt x="31478" y="49668"/>
                  </a:lnTo>
                  <a:lnTo>
                    <a:pt x="22034" y="53880"/>
                  </a:lnTo>
                  <a:lnTo>
                    <a:pt x="12071" y="581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3216" y="2916393"/>
              <a:ext cx="106789" cy="165895"/>
            </a:xfrm>
            <a:custGeom>
              <a:avLst/>
              <a:gdLst/>
              <a:ahLst/>
              <a:cxnLst/>
              <a:rect l="0" t="0" r="0" b="0"/>
              <a:pathLst>
                <a:path w="106789" h="165895">
                  <a:moveTo>
                    <a:pt x="75851" y="31586"/>
                  </a:moveTo>
                  <a:lnTo>
                    <a:pt x="64250" y="34587"/>
                  </a:lnTo>
                  <a:lnTo>
                    <a:pt x="54401" y="38009"/>
                  </a:lnTo>
                  <a:lnTo>
                    <a:pt x="45401" y="42210"/>
                  </a:lnTo>
                  <a:lnTo>
                    <a:pt x="37132" y="47283"/>
                  </a:lnTo>
                  <a:lnTo>
                    <a:pt x="29753" y="53412"/>
                  </a:lnTo>
                  <a:lnTo>
                    <a:pt x="23283" y="60596"/>
                  </a:lnTo>
                  <a:lnTo>
                    <a:pt x="17604" y="68683"/>
                  </a:lnTo>
                  <a:lnTo>
                    <a:pt x="12550" y="77478"/>
                  </a:lnTo>
                  <a:lnTo>
                    <a:pt x="7971" y="86799"/>
                  </a:lnTo>
                  <a:lnTo>
                    <a:pt x="4063" y="96496"/>
                  </a:lnTo>
                  <a:lnTo>
                    <a:pt x="1343" y="106457"/>
                  </a:lnTo>
                  <a:lnTo>
                    <a:pt x="0" y="116596"/>
                  </a:lnTo>
                  <a:lnTo>
                    <a:pt x="82" y="126693"/>
                  </a:lnTo>
                  <a:lnTo>
                    <a:pt x="1658" y="136398"/>
                  </a:lnTo>
                  <a:lnTo>
                    <a:pt x="4613" y="145543"/>
                  </a:lnTo>
                  <a:lnTo>
                    <a:pt x="8869" y="153649"/>
                  </a:lnTo>
                  <a:lnTo>
                    <a:pt x="14466" y="159884"/>
                  </a:lnTo>
                  <a:lnTo>
                    <a:pt x="21302" y="163957"/>
                  </a:lnTo>
                  <a:lnTo>
                    <a:pt x="29162" y="165894"/>
                  </a:lnTo>
                  <a:lnTo>
                    <a:pt x="37808" y="165765"/>
                  </a:lnTo>
                  <a:lnTo>
                    <a:pt x="47020" y="163823"/>
                  </a:lnTo>
                  <a:lnTo>
                    <a:pt x="56306" y="160268"/>
                  </a:lnTo>
                  <a:lnTo>
                    <a:pt x="64928" y="155149"/>
                  </a:lnTo>
                  <a:lnTo>
                    <a:pt x="72542" y="148633"/>
                  </a:lnTo>
                  <a:lnTo>
                    <a:pt x="79313" y="140820"/>
                  </a:lnTo>
                  <a:lnTo>
                    <a:pt x="85710" y="131674"/>
                  </a:lnTo>
                  <a:lnTo>
                    <a:pt x="92041" y="121303"/>
                  </a:lnTo>
                  <a:lnTo>
                    <a:pt x="97956" y="110085"/>
                  </a:lnTo>
                  <a:lnTo>
                    <a:pt x="102570" y="98563"/>
                  </a:lnTo>
                  <a:lnTo>
                    <a:pt x="105489" y="87075"/>
                  </a:lnTo>
                  <a:lnTo>
                    <a:pt x="106788" y="75752"/>
                  </a:lnTo>
                  <a:lnTo>
                    <a:pt x="106747" y="64616"/>
                  </a:lnTo>
                  <a:lnTo>
                    <a:pt x="105671" y="53653"/>
                  </a:lnTo>
                  <a:lnTo>
                    <a:pt x="103508" y="43155"/>
                  </a:lnTo>
                  <a:lnTo>
                    <a:pt x="99862" y="33704"/>
                  </a:lnTo>
                  <a:lnTo>
                    <a:pt x="94645" y="25535"/>
                  </a:lnTo>
                  <a:lnTo>
                    <a:pt x="88306" y="18708"/>
                  </a:lnTo>
                  <a:lnTo>
                    <a:pt x="80945" y="12606"/>
                  </a:lnTo>
                  <a:lnTo>
                    <a:pt x="70796" y="6695"/>
                  </a:lnTo>
                  <a:lnTo>
                    <a:pt x="54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3823" y="2884808"/>
              <a:ext cx="94758" cy="121639"/>
            </a:xfrm>
            <a:custGeom>
              <a:avLst/>
              <a:gdLst/>
              <a:ahLst/>
              <a:cxnLst/>
              <a:rect l="0" t="0" r="0" b="0"/>
              <a:pathLst>
                <a:path w="94758" h="121639">
                  <a:moveTo>
                    <a:pt x="0" y="73699"/>
                  </a:moveTo>
                  <a:lnTo>
                    <a:pt x="67" y="88234"/>
                  </a:lnTo>
                  <a:lnTo>
                    <a:pt x="708" y="100865"/>
                  </a:lnTo>
                  <a:lnTo>
                    <a:pt x="1985" y="112679"/>
                  </a:lnTo>
                  <a:lnTo>
                    <a:pt x="3137" y="120792"/>
                  </a:lnTo>
                  <a:lnTo>
                    <a:pt x="3485" y="121638"/>
                  </a:lnTo>
                  <a:lnTo>
                    <a:pt x="3704" y="116955"/>
                  </a:lnTo>
                  <a:lnTo>
                    <a:pt x="4346" y="108790"/>
                  </a:lnTo>
                  <a:lnTo>
                    <a:pt x="5591" y="98639"/>
                  </a:lnTo>
                  <a:lnTo>
                    <a:pt x="7412" y="87623"/>
                  </a:lnTo>
                  <a:lnTo>
                    <a:pt x="9712" y="76376"/>
                  </a:lnTo>
                  <a:lnTo>
                    <a:pt x="12541" y="65333"/>
                  </a:lnTo>
                  <a:lnTo>
                    <a:pt x="16108" y="54892"/>
                  </a:lnTo>
                  <a:lnTo>
                    <a:pt x="20476" y="45196"/>
                  </a:lnTo>
                  <a:lnTo>
                    <a:pt x="25882" y="36357"/>
                  </a:lnTo>
                  <a:lnTo>
                    <a:pt x="32798" y="28556"/>
                  </a:lnTo>
                  <a:lnTo>
                    <a:pt x="41332" y="21789"/>
                  </a:lnTo>
                  <a:lnTo>
                    <a:pt x="50877" y="16057"/>
                  </a:lnTo>
                  <a:lnTo>
                    <a:pt x="61346" y="10881"/>
                  </a:lnTo>
                  <a:lnTo>
                    <a:pt x="74777" y="58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0165" y="2694226"/>
              <a:ext cx="437408" cy="335029"/>
            </a:xfrm>
            <a:custGeom>
              <a:avLst/>
              <a:gdLst/>
              <a:ahLst/>
              <a:cxnLst/>
              <a:rect l="0" t="0" r="0" b="0"/>
              <a:pathLst>
                <a:path w="437408" h="335029">
                  <a:moveTo>
                    <a:pt x="0" y="243224"/>
                  </a:moveTo>
                  <a:lnTo>
                    <a:pt x="0" y="254960"/>
                  </a:lnTo>
                  <a:lnTo>
                    <a:pt x="0" y="266089"/>
                  </a:lnTo>
                  <a:lnTo>
                    <a:pt x="9" y="277682"/>
                  </a:lnTo>
                  <a:lnTo>
                    <a:pt x="355" y="289670"/>
                  </a:lnTo>
                  <a:lnTo>
                    <a:pt x="1652" y="301682"/>
                  </a:lnTo>
                  <a:lnTo>
                    <a:pt x="4139" y="313405"/>
                  </a:lnTo>
                  <a:lnTo>
                    <a:pt x="7067" y="321941"/>
                  </a:lnTo>
                  <a:lnTo>
                    <a:pt x="9175" y="323569"/>
                  </a:lnTo>
                  <a:lnTo>
                    <a:pt x="10266" y="319084"/>
                  </a:lnTo>
                  <a:lnTo>
                    <a:pt x="10710" y="310248"/>
                  </a:lnTo>
                  <a:lnTo>
                    <a:pt x="10834" y="298480"/>
                  </a:lnTo>
                  <a:lnTo>
                    <a:pt x="10844" y="284788"/>
                  </a:lnTo>
                  <a:lnTo>
                    <a:pt x="11482" y="270647"/>
                  </a:lnTo>
                  <a:lnTo>
                    <a:pt x="14017" y="258031"/>
                  </a:lnTo>
                  <a:lnTo>
                    <a:pt x="18970" y="247886"/>
                  </a:lnTo>
                  <a:lnTo>
                    <a:pt x="25887" y="240732"/>
                  </a:lnTo>
                  <a:lnTo>
                    <a:pt x="33748" y="237109"/>
                  </a:lnTo>
                  <a:lnTo>
                    <a:pt x="41840" y="236933"/>
                  </a:lnTo>
                  <a:lnTo>
                    <a:pt x="49675" y="239674"/>
                  </a:lnTo>
                  <a:lnTo>
                    <a:pt x="56841" y="244686"/>
                  </a:lnTo>
                  <a:lnTo>
                    <a:pt x="63222" y="251328"/>
                  </a:lnTo>
                  <a:lnTo>
                    <a:pt x="69424" y="257469"/>
                  </a:lnTo>
                  <a:lnTo>
                    <a:pt x="75696" y="260020"/>
                  </a:lnTo>
                  <a:lnTo>
                    <a:pt x="81371" y="258589"/>
                  </a:lnTo>
                  <a:lnTo>
                    <a:pt x="86756" y="254498"/>
                  </a:lnTo>
                  <a:lnTo>
                    <a:pt x="92246" y="248942"/>
                  </a:lnTo>
                  <a:lnTo>
                    <a:pt x="98177" y="242802"/>
                  </a:lnTo>
                  <a:lnTo>
                    <a:pt x="104883" y="236766"/>
                  </a:lnTo>
                  <a:lnTo>
                    <a:pt x="112445" y="231173"/>
                  </a:lnTo>
                  <a:lnTo>
                    <a:pt x="120446" y="226741"/>
                  </a:lnTo>
                  <a:lnTo>
                    <a:pt x="128119" y="224641"/>
                  </a:lnTo>
                  <a:lnTo>
                    <a:pt x="135049" y="225303"/>
                  </a:lnTo>
                  <a:lnTo>
                    <a:pt x="141173" y="228508"/>
                  </a:lnTo>
                  <a:lnTo>
                    <a:pt x="146593" y="233780"/>
                  </a:lnTo>
                  <a:lnTo>
                    <a:pt x="151460" y="240623"/>
                  </a:lnTo>
                  <a:lnTo>
                    <a:pt x="155915" y="248773"/>
                  </a:lnTo>
                  <a:lnTo>
                    <a:pt x="160076" y="258203"/>
                  </a:lnTo>
                  <a:lnTo>
                    <a:pt x="164025" y="268798"/>
                  </a:lnTo>
                  <a:lnTo>
                    <a:pt x="167663" y="280350"/>
                  </a:lnTo>
                  <a:lnTo>
                    <a:pt x="170727" y="292635"/>
                  </a:lnTo>
                  <a:lnTo>
                    <a:pt x="173134" y="305426"/>
                  </a:lnTo>
                  <a:lnTo>
                    <a:pt x="175439" y="317412"/>
                  </a:lnTo>
                  <a:lnTo>
                    <a:pt x="178597" y="325072"/>
                  </a:lnTo>
                  <a:lnTo>
                    <a:pt x="182453" y="326531"/>
                  </a:lnTo>
                  <a:lnTo>
                    <a:pt x="186250" y="323652"/>
                  </a:lnTo>
                  <a:lnTo>
                    <a:pt x="190025" y="318225"/>
                  </a:lnTo>
                  <a:lnTo>
                    <a:pt x="194166" y="311553"/>
                  </a:lnTo>
                  <a:lnTo>
                    <a:pt x="198876" y="304383"/>
                  </a:lnTo>
                  <a:lnTo>
                    <a:pt x="204322" y="297235"/>
                  </a:lnTo>
                  <a:lnTo>
                    <a:pt x="210722" y="290565"/>
                  </a:lnTo>
                  <a:lnTo>
                    <a:pt x="218103" y="284550"/>
                  </a:lnTo>
                  <a:lnTo>
                    <a:pt x="226498" y="279166"/>
                  </a:lnTo>
                  <a:lnTo>
                    <a:pt x="236035" y="274305"/>
                  </a:lnTo>
                  <a:lnTo>
                    <a:pt x="246659" y="269834"/>
                  </a:lnTo>
                  <a:lnTo>
                    <a:pt x="257706" y="265319"/>
                  </a:lnTo>
                  <a:lnTo>
                    <a:pt x="268048" y="260061"/>
                  </a:lnTo>
                  <a:lnTo>
                    <a:pt x="277095" y="253737"/>
                  </a:lnTo>
                  <a:lnTo>
                    <a:pt x="284300" y="246369"/>
                  </a:lnTo>
                  <a:lnTo>
                    <a:pt x="288933" y="238126"/>
                  </a:lnTo>
                  <a:lnTo>
                    <a:pt x="290853" y="229219"/>
                  </a:lnTo>
                  <a:lnTo>
                    <a:pt x="290226" y="220156"/>
                  </a:lnTo>
                  <a:lnTo>
                    <a:pt x="287237" y="211692"/>
                  </a:lnTo>
                  <a:lnTo>
                    <a:pt x="282234" y="204206"/>
                  </a:lnTo>
                  <a:lnTo>
                    <a:pt x="275643" y="198201"/>
                  </a:lnTo>
                  <a:lnTo>
                    <a:pt x="267866" y="194449"/>
                  </a:lnTo>
                  <a:lnTo>
                    <a:pt x="259244" y="193156"/>
                  </a:lnTo>
                  <a:lnTo>
                    <a:pt x="250357" y="194221"/>
                  </a:lnTo>
                  <a:lnTo>
                    <a:pt x="242004" y="197512"/>
                  </a:lnTo>
                  <a:lnTo>
                    <a:pt x="234581" y="202725"/>
                  </a:lnTo>
                  <a:lnTo>
                    <a:pt x="228275" y="209629"/>
                  </a:lnTo>
                  <a:lnTo>
                    <a:pt x="223257" y="218148"/>
                  </a:lnTo>
                  <a:lnTo>
                    <a:pt x="219477" y="228091"/>
                  </a:lnTo>
                  <a:lnTo>
                    <a:pt x="216904" y="239019"/>
                  </a:lnTo>
                  <a:lnTo>
                    <a:pt x="215610" y="250345"/>
                  </a:lnTo>
                  <a:lnTo>
                    <a:pt x="215517" y="261697"/>
                  </a:lnTo>
                  <a:lnTo>
                    <a:pt x="216587" y="272759"/>
                  </a:lnTo>
                  <a:lnTo>
                    <a:pt x="218900" y="283187"/>
                  </a:lnTo>
                  <a:lnTo>
                    <a:pt x="222386" y="292862"/>
                  </a:lnTo>
                  <a:lnTo>
                    <a:pt x="227014" y="301681"/>
                  </a:lnTo>
                  <a:lnTo>
                    <a:pt x="232869" y="309466"/>
                  </a:lnTo>
                  <a:lnTo>
                    <a:pt x="239883" y="316215"/>
                  </a:lnTo>
                  <a:lnTo>
                    <a:pt x="247863" y="321749"/>
                  </a:lnTo>
                  <a:lnTo>
                    <a:pt x="256589" y="325645"/>
                  </a:lnTo>
                  <a:lnTo>
                    <a:pt x="265861" y="327816"/>
                  </a:lnTo>
                  <a:lnTo>
                    <a:pt x="275357" y="328308"/>
                  </a:lnTo>
                  <a:lnTo>
                    <a:pt x="284651" y="327127"/>
                  </a:lnTo>
                  <a:lnTo>
                    <a:pt x="293535" y="324444"/>
                  </a:lnTo>
                  <a:lnTo>
                    <a:pt x="302143" y="320543"/>
                  </a:lnTo>
                  <a:lnTo>
                    <a:pt x="310844" y="315716"/>
                  </a:lnTo>
                  <a:lnTo>
                    <a:pt x="319849" y="310215"/>
                  </a:lnTo>
                  <a:lnTo>
                    <a:pt x="329204" y="304235"/>
                  </a:lnTo>
                  <a:lnTo>
                    <a:pt x="338870" y="297923"/>
                  </a:lnTo>
                  <a:lnTo>
                    <a:pt x="348776" y="291378"/>
                  </a:lnTo>
                  <a:lnTo>
                    <a:pt x="358529" y="284508"/>
                  </a:lnTo>
                  <a:lnTo>
                    <a:pt x="367466" y="277057"/>
                  </a:lnTo>
                  <a:lnTo>
                    <a:pt x="375272" y="268934"/>
                  </a:lnTo>
                  <a:lnTo>
                    <a:pt x="381494" y="260359"/>
                  </a:lnTo>
                  <a:lnTo>
                    <a:pt x="385392" y="251757"/>
                  </a:lnTo>
                  <a:lnTo>
                    <a:pt x="386782" y="243392"/>
                  </a:lnTo>
                  <a:lnTo>
                    <a:pt x="385783" y="235827"/>
                  </a:lnTo>
                  <a:lnTo>
                    <a:pt x="382537" y="229965"/>
                  </a:lnTo>
                  <a:lnTo>
                    <a:pt x="377366" y="226150"/>
                  </a:lnTo>
                  <a:lnTo>
                    <a:pt x="371001" y="224557"/>
                  </a:lnTo>
                  <a:lnTo>
                    <a:pt x="364439" y="225450"/>
                  </a:lnTo>
                  <a:lnTo>
                    <a:pt x="358260" y="228723"/>
                  </a:lnTo>
                  <a:lnTo>
                    <a:pt x="352642" y="234155"/>
                  </a:lnTo>
                  <a:lnTo>
                    <a:pt x="347561" y="241605"/>
                  </a:lnTo>
                  <a:lnTo>
                    <a:pt x="342931" y="250791"/>
                  </a:lnTo>
                  <a:lnTo>
                    <a:pt x="338973" y="261193"/>
                  </a:lnTo>
                  <a:lnTo>
                    <a:pt x="336211" y="272157"/>
                  </a:lnTo>
                  <a:lnTo>
                    <a:pt x="334837" y="283262"/>
                  </a:lnTo>
                  <a:lnTo>
                    <a:pt x="334895" y="294157"/>
                  </a:lnTo>
                  <a:lnTo>
                    <a:pt x="336454" y="304473"/>
                  </a:lnTo>
                  <a:lnTo>
                    <a:pt x="339398" y="314063"/>
                  </a:lnTo>
                  <a:lnTo>
                    <a:pt x="343646" y="322485"/>
                  </a:lnTo>
                  <a:lnTo>
                    <a:pt x="349238" y="328940"/>
                  </a:lnTo>
                  <a:lnTo>
                    <a:pt x="356062" y="333160"/>
                  </a:lnTo>
                  <a:lnTo>
                    <a:pt x="363573" y="335028"/>
                  </a:lnTo>
                  <a:lnTo>
                    <a:pt x="370920" y="334320"/>
                  </a:lnTo>
                  <a:lnTo>
                    <a:pt x="377635" y="331172"/>
                  </a:lnTo>
                  <a:lnTo>
                    <a:pt x="383615" y="325823"/>
                  </a:lnTo>
                  <a:lnTo>
                    <a:pt x="388939" y="318430"/>
                  </a:lnTo>
                  <a:lnTo>
                    <a:pt x="393742" y="309277"/>
                  </a:lnTo>
                  <a:lnTo>
                    <a:pt x="398156" y="298728"/>
                  </a:lnTo>
                  <a:lnTo>
                    <a:pt x="402288" y="287132"/>
                  </a:lnTo>
                  <a:lnTo>
                    <a:pt x="406218" y="274775"/>
                  </a:lnTo>
                  <a:lnTo>
                    <a:pt x="409843" y="261717"/>
                  </a:lnTo>
                  <a:lnTo>
                    <a:pt x="412899" y="247813"/>
                  </a:lnTo>
                  <a:lnTo>
                    <a:pt x="415295" y="233059"/>
                  </a:lnTo>
                  <a:lnTo>
                    <a:pt x="417413" y="217897"/>
                  </a:lnTo>
                  <a:lnTo>
                    <a:pt x="419982" y="203097"/>
                  </a:lnTo>
                  <a:lnTo>
                    <a:pt x="423372" y="189056"/>
                  </a:lnTo>
                  <a:lnTo>
                    <a:pt x="427295" y="175340"/>
                  </a:lnTo>
                  <a:lnTo>
                    <a:pt x="431014" y="160917"/>
                  </a:lnTo>
                  <a:lnTo>
                    <a:pt x="434102" y="145258"/>
                  </a:lnTo>
                  <a:lnTo>
                    <a:pt x="436309" y="128808"/>
                  </a:lnTo>
                  <a:lnTo>
                    <a:pt x="437407" y="112671"/>
                  </a:lnTo>
                  <a:lnTo>
                    <a:pt x="437402" y="97478"/>
                  </a:lnTo>
                  <a:lnTo>
                    <a:pt x="436618" y="83191"/>
                  </a:lnTo>
                  <a:lnTo>
                    <a:pt x="435568" y="69384"/>
                  </a:lnTo>
                  <a:lnTo>
                    <a:pt x="434570" y="55734"/>
                  </a:lnTo>
                  <a:lnTo>
                    <a:pt x="433581" y="42244"/>
                  </a:lnTo>
                  <a:lnTo>
                    <a:pt x="432312" y="29166"/>
                  </a:lnTo>
                  <a:lnTo>
                    <a:pt x="430594" y="16650"/>
                  </a:lnTo>
                  <a:lnTo>
                    <a:pt x="427998" y="5801"/>
                  </a:lnTo>
                  <a:lnTo>
                    <a:pt x="424190" y="0"/>
                  </a:lnTo>
                  <a:lnTo>
                    <a:pt x="420163" y="1159"/>
                  </a:lnTo>
                  <a:lnTo>
                    <a:pt x="417031" y="7462"/>
                  </a:lnTo>
                  <a:lnTo>
                    <a:pt x="414868" y="17293"/>
                  </a:lnTo>
                  <a:lnTo>
                    <a:pt x="413426" y="29568"/>
                  </a:lnTo>
                  <a:lnTo>
                    <a:pt x="412474" y="43533"/>
                  </a:lnTo>
                  <a:lnTo>
                    <a:pt x="411846" y="58658"/>
                  </a:lnTo>
                  <a:lnTo>
                    <a:pt x="411431" y="74573"/>
                  </a:lnTo>
                  <a:lnTo>
                    <a:pt x="411147" y="91011"/>
                  </a:lnTo>
                  <a:lnTo>
                    <a:pt x="410619" y="107305"/>
                  </a:lnTo>
                  <a:lnTo>
                    <a:pt x="409201" y="122415"/>
                  </a:lnTo>
                  <a:lnTo>
                    <a:pt x="406628" y="135887"/>
                  </a:lnTo>
                  <a:lnTo>
                    <a:pt x="403442" y="148257"/>
                  </a:lnTo>
                  <a:lnTo>
                    <a:pt x="400758" y="160713"/>
                  </a:lnTo>
                  <a:lnTo>
                    <a:pt x="399182" y="173944"/>
                  </a:lnTo>
                  <a:lnTo>
                    <a:pt x="398806" y="187803"/>
                  </a:lnTo>
                  <a:lnTo>
                    <a:pt x="399476" y="201586"/>
                  </a:lnTo>
                  <a:lnTo>
                    <a:pt x="400969" y="214859"/>
                  </a:lnTo>
                  <a:lnTo>
                    <a:pt x="403111" y="227448"/>
                  </a:lnTo>
                  <a:lnTo>
                    <a:pt x="406116" y="240734"/>
                  </a:lnTo>
                  <a:lnTo>
                    <a:pt x="411359" y="258115"/>
                  </a:lnTo>
                  <a:lnTo>
                    <a:pt x="421140" y="285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84518" y="2674238"/>
              <a:ext cx="150297" cy="316051"/>
            </a:xfrm>
            <a:custGeom>
              <a:avLst/>
              <a:gdLst/>
              <a:ahLst/>
              <a:cxnLst/>
              <a:rect l="0" t="0" r="0" b="0"/>
              <a:pathLst>
                <a:path w="150297" h="31605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0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63" y="76890"/>
                  </a:lnTo>
                  <a:lnTo>
                    <a:pt x="7688" y="91383"/>
                  </a:lnTo>
                  <a:lnTo>
                    <a:pt x="7850" y="106718"/>
                  </a:lnTo>
                  <a:lnTo>
                    <a:pt x="7186" y="122699"/>
                  </a:lnTo>
                  <a:lnTo>
                    <a:pt x="6111" y="138989"/>
                  </a:lnTo>
                  <a:lnTo>
                    <a:pt x="5391" y="155143"/>
                  </a:lnTo>
                  <a:lnTo>
                    <a:pt x="5433" y="170926"/>
                  </a:lnTo>
                  <a:lnTo>
                    <a:pt x="6296" y="186132"/>
                  </a:lnTo>
                  <a:lnTo>
                    <a:pt x="7872" y="200504"/>
                  </a:lnTo>
                  <a:lnTo>
                    <a:pt x="10000" y="213986"/>
                  </a:lnTo>
                  <a:lnTo>
                    <a:pt x="12207" y="226686"/>
                  </a:lnTo>
                  <a:lnTo>
                    <a:pt x="13762" y="238763"/>
                  </a:lnTo>
                  <a:lnTo>
                    <a:pt x="14316" y="250304"/>
                  </a:lnTo>
                  <a:lnTo>
                    <a:pt x="13884" y="258995"/>
                  </a:lnTo>
                  <a:lnTo>
                    <a:pt x="13109" y="261802"/>
                  </a:lnTo>
                  <a:lnTo>
                    <a:pt x="12941" y="259686"/>
                  </a:lnTo>
                  <a:lnTo>
                    <a:pt x="13637" y="254351"/>
                  </a:lnTo>
                  <a:lnTo>
                    <a:pt x="15272" y="247039"/>
                  </a:lnTo>
                  <a:lnTo>
                    <a:pt x="17984" y="238524"/>
                  </a:lnTo>
                  <a:lnTo>
                    <a:pt x="21748" y="229276"/>
                  </a:lnTo>
                  <a:lnTo>
                    <a:pt x="26569" y="219738"/>
                  </a:lnTo>
                  <a:lnTo>
                    <a:pt x="32556" y="210386"/>
                  </a:lnTo>
                  <a:lnTo>
                    <a:pt x="39662" y="201464"/>
                  </a:lnTo>
                  <a:lnTo>
                    <a:pt x="47875" y="193332"/>
                  </a:lnTo>
                  <a:lnTo>
                    <a:pt x="57291" y="186546"/>
                  </a:lnTo>
                  <a:lnTo>
                    <a:pt x="67843" y="181282"/>
                  </a:lnTo>
                  <a:lnTo>
                    <a:pt x="79183" y="177561"/>
                  </a:lnTo>
                  <a:lnTo>
                    <a:pt x="90786" y="175421"/>
                  </a:lnTo>
                  <a:lnTo>
                    <a:pt x="102315" y="174734"/>
                  </a:lnTo>
                  <a:lnTo>
                    <a:pt x="113156" y="175729"/>
                  </a:lnTo>
                  <a:lnTo>
                    <a:pt x="122371" y="179047"/>
                  </a:lnTo>
                  <a:lnTo>
                    <a:pt x="129605" y="184832"/>
                  </a:lnTo>
                  <a:lnTo>
                    <a:pt x="135155" y="192630"/>
                  </a:lnTo>
                  <a:lnTo>
                    <a:pt x="139669" y="201691"/>
                  </a:lnTo>
                  <a:lnTo>
                    <a:pt x="143629" y="211448"/>
                  </a:lnTo>
                  <a:lnTo>
                    <a:pt x="146989" y="221573"/>
                  </a:lnTo>
                  <a:lnTo>
                    <a:pt x="149276" y="231888"/>
                  </a:lnTo>
                  <a:lnTo>
                    <a:pt x="150296" y="242302"/>
                  </a:lnTo>
                  <a:lnTo>
                    <a:pt x="149982" y="252768"/>
                  </a:lnTo>
                  <a:lnTo>
                    <a:pt x="148243" y="263262"/>
                  </a:lnTo>
                  <a:lnTo>
                    <a:pt x="145174" y="273762"/>
                  </a:lnTo>
                  <a:lnTo>
                    <a:pt x="140842" y="283933"/>
                  </a:lnTo>
                  <a:lnTo>
                    <a:pt x="135192" y="293158"/>
                  </a:lnTo>
                  <a:lnTo>
                    <a:pt x="128320" y="301167"/>
                  </a:lnTo>
                  <a:lnTo>
                    <a:pt x="120436" y="307696"/>
                  </a:lnTo>
                  <a:lnTo>
                    <a:pt x="111775" y="312333"/>
                  </a:lnTo>
                  <a:lnTo>
                    <a:pt x="102547" y="315042"/>
                  </a:lnTo>
                  <a:lnTo>
                    <a:pt x="92988" y="316050"/>
                  </a:lnTo>
                  <a:lnTo>
                    <a:pt x="82214" y="315660"/>
                  </a:lnTo>
                  <a:lnTo>
                    <a:pt x="67046" y="312720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74031" y="285322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134" y="11601"/>
                  </a:lnTo>
                  <a:lnTo>
                    <a:pt x="1414" y="21450"/>
                  </a:lnTo>
                  <a:lnTo>
                    <a:pt x="4024" y="30487"/>
                  </a:lnTo>
                  <a:lnTo>
                    <a:pt x="7669" y="39558"/>
                  </a:lnTo>
                  <a:lnTo>
                    <a:pt x="12996" y="49815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21388" y="2800580"/>
              <a:ext cx="200043" cy="442198"/>
            </a:xfrm>
            <a:custGeom>
              <a:avLst/>
              <a:gdLst/>
              <a:ahLst/>
              <a:cxnLst/>
              <a:rect l="0" t="0" r="0" b="0"/>
              <a:pathLst>
                <a:path w="200043" h="442198">
                  <a:moveTo>
                    <a:pt x="200042" y="0"/>
                  </a:moveTo>
                  <a:lnTo>
                    <a:pt x="194040" y="8868"/>
                  </a:lnTo>
                  <a:lnTo>
                    <a:pt x="187195" y="17855"/>
                  </a:lnTo>
                  <a:lnTo>
                    <a:pt x="178817" y="27846"/>
                  </a:lnTo>
                  <a:lnTo>
                    <a:pt x="169535" y="38654"/>
                  </a:lnTo>
                  <a:lnTo>
                    <a:pt x="160517" y="49817"/>
                  </a:lnTo>
                  <a:lnTo>
                    <a:pt x="152411" y="61018"/>
                  </a:lnTo>
                  <a:lnTo>
                    <a:pt x="145192" y="71957"/>
                  </a:lnTo>
                  <a:lnTo>
                    <a:pt x="138436" y="82293"/>
                  </a:lnTo>
                  <a:lnTo>
                    <a:pt x="131827" y="91910"/>
                  </a:lnTo>
                  <a:lnTo>
                    <a:pt x="125372" y="101027"/>
                  </a:lnTo>
                  <a:lnTo>
                    <a:pt x="119323" y="110076"/>
                  </a:lnTo>
                  <a:lnTo>
                    <a:pt x="113798" y="119319"/>
                  </a:lnTo>
                  <a:lnTo>
                    <a:pt x="108611" y="128834"/>
                  </a:lnTo>
                  <a:lnTo>
                    <a:pt x="103367" y="138609"/>
                  </a:lnTo>
                  <a:lnTo>
                    <a:pt x="97843" y="148596"/>
                  </a:lnTo>
                  <a:lnTo>
                    <a:pt x="92150" y="158744"/>
                  </a:lnTo>
                  <a:lnTo>
                    <a:pt x="86629" y="169010"/>
                  </a:lnTo>
                  <a:lnTo>
                    <a:pt x="81469" y="179358"/>
                  </a:lnTo>
                  <a:lnTo>
                    <a:pt x="76699" y="189764"/>
                  </a:lnTo>
                  <a:lnTo>
                    <a:pt x="72269" y="200210"/>
                  </a:lnTo>
                  <a:lnTo>
                    <a:pt x="68101" y="210683"/>
                  </a:lnTo>
                  <a:lnTo>
                    <a:pt x="63963" y="221174"/>
                  </a:lnTo>
                  <a:lnTo>
                    <a:pt x="59491" y="231677"/>
                  </a:lnTo>
                  <a:lnTo>
                    <a:pt x="54519" y="242189"/>
                  </a:lnTo>
                  <a:lnTo>
                    <a:pt x="49212" y="252706"/>
                  </a:lnTo>
                  <a:lnTo>
                    <a:pt x="43957" y="263227"/>
                  </a:lnTo>
                  <a:lnTo>
                    <a:pt x="38979" y="273751"/>
                  </a:lnTo>
                  <a:lnTo>
                    <a:pt x="34332" y="284276"/>
                  </a:lnTo>
                  <a:lnTo>
                    <a:pt x="29986" y="294802"/>
                  </a:lnTo>
                  <a:lnTo>
                    <a:pt x="25878" y="305334"/>
                  </a:lnTo>
                  <a:lnTo>
                    <a:pt x="21950" y="316034"/>
                  </a:lnTo>
                  <a:lnTo>
                    <a:pt x="18152" y="327210"/>
                  </a:lnTo>
                  <a:lnTo>
                    <a:pt x="14450" y="338992"/>
                  </a:lnTo>
                  <a:lnTo>
                    <a:pt x="10980" y="351346"/>
                  </a:lnTo>
                  <a:lnTo>
                    <a:pt x="8029" y="364170"/>
                  </a:lnTo>
                  <a:lnTo>
                    <a:pt x="5712" y="377341"/>
                  </a:lnTo>
                  <a:lnTo>
                    <a:pt x="3983" y="390346"/>
                  </a:lnTo>
                  <a:lnTo>
                    <a:pt x="2553" y="403677"/>
                  </a:lnTo>
                  <a:lnTo>
                    <a:pt x="1298" y="41962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33400" y="2758466"/>
              <a:ext cx="127775" cy="185806"/>
            </a:xfrm>
            <a:custGeom>
              <a:avLst/>
              <a:gdLst/>
              <a:ahLst/>
              <a:cxnLst/>
              <a:rect l="0" t="0" r="0" b="0"/>
              <a:pathLst>
                <a:path w="127775" h="185806">
                  <a:moveTo>
                    <a:pt x="30185" y="0"/>
                  </a:moveTo>
                  <a:lnTo>
                    <a:pt x="27318" y="8868"/>
                  </a:lnTo>
                  <a:lnTo>
                    <a:pt x="25176" y="17855"/>
                  </a:lnTo>
                  <a:lnTo>
                    <a:pt x="23559" y="27846"/>
                  </a:lnTo>
                  <a:lnTo>
                    <a:pt x="21860" y="38654"/>
                  </a:lnTo>
                  <a:lnTo>
                    <a:pt x="19067" y="49817"/>
                  </a:lnTo>
                  <a:lnTo>
                    <a:pt x="14728" y="61031"/>
                  </a:lnTo>
                  <a:lnTo>
                    <a:pt x="9528" y="72489"/>
                  </a:lnTo>
                  <a:lnTo>
                    <a:pt x="4948" y="84770"/>
                  </a:lnTo>
                  <a:lnTo>
                    <a:pt x="1799" y="98133"/>
                  </a:lnTo>
                  <a:lnTo>
                    <a:pt x="215" y="112208"/>
                  </a:lnTo>
                  <a:lnTo>
                    <a:pt x="0" y="126202"/>
                  </a:lnTo>
                  <a:lnTo>
                    <a:pt x="872" y="139644"/>
                  </a:lnTo>
                  <a:lnTo>
                    <a:pt x="2881" y="152092"/>
                  </a:lnTo>
                  <a:lnTo>
                    <a:pt x="6417" y="162994"/>
                  </a:lnTo>
                  <a:lnTo>
                    <a:pt x="11562" y="172195"/>
                  </a:lnTo>
                  <a:lnTo>
                    <a:pt x="17962" y="179389"/>
                  </a:lnTo>
                  <a:lnTo>
                    <a:pt x="25020" y="183955"/>
                  </a:lnTo>
                  <a:lnTo>
                    <a:pt x="32322" y="185805"/>
                  </a:lnTo>
                  <a:lnTo>
                    <a:pt x="39664" y="185287"/>
                  </a:lnTo>
                  <a:lnTo>
                    <a:pt x="46966" y="182897"/>
                  </a:lnTo>
                  <a:lnTo>
                    <a:pt x="54203" y="179106"/>
                  </a:lnTo>
                  <a:lnTo>
                    <a:pt x="61214" y="174142"/>
                  </a:lnTo>
                  <a:lnTo>
                    <a:pt x="67703" y="167995"/>
                  </a:lnTo>
                  <a:lnTo>
                    <a:pt x="73565" y="160754"/>
                  </a:lnTo>
                  <a:lnTo>
                    <a:pt x="79335" y="152605"/>
                  </a:lnTo>
                  <a:lnTo>
                    <a:pt x="86041" y="143758"/>
                  </a:lnTo>
                  <a:lnTo>
                    <a:pt x="94172" y="134393"/>
                  </a:lnTo>
                  <a:lnTo>
                    <a:pt x="103076" y="124493"/>
                  </a:lnTo>
                  <a:lnTo>
                    <a:pt x="111299" y="113862"/>
                  </a:lnTo>
                  <a:lnTo>
                    <a:pt x="118043" y="102451"/>
                  </a:lnTo>
                  <a:lnTo>
                    <a:pt x="123024" y="90346"/>
                  </a:lnTo>
                  <a:lnTo>
                    <a:pt x="126142" y="77688"/>
                  </a:lnTo>
                  <a:lnTo>
                    <a:pt x="127567" y="64634"/>
                  </a:lnTo>
                  <a:lnTo>
                    <a:pt x="127774" y="51906"/>
                  </a:lnTo>
                  <a:lnTo>
                    <a:pt x="127435" y="39535"/>
                  </a:lnTo>
                  <a:lnTo>
                    <a:pt x="126526" y="26437"/>
                  </a:lnTo>
                  <a:lnTo>
                    <a:pt x="12494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224184" y="2732805"/>
              <a:ext cx="103606" cy="194118"/>
            </a:xfrm>
            <a:custGeom>
              <a:avLst/>
              <a:gdLst/>
              <a:ahLst/>
              <a:cxnLst/>
              <a:rect l="0" t="0" r="0" b="0"/>
              <a:pathLst>
                <a:path w="103606" h="194118">
                  <a:moveTo>
                    <a:pt x="102613" y="4604"/>
                  </a:moveTo>
                  <a:lnTo>
                    <a:pt x="93812" y="1804"/>
                  </a:lnTo>
                  <a:lnTo>
                    <a:pt x="85465" y="302"/>
                  </a:lnTo>
                  <a:lnTo>
                    <a:pt x="76771" y="0"/>
                  </a:lnTo>
                  <a:lnTo>
                    <a:pt x="67823" y="853"/>
                  </a:lnTo>
                  <a:lnTo>
                    <a:pt x="58976" y="2969"/>
                  </a:lnTo>
                  <a:lnTo>
                    <a:pt x="50438" y="6296"/>
                  </a:lnTo>
                  <a:lnTo>
                    <a:pt x="42249" y="10803"/>
                  </a:lnTo>
                  <a:lnTo>
                    <a:pt x="34371" y="16571"/>
                  </a:lnTo>
                  <a:lnTo>
                    <a:pt x="26746" y="23522"/>
                  </a:lnTo>
                  <a:lnTo>
                    <a:pt x="19473" y="31459"/>
                  </a:lnTo>
                  <a:lnTo>
                    <a:pt x="12808" y="40156"/>
                  </a:lnTo>
                  <a:lnTo>
                    <a:pt x="6860" y="49403"/>
                  </a:lnTo>
                  <a:lnTo>
                    <a:pt x="2221" y="58712"/>
                  </a:lnTo>
                  <a:lnTo>
                    <a:pt x="0" y="67350"/>
                  </a:lnTo>
                  <a:lnTo>
                    <a:pt x="588" y="74960"/>
                  </a:lnTo>
                  <a:lnTo>
                    <a:pt x="3749" y="81220"/>
                  </a:lnTo>
                  <a:lnTo>
                    <a:pt x="8992" y="85676"/>
                  </a:lnTo>
                  <a:lnTo>
                    <a:pt x="15817" y="88269"/>
                  </a:lnTo>
                  <a:lnTo>
                    <a:pt x="23955" y="89400"/>
                  </a:lnTo>
                  <a:lnTo>
                    <a:pt x="33378" y="89720"/>
                  </a:lnTo>
                  <a:lnTo>
                    <a:pt x="43964" y="89689"/>
                  </a:lnTo>
                  <a:lnTo>
                    <a:pt x="55340" y="89709"/>
                  </a:lnTo>
                  <a:lnTo>
                    <a:pt x="66974" y="90189"/>
                  </a:lnTo>
                  <a:lnTo>
                    <a:pt x="78519" y="91306"/>
                  </a:lnTo>
                  <a:lnTo>
                    <a:pt x="89032" y="93364"/>
                  </a:lnTo>
                  <a:lnTo>
                    <a:pt x="96964" y="96874"/>
                  </a:lnTo>
                  <a:lnTo>
                    <a:pt x="101699" y="101977"/>
                  </a:lnTo>
                  <a:lnTo>
                    <a:pt x="103605" y="108505"/>
                  </a:lnTo>
                  <a:lnTo>
                    <a:pt x="103530" y="116174"/>
                  </a:lnTo>
                  <a:lnTo>
                    <a:pt x="102186" y="124696"/>
                  </a:lnTo>
                  <a:lnTo>
                    <a:pt x="99883" y="133670"/>
                  </a:lnTo>
                  <a:lnTo>
                    <a:pt x="96611" y="142605"/>
                  </a:lnTo>
                  <a:lnTo>
                    <a:pt x="92416" y="151235"/>
                  </a:lnTo>
                  <a:lnTo>
                    <a:pt x="87282" y="159332"/>
                  </a:lnTo>
                  <a:lnTo>
                    <a:pt x="81072" y="166624"/>
                  </a:lnTo>
                  <a:lnTo>
                    <a:pt x="73814" y="173043"/>
                  </a:lnTo>
                  <a:lnTo>
                    <a:pt x="65548" y="178541"/>
                  </a:lnTo>
                  <a:lnTo>
                    <a:pt x="55119" y="183531"/>
                  </a:lnTo>
                  <a:lnTo>
                    <a:pt x="38259" y="188455"/>
                  </a:lnTo>
                  <a:lnTo>
                    <a:pt x="7857" y="194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00497" y="281110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20923" y="11602"/>
                  </a:lnTo>
                  <a:lnTo>
                    <a:pt x="19643" y="21450"/>
                  </a:lnTo>
                  <a:lnTo>
                    <a:pt x="17059" y="30464"/>
                  </a:lnTo>
                  <a:lnTo>
                    <a:pt x="13685" y="39252"/>
                  </a:lnTo>
                  <a:lnTo>
                    <a:pt x="10349" y="48575"/>
                  </a:lnTo>
                  <a:lnTo>
                    <a:pt x="7522" y="58787"/>
                  </a:lnTo>
                  <a:lnTo>
                    <a:pt x="5321" y="69294"/>
                  </a:lnTo>
                  <a:lnTo>
                    <a:pt x="3458" y="79782"/>
                  </a:lnTo>
                  <a:lnTo>
                    <a:pt x="1778" y="9117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11026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75139" y="2750929"/>
              <a:ext cx="111702" cy="136333"/>
            </a:xfrm>
            <a:custGeom>
              <a:avLst/>
              <a:gdLst/>
              <a:ahLst/>
              <a:cxnLst/>
              <a:rect l="0" t="0" r="0" b="0"/>
              <a:pathLst>
                <a:path w="111702" h="136333">
                  <a:moveTo>
                    <a:pt x="9586" y="60179"/>
                  </a:moveTo>
                  <a:lnTo>
                    <a:pt x="12319" y="71847"/>
                  </a:lnTo>
                  <a:lnTo>
                    <a:pt x="13180" y="82336"/>
                  </a:lnTo>
                  <a:lnTo>
                    <a:pt x="12204" y="92638"/>
                  </a:lnTo>
                  <a:lnTo>
                    <a:pt x="10183" y="102940"/>
                  </a:lnTo>
                  <a:lnTo>
                    <a:pt x="8344" y="113283"/>
                  </a:lnTo>
                  <a:lnTo>
                    <a:pt x="7324" y="123624"/>
                  </a:lnTo>
                  <a:lnTo>
                    <a:pt x="5739" y="132218"/>
                  </a:lnTo>
                  <a:lnTo>
                    <a:pt x="2688" y="136332"/>
                  </a:lnTo>
                  <a:lnTo>
                    <a:pt x="432" y="135830"/>
                  </a:lnTo>
                  <a:lnTo>
                    <a:pt x="0" y="131892"/>
                  </a:lnTo>
                  <a:lnTo>
                    <a:pt x="1097" y="125488"/>
                  </a:lnTo>
                  <a:lnTo>
                    <a:pt x="2802" y="117116"/>
                  </a:lnTo>
                  <a:lnTo>
                    <a:pt x="4493" y="107175"/>
                  </a:lnTo>
                  <a:lnTo>
                    <a:pt x="6077" y="96201"/>
                  </a:lnTo>
                  <a:lnTo>
                    <a:pt x="7812" y="84821"/>
                  </a:lnTo>
                  <a:lnTo>
                    <a:pt x="9861" y="73417"/>
                  </a:lnTo>
                  <a:lnTo>
                    <a:pt x="12253" y="62145"/>
                  </a:lnTo>
                  <a:lnTo>
                    <a:pt x="14945" y="51040"/>
                  </a:lnTo>
                  <a:lnTo>
                    <a:pt x="17882" y="40096"/>
                  </a:lnTo>
                  <a:lnTo>
                    <a:pt x="21332" y="29611"/>
                  </a:lnTo>
                  <a:lnTo>
                    <a:pt x="25859" y="20168"/>
                  </a:lnTo>
                  <a:lnTo>
                    <a:pt x="31685" y="12014"/>
                  </a:lnTo>
                  <a:lnTo>
                    <a:pt x="38716" y="5555"/>
                  </a:lnTo>
                  <a:lnTo>
                    <a:pt x="46732" y="1497"/>
                  </a:lnTo>
                  <a:lnTo>
                    <a:pt x="55490" y="0"/>
                  </a:lnTo>
                  <a:lnTo>
                    <a:pt x="64624" y="927"/>
                  </a:lnTo>
                  <a:lnTo>
                    <a:pt x="73668" y="4124"/>
                  </a:lnTo>
                  <a:lnTo>
                    <a:pt x="82370" y="9272"/>
                  </a:lnTo>
                  <a:lnTo>
                    <a:pt x="90516" y="15961"/>
                  </a:lnTo>
                  <a:lnTo>
                    <a:pt x="97841" y="23804"/>
                  </a:lnTo>
                  <a:lnTo>
                    <a:pt x="104268" y="32485"/>
                  </a:lnTo>
                  <a:lnTo>
                    <a:pt x="109245" y="41921"/>
                  </a:lnTo>
                  <a:lnTo>
                    <a:pt x="111701" y="52239"/>
                  </a:lnTo>
                  <a:lnTo>
                    <a:pt x="111288" y="63426"/>
                  </a:lnTo>
                  <a:lnTo>
                    <a:pt x="108736" y="74945"/>
                  </a:lnTo>
                  <a:lnTo>
                    <a:pt x="105243" y="87043"/>
                  </a:lnTo>
                  <a:lnTo>
                    <a:pt x="100499" y="101900"/>
                  </a:lnTo>
                  <a:lnTo>
                    <a:pt x="93814" y="123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95253" y="2747480"/>
              <a:ext cx="259837" cy="495298"/>
            </a:xfrm>
            <a:custGeom>
              <a:avLst/>
              <a:gdLst/>
              <a:ahLst/>
              <a:cxnLst/>
              <a:rect l="0" t="0" r="0" b="0"/>
              <a:pathLst>
                <a:path w="259837" h="495298">
                  <a:moveTo>
                    <a:pt x="189513" y="116271"/>
                  </a:moveTo>
                  <a:lnTo>
                    <a:pt x="201114" y="113136"/>
                  </a:lnTo>
                  <a:lnTo>
                    <a:pt x="210963" y="108433"/>
                  </a:lnTo>
                  <a:lnTo>
                    <a:pt x="219959" y="101644"/>
                  </a:lnTo>
                  <a:lnTo>
                    <a:pt x="228055" y="93024"/>
                  </a:lnTo>
                  <a:lnTo>
                    <a:pt x="234786" y="82910"/>
                  </a:lnTo>
                  <a:lnTo>
                    <a:pt x="239998" y="71651"/>
                  </a:lnTo>
                  <a:lnTo>
                    <a:pt x="243678" y="59715"/>
                  </a:lnTo>
                  <a:lnTo>
                    <a:pt x="245788" y="47651"/>
                  </a:lnTo>
                  <a:lnTo>
                    <a:pt x="246453" y="35782"/>
                  </a:lnTo>
                  <a:lnTo>
                    <a:pt x="245444" y="24700"/>
                  </a:lnTo>
                  <a:lnTo>
                    <a:pt x="242115" y="15316"/>
                  </a:lnTo>
                  <a:lnTo>
                    <a:pt x="236328" y="7980"/>
                  </a:lnTo>
                  <a:lnTo>
                    <a:pt x="228697" y="2869"/>
                  </a:lnTo>
                  <a:lnTo>
                    <a:pt x="220282" y="246"/>
                  </a:lnTo>
                  <a:lnTo>
                    <a:pt x="211775" y="0"/>
                  </a:lnTo>
                  <a:lnTo>
                    <a:pt x="203475" y="1747"/>
                  </a:lnTo>
                  <a:lnTo>
                    <a:pt x="195455" y="5037"/>
                  </a:lnTo>
                  <a:lnTo>
                    <a:pt x="187705" y="9477"/>
                  </a:lnTo>
                  <a:lnTo>
                    <a:pt x="180503" y="15233"/>
                  </a:lnTo>
                  <a:lnTo>
                    <a:pt x="174410" y="22984"/>
                  </a:lnTo>
                  <a:lnTo>
                    <a:pt x="169633" y="32932"/>
                  </a:lnTo>
                  <a:lnTo>
                    <a:pt x="165744" y="44528"/>
                  </a:lnTo>
                  <a:lnTo>
                    <a:pt x="161903" y="56767"/>
                  </a:lnTo>
                  <a:lnTo>
                    <a:pt x="157628" y="68998"/>
                  </a:lnTo>
                  <a:lnTo>
                    <a:pt x="153432" y="80954"/>
                  </a:lnTo>
                  <a:lnTo>
                    <a:pt x="150586" y="92581"/>
                  </a:lnTo>
                  <a:lnTo>
                    <a:pt x="149712" y="103893"/>
                  </a:lnTo>
                  <a:lnTo>
                    <a:pt x="150811" y="114124"/>
                  </a:lnTo>
                  <a:lnTo>
                    <a:pt x="154372" y="121556"/>
                  </a:lnTo>
                  <a:lnTo>
                    <a:pt x="160587" y="125132"/>
                  </a:lnTo>
                  <a:lnTo>
                    <a:pt x="168398" y="124931"/>
                  </a:lnTo>
                  <a:lnTo>
                    <a:pt x="177506" y="121689"/>
                  </a:lnTo>
                  <a:lnTo>
                    <a:pt x="187305" y="116203"/>
                  </a:lnTo>
                  <a:lnTo>
                    <a:pt x="196683" y="109124"/>
                  </a:lnTo>
                  <a:lnTo>
                    <a:pt x="205037" y="100960"/>
                  </a:lnTo>
                  <a:lnTo>
                    <a:pt x="212427" y="92877"/>
                  </a:lnTo>
                  <a:lnTo>
                    <a:pt x="219297" y="86655"/>
                  </a:lnTo>
                  <a:lnTo>
                    <a:pt x="225971" y="83117"/>
                  </a:lnTo>
                  <a:lnTo>
                    <a:pt x="231959" y="82541"/>
                  </a:lnTo>
                  <a:lnTo>
                    <a:pt x="236098" y="85112"/>
                  </a:lnTo>
                  <a:lnTo>
                    <a:pt x="237896" y="90589"/>
                  </a:lnTo>
                  <a:lnTo>
                    <a:pt x="237968" y="98619"/>
                  </a:lnTo>
                  <a:lnTo>
                    <a:pt x="237630" y="108950"/>
                  </a:lnTo>
                  <a:lnTo>
                    <a:pt x="237704" y="121225"/>
                  </a:lnTo>
                  <a:lnTo>
                    <a:pt x="238470" y="135191"/>
                  </a:lnTo>
                  <a:lnTo>
                    <a:pt x="239923" y="150765"/>
                  </a:lnTo>
                  <a:lnTo>
                    <a:pt x="241948" y="167754"/>
                  </a:lnTo>
                  <a:lnTo>
                    <a:pt x="244411" y="185721"/>
                  </a:lnTo>
                  <a:lnTo>
                    <a:pt x="247196" y="204079"/>
                  </a:lnTo>
                  <a:lnTo>
                    <a:pt x="250204" y="222461"/>
                  </a:lnTo>
                  <a:lnTo>
                    <a:pt x="253203" y="240548"/>
                  </a:lnTo>
                  <a:lnTo>
                    <a:pt x="255835" y="258000"/>
                  </a:lnTo>
                  <a:lnTo>
                    <a:pt x="257933" y="274697"/>
                  </a:lnTo>
                  <a:lnTo>
                    <a:pt x="259341" y="290537"/>
                  </a:lnTo>
                  <a:lnTo>
                    <a:pt x="259836" y="305342"/>
                  </a:lnTo>
                  <a:lnTo>
                    <a:pt x="259380" y="319116"/>
                  </a:lnTo>
                  <a:lnTo>
                    <a:pt x="257769" y="331843"/>
                  </a:lnTo>
                  <a:lnTo>
                    <a:pt x="254560" y="343406"/>
                  </a:lnTo>
                  <a:lnTo>
                    <a:pt x="249660" y="353849"/>
                  </a:lnTo>
                  <a:lnTo>
                    <a:pt x="243267" y="363186"/>
                  </a:lnTo>
                  <a:lnTo>
                    <a:pt x="235689" y="371320"/>
                  </a:lnTo>
                  <a:lnTo>
                    <a:pt x="227223" y="378312"/>
                  </a:lnTo>
                  <a:lnTo>
                    <a:pt x="218117" y="384348"/>
                  </a:lnTo>
                  <a:lnTo>
                    <a:pt x="208560" y="389645"/>
                  </a:lnTo>
                  <a:lnTo>
                    <a:pt x="198686" y="394402"/>
                  </a:lnTo>
                  <a:lnTo>
                    <a:pt x="188429" y="398937"/>
                  </a:lnTo>
                  <a:lnTo>
                    <a:pt x="177552" y="403677"/>
                  </a:lnTo>
                  <a:lnTo>
                    <a:pt x="165971" y="408833"/>
                  </a:lnTo>
                  <a:lnTo>
                    <a:pt x="153752" y="414434"/>
                  </a:lnTo>
                  <a:lnTo>
                    <a:pt x="141017" y="420418"/>
                  </a:lnTo>
                  <a:lnTo>
                    <a:pt x="127897" y="426699"/>
                  </a:lnTo>
                  <a:lnTo>
                    <a:pt x="114664" y="433034"/>
                  </a:lnTo>
                  <a:lnTo>
                    <a:pt x="101706" y="439053"/>
                  </a:lnTo>
                  <a:lnTo>
                    <a:pt x="89210" y="444588"/>
                  </a:lnTo>
                  <a:lnTo>
                    <a:pt x="77023" y="449965"/>
                  </a:lnTo>
                  <a:lnTo>
                    <a:pt x="64767" y="455875"/>
                  </a:lnTo>
                  <a:lnTo>
                    <a:pt x="52239" y="462657"/>
                  </a:lnTo>
                  <a:lnTo>
                    <a:pt x="39999" y="469871"/>
                  </a:lnTo>
                  <a:lnTo>
                    <a:pt x="28075" y="477181"/>
                  </a:lnTo>
                  <a:lnTo>
                    <a:pt x="15414" y="485234"/>
                  </a:lnTo>
                  <a:lnTo>
                    <a:pt x="0" y="495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05865" y="2568953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31585" y="63171"/>
                  </a:moveTo>
                  <a:lnTo>
                    <a:pt x="25785" y="57236"/>
                  </a:lnTo>
                  <a:lnTo>
                    <a:pt x="20861" y="51032"/>
                  </a:lnTo>
                  <a:lnTo>
                    <a:pt x="16363" y="43945"/>
                  </a:lnTo>
                  <a:lnTo>
                    <a:pt x="12301" y="36291"/>
                  </a:lnTo>
                  <a:lnTo>
                    <a:pt x="8494" y="27881"/>
                  </a:lnTo>
                  <a:lnTo>
                    <a:pt x="4604" y="168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69036" y="2558425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52642"/>
                  </a:moveTo>
                  <a:lnTo>
                    <a:pt x="7653" y="41045"/>
                  </a:lnTo>
                  <a:lnTo>
                    <a:pt x="5186" y="30320"/>
                  </a:lnTo>
                  <a:lnTo>
                    <a:pt x="2820" y="179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69708" y="2516310"/>
              <a:ext cx="141484" cy="305328"/>
            </a:xfrm>
            <a:custGeom>
              <a:avLst/>
              <a:gdLst/>
              <a:ahLst/>
              <a:cxnLst/>
              <a:rect l="0" t="0" r="0" b="0"/>
              <a:pathLst>
                <a:path w="141484" h="305328">
                  <a:moveTo>
                    <a:pt x="4613" y="0"/>
                  </a:moveTo>
                  <a:lnTo>
                    <a:pt x="1813" y="11736"/>
                  </a:lnTo>
                  <a:lnTo>
                    <a:pt x="311" y="22865"/>
                  </a:lnTo>
                  <a:lnTo>
                    <a:pt x="0" y="34468"/>
                  </a:lnTo>
                  <a:lnTo>
                    <a:pt x="507" y="46802"/>
                  </a:lnTo>
                  <a:lnTo>
                    <a:pt x="1326" y="60110"/>
                  </a:lnTo>
                  <a:lnTo>
                    <a:pt x="2146" y="74419"/>
                  </a:lnTo>
                  <a:lnTo>
                    <a:pt x="3003" y="89597"/>
                  </a:lnTo>
                  <a:lnTo>
                    <a:pt x="4178" y="105458"/>
                  </a:lnTo>
                  <a:lnTo>
                    <a:pt x="5813" y="121825"/>
                  </a:lnTo>
                  <a:lnTo>
                    <a:pt x="7740" y="138389"/>
                  </a:lnTo>
                  <a:lnTo>
                    <a:pt x="9580" y="154736"/>
                  </a:lnTo>
                  <a:lnTo>
                    <a:pt x="11115" y="170659"/>
                  </a:lnTo>
                  <a:lnTo>
                    <a:pt x="12298" y="186301"/>
                  </a:lnTo>
                  <a:lnTo>
                    <a:pt x="13167" y="202031"/>
                  </a:lnTo>
                  <a:lnTo>
                    <a:pt x="13796" y="217949"/>
                  </a:lnTo>
                  <a:lnTo>
                    <a:pt x="14604" y="230190"/>
                  </a:lnTo>
                  <a:lnTo>
                    <a:pt x="16256" y="234449"/>
                  </a:lnTo>
                  <a:lnTo>
                    <a:pt x="18990" y="233218"/>
                  </a:lnTo>
                  <a:lnTo>
                    <a:pt x="22773" y="229056"/>
                  </a:lnTo>
                  <a:lnTo>
                    <a:pt x="27440" y="223418"/>
                  </a:lnTo>
                  <a:lnTo>
                    <a:pt x="32799" y="217060"/>
                  </a:lnTo>
                  <a:lnTo>
                    <a:pt x="38833" y="210520"/>
                  </a:lnTo>
                  <a:lnTo>
                    <a:pt x="45704" y="204288"/>
                  </a:lnTo>
                  <a:lnTo>
                    <a:pt x="53429" y="198601"/>
                  </a:lnTo>
                  <a:lnTo>
                    <a:pt x="61734" y="194124"/>
                  </a:lnTo>
                  <a:lnTo>
                    <a:pt x="70153" y="192003"/>
                  </a:lnTo>
                  <a:lnTo>
                    <a:pt x="78404" y="192655"/>
                  </a:lnTo>
                  <a:lnTo>
                    <a:pt x="86232" y="195857"/>
                  </a:lnTo>
                  <a:lnTo>
                    <a:pt x="93335" y="201127"/>
                  </a:lnTo>
                  <a:lnTo>
                    <a:pt x="99629" y="207964"/>
                  </a:lnTo>
                  <a:lnTo>
                    <a:pt x="105194" y="215941"/>
                  </a:lnTo>
                  <a:lnTo>
                    <a:pt x="110174" y="224723"/>
                  </a:lnTo>
                  <a:lnTo>
                    <a:pt x="114713" y="234065"/>
                  </a:lnTo>
                  <a:lnTo>
                    <a:pt x="118933" y="243791"/>
                  </a:lnTo>
                  <a:lnTo>
                    <a:pt x="122929" y="253780"/>
                  </a:lnTo>
                  <a:lnTo>
                    <a:pt x="126764" y="263932"/>
                  </a:lnTo>
                  <a:lnTo>
                    <a:pt x="130336" y="273735"/>
                  </a:lnTo>
                  <a:lnTo>
                    <a:pt x="133735" y="283220"/>
                  </a:lnTo>
                  <a:lnTo>
                    <a:pt x="137262" y="293220"/>
                  </a:lnTo>
                  <a:lnTo>
                    <a:pt x="14148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48635" y="2676510"/>
              <a:ext cx="141542" cy="140518"/>
            </a:xfrm>
            <a:custGeom>
              <a:avLst/>
              <a:gdLst/>
              <a:ahLst/>
              <a:cxnLst/>
              <a:rect l="0" t="0" r="0" b="0"/>
              <a:pathLst>
                <a:path w="141542" h="140518">
                  <a:moveTo>
                    <a:pt x="78370" y="71427"/>
                  </a:moveTo>
                  <a:lnTo>
                    <a:pt x="84037" y="62626"/>
                  </a:lnTo>
                  <a:lnTo>
                    <a:pt x="87680" y="54279"/>
                  </a:lnTo>
                  <a:lnTo>
                    <a:pt x="89585" y="45585"/>
                  </a:lnTo>
                  <a:lnTo>
                    <a:pt x="89913" y="36637"/>
                  </a:lnTo>
                  <a:lnTo>
                    <a:pt x="88646" y="27790"/>
                  </a:lnTo>
                  <a:lnTo>
                    <a:pt x="85917" y="19265"/>
                  </a:lnTo>
                  <a:lnTo>
                    <a:pt x="81824" y="11595"/>
                  </a:lnTo>
                  <a:lnTo>
                    <a:pt x="76340" y="5663"/>
                  </a:lnTo>
                  <a:lnTo>
                    <a:pt x="69586" y="1797"/>
                  </a:lnTo>
                  <a:lnTo>
                    <a:pt x="61953" y="0"/>
                  </a:lnTo>
                  <a:lnTo>
                    <a:pt x="53992" y="225"/>
                  </a:lnTo>
                  <a:lnTo>
                    <a:pt x="46049" y="2236"/>
                  </a:lnTo>
                  <a:lnTo>
                    <a:pt x="38259" y="6007"/>
                  </a:lnTo>
                  <a:lnTo>
                    <a:pt x="30648" y="11802"/>
                  </a:lnTo>
                  <a:lnTo>
                    <a:pt x="23206" y="19586"/>
                  </a:lnTo>
                  <a:lnTo>
                    <a:pt x="16225" y="29065"/>
                  </a:lnTo>
                  <a:lnTo>
                    <a:pt x="10288" y="39868"/>
                  </a:lnTo>
                  <a:lnTo>
                    <a:pt x="5632" y="51652"/>
                  </a:lnTo>
                  <a:lnTo>
                    <a:pt x="2336" y="64139"/>
                  </a:lnTo>
                  <a:lnTo>
                    <a:pt x="490" y="77120"/>
                  </a:lnTo>
                  <a:lnTo>
                    <a:pt x="0" y="90428"/>
                  </a:lnTo>
                  <a:lnTo>
                    <a:pt x="957" y="103464"/>
                  </a:lnTo>
                  <a:lnTo>
                    <a:pt x="3720" y="115232"/>
                  </a:lnTo>
                  <a:lnTo>
                    <a:pt x="8318" y="125279"/>
                  </a:lnTo>
                  <a:lnTo>
                    <a:pt x="14505" y="133175"/>
                  </a:lnTo>
                  <a:lnTo>
                    <a:pt x="21945" y="138281"/>
                  </a:lnTo>
                  <a:lnTo>
                    <a:pt x="30309" y="140517"/>
                  </a:lnTo>
                  <a:lnTo>
                    <a:pt x="39008" y="139934"/>
                  </a:lnTo>
                  <a:lnTo>
                    <a:pt x="47227" y="136443"/>
                  </a:lnTo>
                  <a:lnTo>
                    <a:pt x="54562" y="130290"/>
                  </a:lnTo>
                  <a:lnTo>
                    <a:pt x="60976" y="122112"/>
                  </a:lnTo>
                  <a:lnTo>
                    <a:pt x="66600" y="112731"/>
                  </a:lnTo>
                  <a:lnTo>
                    <a:pt x="71598" y="102726"/>
                  </a:lnTo>
                  <a:lnTo>
                    <a:pt x="75804" y="92421"/>
                  </a:lnTo>
                  <a:lnTo>
                    <a:pt x="78733" y="81977"/>
                  </a:lnTo>
                  <a:lnTo>
                    <a:pt x="80247" y="71543"/>
                  </a:lnTo>
                  <a:lnTo>
                    <a:pt x="81283" y="63637"/>
                  </a:lnTo>
                  <a:lnTo>
                    <a:pt x="83142" y="61403"/>
                  </a:lnTo>
                  <a:lnTo>
                    <a:pt x="85980" y="63885"/>
                  </a:lnTo>
                  <a:lnTo>
                    <a:pt x="89770" y="69433"/>
                  </a:lnTo>
                  <a:lnTo>
                    <a:pt x="94400" y="76700"/>
                  </a:lnTo>
                  <a:lnTo>
                    <a:pt x="99705" y="84642"/>
                  </a:lnTo>
                  <a:lnTo>
                    <a:pt x="105516" y="92682"/>
                  </a:lnTo>
                  <a:lnTo>
                    <a:pt x="111582" y="100478"/>
                  </a:lnTo>
                  <a:lnTo>
                    <a:pt x="118272" y="108628"/>
                  </a:lnTo>
                  <a:lnTo>
                    <a:pt x="127289" y="118959"/>
                  </a:lnTo>
                  <a:lnTo>
                    <a:pt x="141541" y="134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02898" y="2472941"/>
              <a:ext cx="155735" cy="369754"/>
            </a:xfrm>
            <a:custGeom>
              <a:avLst/>
              <a:gdLst/>
              <a:ahLst/>
              <a:cxnLst/>
              <a:rect l="0" t="0" r="0" b="0"/>
              <a:pathLst>
                <a:path w="155735" h="369754">
                  <a:moveTo>
                    <a:pt x="103091" y="232882"/>
                  </a:moveTo>
                  <a:lnTo>
                    <a:pt x="99957" y="224148"/>
                  </a:lnTo>
                  <a:lnTo>
                    <a:pt x="95253" y="216442"/>
                  </a:lnTo>
                  <a:lnTo>
                    <a:pt x="88473" y="209058"/>
                  </a:lnTo>
                  <a:lnTo>
                    <a:pt x="80200" y="202488"/>
                  </a:lnTo>
                  <a:lnTo>
                    <a:pt x="71382" y="197903"/>
                  </a:lnTo>
                  <a:lnTo>
                    <a:pt x="62625" y="195790"/>
                  </a:lnTo>
                  <a:lnTo>
                    <a:pt x="54167" y="196002"/>
                  </a:lnTo>
                  <a:lnTo>
                    <a:pt x="46047" y="198121"/>
                  </a:lnTo>
                  <a:lnTo>
                    <a:pt x="38229" y="201699"/>
                  </a:lnTo>
                  <a:lnTo>
                    <a:pt x="30811" y="206504"/>
                  </a:lnTo>
                  <a:lnTo>
                    <a:pt x="24043" y="212537"/>
                  </a:lnTo>
                  <a:lnTo>
                    <a:pt x="18009" y="219708"/>
                  </a:lnTo>
                  <a:lnTo>
                    <a:pt x="12801" y="228147"/>
                  </a:lnTo>
                  <a:lnTo>
                    <a:pt x="8601" y="238253"/>
                  </a:lnTo>
                  <a:lnTo>
                    <a:pt x="5406" y="250090"/>
                  </a:lnTo>
                  <a:lnTo>
                    <a:pt x="3073" y="263277"/>
                  </a:lnTo>
                  <a:lnTo>
                    <a:pt x="1417" y="277193"/>
                  </a:lnTo>
                  <a:lnTo>
                    <a:pt x="276" y="291394"/>
                  </a:lnTo>
                  <a:lnTo>
                    <a:pt x="0" y="305333"/>
                  </a:lnTo>
                  <a:lnTo>
                    <a:pt x="1403" y="318307"/>
                  </a:lnTo>
                  <a:lnTo>
                    <a:pt x="4795" y="330008"/>
                  </a:lnTo>
                  <a:lnTo>
                    <a:pt x="10024" y="339846"/>
                  </a:lnTo>
                  <a:lnTo>
                    <a:pt x="16747" y="346800"/>
                  </a:lnTo>
                  <a:lnTo>
                    <a:pt x="24598" y="350581"/>
                  </a:lnTo>
                  <a:lnTo>
                    <a:pt x="33106" y="351358"/>
                  </a:lnTo>
                  <a:lnTo>
                    <a:pt x="41721" y="349387"/>
                  </a:lnTo>
                  <a:lnTo>
                    <a:pt x="50132" y="345103"/>
                  </a:lnTo>
                  <a:lnTo>
                    <a:pt x="58081" y="339011"/>
                  </a:lnTo>
                  <a:lnTo>
                    <a:pt x="65274" y="331578"/>
                  </a:lnTo>
                  <a:lnTo>
                    <a:pt x="71630" y="323175"/>
                  </a:lnTo>
                  <a:lnTo>
                    <a:pt x="77238" y="313928"/>
                  </a:lnTo>
                  <a:lnTo>
                    <a:pt x="82247" y="303737"/>
                  </a:lnTo>
                  <a:lnTo>
                    <a:pt x="86807" y="292620"/>
                  </a:lnTo>
                  <a:lnTo>
                    <a:pt x="91042" y="280714"/>
                  </a:lnTo>
                  <a:lnTo>
                    <a:pt x="95046" y="268189"/>
                  </a:lnTo>
                  <a:lnTo>
                    <a:pt x="98892" y="255210"/>
                  </a:lnTo>
                  <a:lnTo>
                    <a:pt x="102629" y="242071"/>
                  </a:lnTo>
                  <a:lnTo>
                    <a:pt x="106291" y="229176"/>
                  </a:lnTo>
                  <a:lnTo>
                    <a:pt x="109898" y="216718"/>
                  </a:lnTo>
                  <a:lnTo>
                    <a:pt x="113304" y="204386"/>
                  </a:lnTo>
                  <a:lnTo>
                    <a:pt x="116211" y="191500"/>
                  </a:lnTo>
                  <a:lnTo>
                    <a:pt x="118498" y="177714"/>
                  </a:lnTo>
                  <a:lnTo>
                    <a:pt x="120203" y="163012"/>
                  </a:lnTo>
                  <a:lnTo>
                    <a:pt x="121429" y="147531"/>
                  </a:lnTo>
                  <a:lnTo>
                    <a:pt x="122292" y="131445"/>
                  </a:lnTo>
                  <a:lnTo>
                    <a:pt x="122889" y="114914"/>
                  </a:lnTo>
                  <a:lnTo>
                    <a:pt x="123298" y="98065"/>
                  </a:lnTo>
                  <a:lnTo>
                    <a:pt x="123572" y="80998"/>
                  </a:lnTo>
                  <a:lnTo>
                    <a:pt x="123587" y="63945"/>
                  </a:lnTo>
                  <a:lnTo>
                    <a:pt x="123065" y="47263"/>
                  </a:lnTo>
                  <a:lnTo>
                    <a:pt x="121893" y="31142"/>
                  </a:lnTo>
                  <a:lnTo>
                    <a:pt x="119929" y="16557"/>
                  </a:lnTo>
                  <a:lnTo>
                    <a:pt x="116221" y="5379"/>
                  </a:lnTo>
                  <a:lnTo>
                    <a:pt x="110507" y="0"/>
                  </a:lnTo>
                  <a:lnTo>
                    <a:pt x="104838" y="1442"/>
                  </a:lnTo>
                  <a:lnTo>
                    <a:pt x="100624" y="7635"/>
                  </a:lnTo>
                  <a:lnTo>
                    <a:pt x="97809" y="17517"/>
                  </a:lnTo>
                  <a:lnTo>
                    <a:pt x="95985" y="30402"/>
                  </a:lnTo>
                  <a:lnTo>
                    <a:pt x="94976" y="45633"/>
                  </a:lnTo>
                  <a:lnTo>
                    <a:pt x="94858" y="62614"/>
                  </a:lnTo>
                  <a:lnTo>
                    <a:pt x="95606" y="80850"/>
                  </a:lnTo>
                  <a:lnTo>
                    <a:pt x="96931" y="99639"/>
                  </a:lnTo>
                  <a:lnTo>
                    <a:pt x="98363" y="118095"/>
                  </a:lnTo>
                  <a:lnTo>
                    <a:pt x="99627" y="135759"/>
                  </a:lnTo>
                  <a:lnTo>
                    <a:pt x="100798" y="152399"/>
                  </a:lnTo>
                  <a:lnTo>
                    <a:pt x="102192" y="167817"/>
                  </a:lnTo>
                  <a:lnTo>
                    <a:pt x="103981" y="182051"/>
                  </a:lnTo>
                  <a:lnTo>
                    <a:pt x="106184" y="195612"/>
                  </a:lnTo>
                  <a:lnTo>
                    <a:pt x="108742" y="209341"/>
                  </a:lnTo>
                  <a:lnTo>
                    <a:pt x="111577" y="223696"/>
                  </a:lnTo>
                  <a:lnTo>
                    <a:pt x="114617" y="238613"/>
                  </a:lnTo>
                  <a:lnTo>
                    <a:pt x="117803" y="253707"/>
                  </a:lnTo>
                  <a:lnTo>
                    <a:pt x="121093" y="268710"/>
                  </a:lnTo>
                  <a:lnTo>
                    <a:pt x="124453" y="283360"/>
                  </a:lnTo>
                  <a:lnTo>
                    <a:pt x="127862" y="297343"/>
                  </a:lnTo>
                  <a:lnTo>
                    <a:pt x="131304" y="310550"/>
                  </a:lnTo>
                  <a:lnTo>
                    <a:pt x="134809" y="322791"/>
                  </a:lnTo>
                  <a:lnTo>
                    <a:pt x="138900" y="335009"/>
                  </a:lnTo>
                  <a:lnTo>
                    <a:pt x="145055" y="349398"/>
                  </a:lnTo>
                  <a:lnTo>
                    <a:pt x="155734" y="369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32331" y="2474197"/>
              <a:ext cx="21058" cy="63171"/>
            </a:xfrm>
            <a:custGeom>
              <a:avLst/>
              <a:gdLst/>
              <a:ahLst/>
              <a:cxnLst/>
              <a:rect l="0" t="0" r="0" b="0"/>
              <a:pathLst>
                <a:path w="21058" h="63171">
                  <a:moveTo>
                    <a:pt x="0" y="63170"/>
                  </a:moveTo>
                  <a:lnTo>
                    <a:pt x="2934" y="54369"/>
                  </a:lnTo>
                  <a:lnTo>
                    <a:pt x="5716" y="46022"/>
                  </a:lnTo>
                  <a:lnTo>
                    <a:pt x="8611" y="37337"/>
                  </a:lnTo>
                  <a:lnTo>
                    <a:pt x="11490" y="28701"/>
                  </a:lnTo>
                  <a:lnTo>
                    <a:pt x="14319" y="20215"/>
                  </a:lnTo>
                  <a:lnTo>
                    <a:pt x="17347" y="1112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74445" y="2484725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94756"/>
                  </a:moveTo>
                  <a:lnTo>
                    <a:pt x="2934" y="85955"/>
                  </a:lnTo>
                  <a:lnTo>
                    <a:pt x="5716" y="77608"/>
                  </a:lnTo>
                  <a:lnTo>
                    <a:pt x="8616" y="68910"/>
                  </a:lnTo>
                  <a:lnTo>
                    <a:pt x="11656" y="59789"/>
                  </a:lnTo>
                  <a:lnTo>
                    <a:pt x="14821" y="50294"/>
                  </a:lnTo>
                  <a:lnTo>
                    <a:pt x="18085" y="40516"/>
                  </a:lnTo>
                  <a:lnTo>
                    <a:pt x="21464" y="30985"/>
                  </a:lnTo>
                  <a:lnTo>
                    <a:pt x="25453" y="21721"/>
                  </a:lnTo>
                  <a:lnTo>
                    <a:pt x="31521" y="11913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4004489" y="2491971"/>
            <a:ext cx="5460631" cy="679175"/>
            <a:chOff x="4004489" y="2491971"/>
            <a:chExt cx="5460631" cy="679175"/>
          </a:xfrm>
        </p:grpSpPr>
        <p:sp>
          <p:nvSpPr>
            <p:cNvPr id="129" name="Freeform 128"/>
            <p:cNvSpPr/>
            <p:nvPr/>
          </p:nvSpPr>
          <p:spPr>
            <a:xfrm>
              <a:off x="4004489" y="2676234"/>
              <a:ext cx="185854" cy="161305"/>
            </a:xfrm>
            <a:custGeom>
              <a:avLst/>
              <a:gdLst/>
              <a:ahLst/>
              <a:cxnLst/>
              <a:rect l="0" t="0" r="0" b="0"/>
              <a:pathLst>
                <a:path w="185854" h="161305">
                  <a:moveTo>
                    <a:pt x="133210" y="92760"/>
                  </a:moveTo>
                  <a:lnTo>
                    <a:pt x="130276" y="83959"/>
                  </a:lnTo>
                  <a:lnTo>
                    <a:pt x="127494" y="75612"/>
                  </a:lnTo>
                  <a:lnTo>
                    <a:pt x="124590" y="66918"/>
                  </a:lnTo>
                  <a:lnTo>
                    <a:pt x="121377" y="57971"/>
                  </a:lnTo>
                  <a:lnTo>
                    <a:pt x="117564" y="49124"/>
                  </a:lnTo>
                  <a:lnTo>
                    <a:pt x="113041" y="40585"/>
                  </a:lnTo>
                  <a:lnTo>
                    <a:pt x="107705" y="32396"/>
                  </a:lnTo>
                  <a:lnTo>
                    <a:pt x="101369" y="24519"/>
                  </a:lnTo>
                  <a:lnTo>
                    <a:pt x="94031" y="16902"/>
                  </a:lnTo>
                  <a:lnTo>
                    <a:pt x="85833" y="9975"/>
                  </a:lnTo>
                  <a:lnTo>
                    <a:pt x="76959" y="4607"/>
                  </a:lnTo>
                  <a:lnTo>
                    <a:pt x="67593" y="1160"/>
                  </a:lnTo>
                  <a:lnTo>
                    <a:pt x="58205" y="0"/>
                  </a:lnTo>
                  <a:lnTo>
                    <a:pt x="49515" y="1724"/>
                  </a:lnTo>
                  <a:lnTo>
                    <a:pt x="41859" y="6366"/>
                  </a:lnTo>
                  <a:lnTo>
                    <a:pt x="35230" y="13364"/>
                  </a:lnTo>
                  <a:lnTo>
                    <a:pt x="29461" y="21872"/>
                  </a:lnTo>
                  <a:lnTo>
                    <a:pt x="24357" y="31252"/>
                  </a:lnTo>
                  <a:lnTo>
                    <a:pt x="19740" y="41119"/>
                  </a:lnTo>
                  <a:lnTo>
                    <a:pt x="15471" y="51261"/>
                  </a:lnTo>
                  <a:lnTo>
                    <a:pt x="11448" y="61563"/>
                  </a:lnTo>
                  <a:lnTo>
                    <a:pt x="7761" y="72124"/>
                  </a:lnTo>
                  <a:lnTo>
                    <a:pt x="4664" y="83213"/>
                  </a:lnTo>
                  <a:lnTo>
                    <a:pt x="2254" y="94935"/>
                  </a:lnTo>
                  <a:lnTo>
                    <a:pt x="636" y="107081"/>
                  </a:lnTo>
                  <a:lnTo>
                    <a:pt x="0" y="119236"/>
                  </a:lnTo>
                  <a:lnTo>
                    <a:pt x="366" y="131134"/>
                  </a:lnTo>
                  <a:lnTo>
                    <a:pt x="2087" y="142054"/>
                  </a:lnTo>
                  <a:lnTo>
                    <a:pt x="5903" y="150791"/>
                  </a:lnTo>
                  <a:lnTo>
                    <a:pt x="12024" y="156876"/>
                  </a:lnTo>
                  <a:lnTo>
                    <a:pt x="20050" y="160332"/>
                  </a:lnTo>
                  <a:lnTo>
                    <a:pt x="29264" y="161304"/>
                  </a:lnTo>
                  <a:lnTo>
                    <a:pt x="39116" y="160140"/>
                  </a:lnTo>
                  <a:lnTo>
                    <a:pt x="48963" y="157126"/>
                  </a:lnTo>
                  <a:lnTo>
                    <a:pt x="58028" y="152379"/>
                  </a:lnTo>
                  <a:lnTo>
                    <a:pt x="65971" y="146120"/>
                  </a:lnTo>
                  <a:lnTo>
                    <a:pt x="72979" y="138651"/>
                  </a:lnTo>
                  <a:lnTo>
                    <a:pt x="79542" y="130269"/>
                  </a:lnTo>
                  <a:lnTo>
                    <a:pt x="85997" y="121224"/>
                  </a:lnTo>
                  <a:lnTo>
                    <a:pt x="92336" y="111711"/>
                  </a:lnTo>
                  <a:lnTo>
                    <a:pt x="98301" y="101872"/>
                  </a:lnTo>
                  <a:lnTo>
                    <a:pt x="103770" y="91881"/>
                  </a:lnTo>
                  <a:lnTo>
                    <a:pt x="109039" y="84306"/>
                  </a:lnTo>
                  <a:lnTo>
                    <a:pt x="114165" y="82324"/>
                  </a:lnTo>
                  <a:lnTo>
                    <a:pt x="118827" y="84970"/>
                  </a:lnTo>
                  <a:lnTo>
                    <a:pt x="123444" y="90618"/>
                  </a:lnTo>
                  <a:lnTo>
                    <a:pt x="128379" y="97943"/>
                  </a:lnTo>
                  <a:lnTo>
                    <a:pt x="133755" y="105919"/>
                  </a:lnTo>
                  <a:lnTo>
                    <a:pt x="139549" y="113975"/>
                  </a:lnTo>
                  <a:lnTo>
                    <a:pt x="145768" y="121582"/>
                  </a:lnTo>
                  <a:lnTo>
                    <a:pt x="153306" y="128841"/>
                  </a:lnTo>
                  <a:lnTo>
                    <a:pt x="165058" y="136380"/>
                  </a:lnTo>
                  <a:lnTo>
                    <a:pt x="185853" y="145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00870" y="2720302"/>
              <a:ext cx="136872" cy="132921"/>
            </a:xfrm>
            <a:custGeom>
              <a:avLst/>
              <a:gdLst/>
              <a:ahLst/>
              <a:cxnLst/>
              <a:rect l="0" t="0" r="0" b="0"/>
              <a:pathLst>
                <a:path w="136872" h="132921">
                  <a:moveTo>
                    <a:pt x="0" y="17107"/>
                  </a:moveTo>
                  <a:lnTo>
                    <a:pt x="2867" y="25975"/>
                  </a:lnTo>
                  <a:lnTo>
                    <a:pt x="5009" y="34962"/>
                  </a:lnTo>
                  <a:lnTo>
                    <a:pt x="6612" y="44958"/>
                  </a:lnTo>
                  <a:lnTo>
                    <a:pt x="7792" y="55938"/>
                  </a:lnTo>
                  <a:lnTo>
                    <a:pt x="8641" y="67749"/>
                  </a:lnTo>
                  <a:lnTo>
                    <a:pt x="9211" y="80131"/>
                  </a:lnTo>
                  <a:lnTo>
                    <a:pt x="8628" y="90202"/>
                  </a:lnTo>
                  <a:lnTo>
                    <a:pt x="6560" y="93749"/>
                  </a:lnTo>
                  <a:lnTo>
                    <a:pt x="4554" y="90712"/>
                  </a:lnTo>
                  <a:lnTo>
                    <a:pt x="3239" y="82952"/>
                  </a:lnTo>
                  <a:lnTo>
                    <a:pt x="2867" y="72369"/>
                  </a:lnTo>
                  <a:lnTo>
                    <a:pt x="3442" y="60234"/>
                  </a:lnTo>
                  <a:lnTo>
                    <a:pt x="4986" y="47590"/>
                  </a:lnTo>
                  <a:lnTo>
                    <a:pt x="7628" y="35440"/>
                  </a:lnTo>
                  <a:lnTo>
                    <a:pt x="11350" y="24263"/>
                  </a:lnTo>
                  <a:lnTo>
                    <a:pt x="16478" y="14595"/>
                  </a:lnTo>
                  <a:lnTo>
                    <a:pt x="23735" y="7216"/>
                  </a:lnTo>
                  <a:lnTo>
                    <a:pt x="33313" y="2333"/>
                  </a:lnTo>
                  <a:lnTo>
                    <a:pt x="44473" y="0"/>
                  </a:lnTo>
                  <a:lnTo>
                    <a:pt x="55879" y="386"/>
                  </a:lnTo>
                  <a:lnTo>
                    <a:pt x="66730" y="3310"/>
                  </a:lnTo>
                  <a:lnTo>
                    <a:pt x="76773" y="8337"/>
                  </a:lnTo>
                  <a:lnTo>
                    <a:pt x="86045" y="14981"/>
                  </a:lnTo>
                  <a:lnTo>
                    <a:pt x="94679" y="22813"/>
                  </a:lnTo>
                  <a:lnTo>
                    <a:pt x="102663" y="31491"/>
                  </a:lnTo>
                  <a:lnTo>
                    <a:pt x="109821" y="40760"/>
                  </a:lnTo>
                  <a:lnTo>
                    <a:pt x="116121" y="50440"/>
                  </a:lnTo>
                  <a:lnTo>
                    <a:pt x="121508" y="60566"/>
                  </a:lnTo>
                  <a:lnTo>
                    <a:pt x="125830" y="71357"/>
                  </a:lnTo>
                  <a:lnTo>
                    <a:pt x="129106" y="82861"/>
                  </a:lnTo>
                  <a:lnTo>
                    <a:pt x="131498" y="94395"/>
                  </a:lnTo>
                  <a:lnTo>
                    <a:pt x="133453" y="105761"/>
                  </a:lnTo>
                  <a:lnTo>
                    <a:pt x="135146" y="117959"/>
                  </a:lnTo>
                  <a:lnTo>
                    <a:pt x="136871" y="132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05343" y="2491971"/>
              <a:ext cx="132440" cy="391508"/>
            </a:xfrm>
            <a:custGeom>
              <a:avLst/>
              <a:gdLst/>
              <a:ahLst/>
              <a:cxnLst/>
              <a:rect l="0" t="0" r="0" b="0"/>
              <a:pathLst>
                <a:path w="132440" h="391508">
                  <a:moveTo>
                    <a:pt x="90325" y="298080"/>
                  </a:moveTo>
                  <a:lnTo>
                    <a:pt x="93125" y="289279"/>
                  </a:lnTo>
                  <a:lnTo>
                    <a:pt x="94627" y="280933"/>
                  </a:lnTo>
                  <a:lnTo>
                    <a:pt x="94919" y="272243"/>
                  </a:lnTo>
                  <a:lnTo>
                    <a:pt x="93721" y="263467"/>
                  </a:lnTo>
                  <a:lnTo>
                    <a:pt x="90309" y="255269"/>
                  </a:lnTo>
                  <a:lnTo>
                    <a:pt x="84489" y="247997"/>
                  </a:lnTo>
                  <a:lnTo>
                    <a:pt x="76849" y="242153"/>
                  </a:lnTo>
                  <a:lnTo>
                    <a:pt x="68433" y="238517"/>
                  </a:lnTo>
                  <a:lnTo>
                    <a:pt x="59930" y="237307"/>
                  </a:lnTo>
                  <a:lnTo>
                    <a:pt x="51633" y="238429"/>
                  </a:lnTo>
                  <a:lnTo>
                    <a:pt x="43616" y="241758"/>
                  </a:lnTo>
                  <a:lnTo>
                    <a:pt x="35864" y="246998"/>
                  </a:lnTo>
                  <a:lnTo>
                    <a:pt x="28491" y="253919"/>
                  </a:lnTo>
                  <a:lnTo>
                    <a:pt x="21751" y="262451"/>
                  </a:lnTo>
                  <a:lnTo>
                    <a:pt x="15735" y="272411"/>
                  </a:lnTo>
                  <a:lnTo>
                    <a:pt x="10540" y="283690"/>
                  </a:lnTo>
                  <a:lnTo>
                    <a:pt x="6347" y="296317"/>
                  </a:lnTo>
                  <a:lnTo>
                    <a:pt x="3162" y="310173"/>
                  </a:lnTo>
                  <a:lnTo>
                    <a:pt x="1006" y="324715"/>
                  </a:lnTo>
                  <a:lnTo>
                    <a:pt x="0" y="339089"/>
                  </a:lnTo>
                  <a:lnTo>
                    <a:pt x="114" y="352814"/>
                  </a:lnTo>
                  <a:lnTo>
                    <a:pt x="1665" y="365299"/>
                  </a:lnTo>
                  <a:lnTo>
                    <a:pt x="5365" y="375701"/>
                  </a:lnTo>
                  <a:lnTo>
                    <a:pt x="11404" y="383751"/>
                  </a:lnTo>
                  <a:lnTo>
                    <a:pt x="19206" y="389189"/>
                  </a:lnTo>
                  <a:lnTo>
                    <a:pt x="27737" y="391507"/>
                  </a:lnTo>
                  <a:lnTo>
                    <a:pt x="36321" y="390738"/>
                  </a:lnTo>
                  <a:lnTo>
                    <a:pt x="44674" y="387497"/>
                  </a:lnTo>
                  <a:lnTo>
                    <a:pt x="52728" y="382666"/>
                  </a:lnTo>
                  <a:lnTo>
                    <a:pt x="60506" y="376899"/>
                  </a:lnTo>
                  <a:lnTo>
                    <a:pt x="67897" y="370271"/>
                  </a:lnTo>
                  <a:lnTo>
                    <a:pt x="74648" y="362392"/>
                  </a:lnTo>
                  <a:lnTo>
                    <a:pt x="80676" y="353128"/>
                  </a:lnTo>
                  <a:lnTo>
                    <a:pt x="86050" y="342448"/>
                  </a:lnTo>
                  <a:lnTo>
                    <a:pt x="90893" y="330290"/>
                  </a:lnTo>
                  <a:lnTo>
                    <a:pt x="95339" y="316780"/>
                  </a:lnTo>
                  <a:lnTo>
                    <a:pt x="99494" y="302486"/>
                  </a:lnTo>
                  <a:lnTo>
                    <a:pt x="103446" y="288286"/>
                  </a:lnTo>
                  <a:lnTo>
                    <a:pt x="107252" y="274653"/>
                  </a:lnTo>
                  <a:lnTo>
                    <a:pt x="110791" y="261213"/>
                  </a:lnTo>
                  <a:lnTo>
                    <a:pt x="113788" y="246978"/>
                  </a:lnTo>
                  <a:lnTo>
                    <a:pt x="116137" y="231431"/>
                  </a:lnTo>
                  <a:lnTo>
                    <a:pt x="117882" y="214546"/>
                  </a:lnTo>
                  <a:lnTo>
                    <a:pt x="119136" y="196522"/>
                  </a:lnTo>
                  <a:lnTo>
                    <a:pt x="120013" y="177624"/>
                  </a:lnTo>
                  <a:lnTo>
                    <a:pt x="120449" y="158578"/>
                  </a:lnTo>
                  <a:lnTo>
                    <a:pt x="120218" y="140492"/>
                  </a:lnTo>
                  <a:lnTo>
                    <a:pt x="119254" y="123884"/>
                  </a:lnTo>
                  <a:lnTo>
                    <a:pt x="117792" y="108430"/>
                  </a:lnTo>
                  <a:lnTo>
                    <a:pt x="116273" y="93285"/>
                  </a:lnTo>
                  <a:lnTo>
                    <a:pt x="114953" y="77909"/>
                  </a:lnTo>
                  <a:lnTo>
                    <a:pt x="113745" y="62272"/>
                  </a:lnTo>
                  <a:lnTo>
                    <a:pt x="112328" y="46680"/>
                  </a:lnTo>
                  <a:lnTo>
                    <a:pt x="110518" y="31358"/>
                  </a:lnTo>
                  <a:lnTo>
                    <a:pt x="108109" y="17342"/>
                  </a:lnTo>
                  <a:lnTo>
                    <a:pt x="104094" y="6548"/>
                  </a:lnTo>
                  <a:lnTo>
                    <a:pt x="98505" y="500"/>
                  </a:lnTo>
                  <a:lnTo>
                    <a:pt x="93349" y="0"/>
                  </a:lnTo>
                  <a:lnTo>
                    <a:pt x="89320" y="4439"/>
                  </a:lnTo>
                  <a:lnTo>
                    <a:pt x="86376" y="12904"/>
                  </a:lnTo>
                  <a:lnTo>
                    <a:pt x="84294" y="24681"/>
                  </a:lnTo>
                  <a:lnTo>
                    <a:pt x="82853" y="39067"/>
                  </a:lnTo>
                  <a:lnTo>
                    <a:pt x="82035" y="54928"/>
                  </a:lnTo>
                  <a:lnTo>
                    <a:pt x="82009" y="70802"/>
                  </a:lnTo>
                  <a:lnTo>
                    <a:pt x="82802" y="85896"/>
                  </a:lnTo>
                  <a:lnTo>
                    <a:pt x="84148" y="100487"/>
                  </a:lnTo>
                  <a:lnTo>
                    <a:pt x="85590" y="115580"/>
                  </a:lnTo>
                  <a:lnTo>
                    <a:pt x="86859" y="131737"/>
                  </a:lnTo>
                  <a:lnTo>
                    <a:pt x="88031" y="148881"/>
                  </a:lnTo>
                  <a:lnTo>
                    <a:pt x="89426" y="166557"/>
                  </a:lnTo>
                  <a:lnTo>
                    <a:pt x="91216" y="184415"/>
                  </a:lnTo>
                  <a:lnTo>
                    <a:pt x="93419" y="202120"/>
                  </a:lnTo>
                  <a:lnTo>
                    <a:pt x="95976" y="219301"/>
                  </a:lnTo>
                  <a:lnTo>
                    <a:pt x="98811" y="235809"/>
                  </a:lnTo>
                  <a:lnTo>
                    <a:pt x="101851" y="251519"/>
                  </a:lnTo>
                  <a:lnTo>
                    <a:pt x="105037" y="266236"/>
                  </a:lnTo>
                  <a:lnTo>
                    <a:pt x="108327" y="279946"/>
                  </a:lnTo>
                  <a:lnTo>
                    <a:pt x="111728" y="292529"/>
                  </a:lnTo>
                  <a:lnTo>
                    <a:pt x="115737" y="305017"/>
                  </a:lnTo>
                  <a:lnTo>
                    <a:pt x="121824" y="319626"/>
                  </a:lnTo>
                  <a:lnTo>
                    <a:pt x="132439" y="340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66878" y="2558425"/>
              <a:ext cx="18346" cy="305327"/>
            </a:xfrm>
            <a:custGeom>
              <a:avLst/>
              <a:gdLst/>
              <a:ahLst/>
              <a:cxnLst/>
              <a:rect l="0" t="0" r="0" b="0"/>
              <a:pathLst>
                <a:path w="18346" h="305327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56"/>
                  </a:lnTo>
                  <a:lnTo>
                    <a:pt x="201" y="53818"/>
                  </a:lnTo>
                  <a:lnTo>
                    <a:pt x="0" y="69166"/>
                  </a:lnTo>
                  <a:lnTo>
                    <a:pt x="652" y="83809"/>
                  </a:lnTo>
                  <a:lnTo>
                    <a:pt x="1891" y="98050"/>
                  </a:lnTo>
                  <a:lnTo>
                    <a:pt x="3254" y="112885"/>
                  </a:lnTo>
                  <a:lnTo>
                    <a:pt x="4464" y="128858"/>
                  </a:lnTo>
                  <a:lnTo>
                    <a:pt x="5426" y="145873"/>
                  </a:lnTo>
                  <a:lnTo>
                    <a:pt x="6146" y="163460"/>
                  </a:lnTo>
                  <a:lnTo>
                    <a:pt x="6664" y="181257"/>
                  </a:lnTo>
                  <a:lnTo>
                    <a:pt x="7029" y="198922"/>
                  </a:lnTo>
                  <a:lnTo>
                    <a:pt x="7283" y="216075"/>
                  </a:lnTo>
                  <a:lnTo>
                    <a:pt x="7460" y="232555"/>
                  </a:lnTo>
                  <a:lnTo>
                    <a:pt x="7780" y="247988"/>
                  </a:lnTo>
                  <a:lnTo>
                    <a:pt x="8774" y="263310"/>
                  </a:lnTo>
                  <a:lnTo>
                    <a:pt x="11649" y="280983"/>
                  </a:lnTo>
                  <a:lnTo>
                    <a:pt x="1834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27295" y="2674238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3355" y="2934"/>
                  </a:lnTo>
                  <a:lnTo>
                    <a:pt x="225008" y="5716"/>
                  </a:lnTo>
                  <a:lnTo>
                    <a:pt x="216304" y="8611"/>
                  </a:lnTo>
                  <a:lnTo>
                    <a:pt x="207010" y="11478"/>
                  </a:lnTo>
                  <a:lnTo>
                    <a:pt x="196867" y="13995"/>
                  </a:lnTo>
                  <a:lnTo>
                    <a:pt x="185821" y="16010"/>
                  </a:lnTo>
                  <a:lnTo>
                    <a:pt x="173982" y="17696"/>
                  </a:lnTo>
                  <a:lnTo>
                    <a:pt x="161512" y="19439"/>
                  </a:lnTo>
                  <a:lnTo>
                    <a:pt x="148569" y="21465"/>
                  </a:lnTo>
                  <a:lnTo>
                    <a:pt x="135287" y="23827"/>
                  </a:lnTo>
                  <a:lnTo>
                    <a:pt x="121765" y="26491"/>
                  </a:lnTo>
                  <a:lnTo>
                    <a:pt x="108081" y="29398"/>
                  </a:lnTo>
                  <a:lnTo>
                    <a:pt x="94452" y="32486"/>
                  </a:lnTo>
                  <a:lnTo>
                    <a:pt x="81222" y="35704"/>
                  </a:lnTo>
                  <a:lnTo>
                    <a:pt x="68549" y="39011"/>
                  </a:lnTo>
                  <a:lnTo>
                    <a:pt x="56482" y="42225"/>
                  </a:lnTo>
                  <a:lnTo>
                    <a:pt x="43662" y="45344"/>
                  </a:lnTo>
                  <a:lnTo>
                    <a:pt x="26727" y="4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69450" y="2537367"/>
              <a:ext cx="294799" cy="340893"/>
            </a:xfrm>
            <a:custGeom>
              <a:avLst/>
              <a:gdLst/>
              <a:ahLst/>
              <a:cxnLst/>
              <a:rect l="0" t="0" r="0" b="0"/>
              <a:pathLst>
                <a:path w="294799" h="340893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0" y="36471"/>
                  </a:lnTo>
                  <a:lnTo>
                    <a:pt x="3687" y="50665"/>
                  </a:lnTo>
                  <a:lnTo>
                    <a:pt x="5355" y="66290"/>
                  </a:lnTo>
                  <a:lnTo>
                    <a:pt x="6768" y="83261"/>
                  </a:lnTo>
                  <a:lnTo>
                    <a:pt x="7866" y="101189"/>
                  </a:lnTo>
                  <a:lnTo>
                    <a:pt x="8677" y="119509"/>
                  </a:lnTo>
                  <a:lnTo>
                    <a:pt x="9261" y="137854"/>
                  </a:lnTo>
                  <a:lnTo>
                    <a:pt x="9839" y="155744"/>
                  </a:lnTo>
                  <a:lnTo>
                    <a:pt x="10768" y="172530"/>
                  </a:lnTo>
                  <a:lnTo>
                    <a:pt x="12207" y="187970"/>
                  </a:lnTo>
                  <a:lnTo>
                    <a:pt x="13990" y="202321"/>
                  </a:lnTo>
                  <a:lnTo>
                    <a:pt x="15725" y="216120"/>
                  </a:lnTo>
                  <a:lnTo>
                    <a:pt x="17192" y="229745"/>
                  </a:lnTo>
                  <a:lnTo>
                    <a:pt x="18497" y="243374"/>
                  </a:lnTo>
                  <a:lnTo>
                    <a:pt x="19980" y="257073"/>
                  </a:lnTo>
                  <a:lnTo>
                    <a:pt x="21825" y="270851"/>
                  </a:lnTo>
                  <a:lnTo>
                    <a:pt x="23894" y="284698"/>
                  </a:lnTo>
                  <a:lnTo>
                    <a:pt x="25829" y="298601"/>
                  </a:lnTo>
                  <a:lnTo>
                    <a:pt x="27418" y="312515"/>
                  </a:lnTo>
                  <a:lnTo>
                    <a:pt x="28238" y="325291"/>
                  </a:lnTo>
                  <a:lnTo>
                    <a:pt x="27697" y="333358"/>
                  </a:lnTo>
                  <a:lnTo>
                    <a:pt x="26212" y="334563"/>
                  </a:lnTo>
                  <a:lnTo>
                    <a:pt x="24760" y="330664"/>
                  </a:lnTo>
                  <a:lnTo>
                    <a:pt x="23804" y="323209"/>
                  </a:lnTo>
                  <a:lnTo>
                    <a:pt x="23640" y="313028"/>
                  </a:lnTo>
                  <a:lnTo>
                    <a:pt x="24329" y="300751"/>
                  </a:lnTo>
                  <a:lnTo>
                    <a:pt x="25767" y="287237"/>
                  </a:lnTo>
                  <a:lnTo>
                    <a:pt x="27800" y="273536"/>
                  </a:lnTo>
                  <a:lnTo>
                    <a:pt x="30292" y="260253"/>
                  </a:lnTo>
                  <a:lnTo>
                    <a:pt x="33608" y="248061"/>
                  </a:lnTo>
                  <a:lnTo>
                    <a:pt x="38577" y="237853"/>
                  </a:lnTo>
                  <a:lnTo>
                    <a:pt x="45508" y="229930"/>
                  </a:lnTo>
                  <a:lnTo>
                    <a:pt x="53926" y="224577"/>
                  </a:lnTo>
                  <a:lnTo>
                    <a:pt x="62879" y="222316"/>
                  </a:lnTo>
                  <a:lnTo>
                    <a:pt x="71745" y="223131"/>
                  </a:lnTo>
                  <a:lnTo>
                    <a:pt x="80118" y="226744"/>
                  </a:lnTo>
                  <a:lnTo>
                    <a:pt x="87654" y="232888"/>
                  </a:lnTo>
                  <a:lnTo>
                    <a:pt x="94271" y="241163"/>
                  </a:lnTo>
                  <a:lnTo>
                    <a:pt x="100068" y="251104"/>
                  </a:lnTo>
                  <a:lnTo>
                    <a:pt x="105211" y="262284"/>
                  </a:lnTo>
                  <a:lnTo>
                    <a:pt x="109877" y="274309"/>
                  </a:lnTo>
                  <a:lnTo>
                    <a:pt x="114696" y="285343"/>
                  </a:lnTo>
                  <a:lnTo>
                    <a:pt x="119886" y="292131"/>
                  </a:lnTo>
                  <a:lnTo>
                    <a:pt x="124817" y="293766"/>
                  </a:lnTo>
                  <a:lnTo>
                    <a:pt x="129723" y="291715"/>
                  </a:lnTo>
                  <a:lnTo>
                    <a:pt x="134909" y="287486"/>
                  </a:lnTo>
                  <a:lnTo>
                    <a:pt x="140648" y="282207"/>
                  </a:lnTo>
                  <a:lnTo>
                    <a:pt x="147231" y="276732"/>
                  </a:lnTo>
                  <a:lnTo>
                    <a:pt x="154726" y="271488"/>
                  </a:lnTo>
                  <a:lnTo>
                    <a:pt x="163193" y="266605"/>
                  </a:lnTo>
                  <a:lnTo>
                    <a:pt x="172776" y="262071"/>
                  </a:lnTo>
                  <a:lnTo>
                    <a:pt x="183439" y="257825"/>
                  </a:lnTo>
                  <a:lnTo>
                    <a:pt x="194852" y="253797"/>
                  </a:lnTo>
                  <a:lnTo>
                    <a:pt x="206503" y="249930"/>
                  </a:lnTo>
                  <a:lnTo>
                    <a:pt x="218065" y="246161"/>
                  </a:lnTo>
                  <a:lnTo>
                    <a:pt x="228928" y="241967"/>
                  </a:lnTo>
                  <a:lnTo>
                    <a:pt x="238157" y="236399"/>
                  </a:lnTo>
                  <a:lnTo>
                    <a:pt x="245382" y="229068"/>
                  </a:lnTo>
                  <a:lnTo>
                    <a:pt x="250248" y="220549"/>
                  </a:lnTo>
                  <a:lnTo>
                    <a:pt x="252172" y="212061"/>
                  </a:lnTo>
                  <a:lnTo>
                    <a:pt x="251131" y="204320"/>
                  </a:lnTo>
                  <a:lnTo>
                    <a:pt x="247536" y="197517"/>
                  </a:lnTo>
                  <a:lnTo>
                    <a:pt x="241935" y="191573"/>
                  </a:lnTo>
                  <a:lnTo>
                    <a:pt x="234843" y="186332"/>
                  </a:lnTo>
                  <a:lnTo>
                    <a:pt x="226679" y="181949"/>
                  </a:lnTo>
                  <a:lnTo>
                    <a:pt x="217765" y="178894"/>
                  </a:lnTo>
                  <a:lnTo>
                    <a:pt x="208335" y="177325"/>
                  </a:lnTo>
                  <a:lnTo>
                    <a:pt x="198717" y="177422"/>
                  </a:lnTo>
                  <a:lnTo>
                    <a:pt x="189333" y="179538"/>
                  </a:lnTo>
                  <a:lnTo>
                    <a:pt x="180396" y="183669"/>
                  </a:lnTo>
                  <a:lnTo>
                    <a:pt x="172089" y="189528"/>
                  </a:lnTo>
                  <a:lnTo>
                    <a:pt x="164655" y="196741"/>
                  </a:lnTo>
                  <a:lnTo>
                    <a:pt x="158140" y="204967"/>
                  </a:lnTo>
                  <a:lnTo>
                    <a:pt x="152595" y="214251"/>
                  </a:lnTo>
                  <a:lnTo>
                    <a:pt x="148160" y="224991"/>
                  </a:lnTo>
                  <a:lnTo>
                    <a:pt x="144809" y="237282"/>
                  </a:lnTo>
                  <a:lnTo>
                    <a:pt x="142541" y="250619"/>
                  </a:lnTo>
                  <a:lnTo>
                    <a:pt x="141458" y="264111"/>
                  </a:lnTo>
                  <a:lnTo>
                    <a:pt x="141516" y="277216"/>
                  </a:lnTo>
                  <a:lnTo>
                    <a:pt x="142859" y="289608"/>
                  </a:lnTo>
                  <a:lnTo>
                    <a:pt x="145888" y="301003"/>
                  </a:lnTo>
                  <a:lnTo>
                    <a:pt x="150673" y="311359"/>
                  </a:lnTo>
                  <a:lnTo>
                    <a:pt x="157157" y="320481"/>
                  </a:lnTo>
                  <a:lnTo>
                    <a:pt x="165329" y="327946"/>
                  </a:lnTo>
                  <a:lnTo>
                    <a:pt x="175008" y="333669"/>
                  </a:lnTo>
                  <a:lnTo>
                    <a:pt x="185743" y="337702"/>
                  </a:lnTo>
                  <a:lnTo>
                    <a:pt x="196932" y="340051"/>
                  </a:lnTo>
                  <a:lnTo>
                    <a:pt x="208198" y="340892"/>
                  </a:lnTo>
                  <a:lnTo>
                    <a:pt x="219539" y="340511"/>
                  </a:lnTo>
                  <a:lnTo>
                    <a:pt x="231220" y="339200"/>
                  </a:lnTo>
                  <a:lnTo>
                    <a:pt x="243357" y="337217"/>
                  </a:lnTo>
                  <a:lnTo>
                    <a:pt x="255334" y="334913"/>
                  </a:lnTo>
                  <a:lnTo>
                    <a:pt x="267053" y="332512"/>
                  </a:lnTo>
                  <a:lnTo>
                    <a:pt x="279546" y="329807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53761" y="2720148"/>
              <a:ext cx="148676" cy="292709"/>
            </a:xfrm>
            <a:custGeom>
              <a:avLst/>
              <a:gdLst/>
              <a:ahLst/>
              <a:cxnLst/>
              <a:rect l="0" t="0" r="0" b="0"/>
              <a:pathLst>
                <a:path w="148676" h="292709">
                  <a:moveTo>
                    <a:pt x="0" y="101489"/>
                  </a:moveTo>
                  <a:lnTo>
                    <a:pt x="2934" y="116158"/>
                  </a:lnTo>
                  <a:lnTo>
                    <a:pt x="5716" y="130069"/>
                  </a:lnTo>
                  <a:lnTo>
                    <a:pt x="8616" y="144567"/>
                  </a:lnTo>
                  <a:lnTo>
                    <a:pt x="11656" y="159768"/>
                  </a:lnTo>
                  <a:lnTo>
                    <a:pt x="14821" y="175593"/>
                  </a:lnTo>
                  <a:lnTo>
                    <a:pt x="18081" y="191909"/>
                  </a:lnTo>
                  <a:lnTo>
                    <a:pt x="21246" y="208426"/>
                  </a:lnTo>
                  <a:lnTo>
                    <a:pt x="23989" y="224734"/>
                  </a:lnTo>
                  <a:lnTo>
                    <a:pt x="26173" y="240620"/>
                  </a:lnTo>
                  <a:lnTo>
                    <a:pt x="28148" y="255896"/>
                  </a:lnTo>
                  <a:lnTo>
                    <a:pt x="30620" y="270314"/>
                  </a:lnTo>
                  <a:lnTo>
                    <a:pt x="33933" y="283721"/>
                  </a:lnTo>
                  <a:lnTo>
                    <a:pt x="37302" y="292509"/>
                  </a:lnTo>
                  <a:lnTo>
                    <a:pt x="39230" y="292708"/>
                  </a:lnTo>
                  <a:lnTo>
                    <a:pt x="39371" y="286628"/>
                  </a:lnTo>
                  <a:lnTo>
                    <a:pt x="38336" y="276716"/>
                  </a:lnTo>
                  <a:lnTo>
                    <a:pt x="36910" y="264711"/>
                  </a:lnTo>
                  <a:lnTo>
                    <a:pt x="35553" y="251638"/>
                  </a:lnTo>
                  <a:lnTo>
                    <a:pt x="34440" y="237875"/>
                  </a:lnTo>
                  <a:lnTo>
                    <a:pt x="33592" y="223388"/>
                  </a:lnTo>
                  <a:lnTo>
                    <a:pt x="32965" y="208194"/>
                  </a:lnTo>
                  <a:lnTo>
                    <a:pt x="32182" y="192880"/>
                  </a:lnTo>
                  <a:lnTo>
                    <a:pt x="30581" y="178500"/>
                  </a:lnTo>
                  <a:lnTo>
                    <a:pt x="27878" y="165557"/>
                  </a:lnTo>
                  <a:lnTo>
                    <a:pt x="24603" y="153729"/>
                  </a:lnTo>
                  <a:lnTo>
                    <a:pt x="21858" y="142176"/>
                  </a:lnTo>
                  <a:lnTo>
                    <a:pt x="20241" y="130358"/>
                  </a:lnTo>
                  <a:lnTo>
                    <a:pt x="19837" y="117925"/>
                  </a:lnTo>
                  <a:lnTo>
                    <a:pt x="20489" y="104574"/>
                  </a:lnTo>
                  <a:lnTo>
                    <a:pt x="21973" y="90256"/>
                  </a:lnTo>
                  <a:lnTo>
                    <a:pt x="24241" y="75417"/>
                  </a:lnTo>
                  <a:lnTo>
                    <a:pt x="27426" y="60850"/>
                  </a:lnTo>
                  <a:lnTo>
                    <a:pt x="31530" y="46995"/>
                  </a:lnTo>
                  <a:lnTo>
                    <a:pt x="36588" y="34254"/>
                  </a:lnTo>
                  <a:lnTo>
                    <a:pt x="42739" y="23150"/>
                  </a:lnTo>
                  <a:lnTo>
                    <a:pt x="49949" y="13810"/>
                  </a:lnTo>
                  <a:lnTo>
                    <a:pt x="57893" y="6522"/>
                  </a:lnTo>
                  <a:lnTo>
                    <a:pt x="66064" y="1893"/>
                  </a:lnTo>
                  <a:lnTo>
                    <a:pt x="74148" y="0"/>
                  </a:lnTo>
                  <a:lnTo>
                    <a:pt x="82033" y="489"/>
                  </a:lnTo>
                  <a:lnTo>
                    <a:pt x="89707" y="2859"/>
                  </a:lnTo>
                  <a:lnTo>
                    <a:pt x="97202" y="6632"/>
                  </a:lnTo>
                  <a:lnTo>
                    <a:pt x="104557" y="11415"/>
                  </a:lnTo>
                  <a:lnTo>
                    <a:pt x="111809" y="16908"/>
                  </a:lnTo>
                  <a:lnTo>
                    <a:pt x="118984" y="22896"/>
                  </a:lnTo>
                  <a:lnTo>
                    <a:pt x="125940" y="29390"/>
                  </a:lnTo>
                  <a:lnTo>
                    <a:pt x="132385" y="36587"/>
                  </a:lnTo>
                  <a:lnTo>
                    <a:pt x="138191" y="44548"/>
                  </a:lnTo>
                  <a:lnTo>
                    <a:pt x="143072" y="53354"/>
                  </a:lnTo>
                  <a:lnTo>
                    <a:pt x="146520" y="63177"/>
                  </a:lnTo>
                  <a:lnTo>
                    <a:pt x="148388" y="74001"/>
                  </a:lnTo>
                  <a:lnTo>
                    <a:pt x="148675" y="85355"/>
                  </a:lnTo>
                  <a:lnTo>
                    <a:pt x="147355" y="96436"/>
                  </a:lnTo>
                  <a:lnTo>
                    <a:pt x="144570" y="106806"/>
                  </a:lnTo>
                  <a:lnTo>
                    <a:pt x="140261" y="116224"/>
                  </a:lnTo>
                  <a:lnTo>
                    <a:pt x="134095" y="124478"/>
                  </a:lnTo>
                  <a:lnTo>
                    <a:pt x="126060" y="131578"/>
                  </a:lnTo>
                  <a:lnTo>
                    <a:pt x="116411" y="137532"/>
                  </a:lnTo>
                  <a:lnTo>
                    <a:pt x="105493" y="142250"/>
                  </a:lnTo>
                  <a:lnTo>
                    <a:pt x="93645" y="145794"/>
                  </a:lnTo>
                  <a:lnTo>
                    <a:pt x="81549" y="148170"/>
                  </a:lnTo>
                  <a:lnTo>
                    <a:pt x="68936" y="149370"/>
                  </a:lnTo>
                  <a:lnTo>
                    <a:pt x="53585" y="148384"/>
                  </a:lnTo>
                  <a:lnTo>
                    <a:pt x="31586" y="143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650368" y="2741432"/>
              <a:ext cx="150835" cy="132848"/>
            </a:xfrm>
            <a:custGeom>
              <a:avLst/>
              <a:gdLst/>
              <a:ahLst/>
              <a:cxnLst/>
              <a:rect l="0" t="0" r="0" b="0"/>
              <a:pathLst>
                <a:path w="150835" h="132848">
                  <a:moveTo>
                    <a:pt x="56077" y="101262"/>
                  </a:moveTo>
                  <a:lnTo>
                    <a:pt x="59011" y="92460"/>
                  </a:lnTo>
                  <a:lnTo>
                    <a:pt x="61793" y="84114"/>
                  </a:lnTo>
                  <a:lnTo>
                    <a:pt x="64684" y="75411"/>
                  </a:lnTo>
                  <a:lnTo>
                    <a:pt x="67378" y="66117"/>
                  </a:lnTo>
                  <a:lnTo>
                    <a:pt x="69247" y="55973"/>
                  </a:lnTo>
                  <a:lnTo>
                    <a:pt x="69996" y="44942"/>
                  </a:lnTo>
                  <a:lnTo>
                    <a:pt x="69336" y="33621"/>
                  </a:lnTo>
                  <a:lnTo>
                    <a:pt x="66838" y="23095"/>
                  </a:lnTo>
                  <a:lnTo>
                    <a:pt x="62453" y="13927"/>
                  </a:lnTo>
                  <a:lnTo>
                    <a:pt x="56593" y="6639"/>
                  </a:lnTo>
                  <a:lnTo>
                    <a:pt x="49912" y="1952"/>
                  </a:lnTo>
                  <a:lnTo>
                    <a:pt x="42869" y="0"/>
                  </a:lnTo>
                  <a:lnTo>
                    <a:pt x="35705" y="776"/>
                  </a:lnTo>
                  <a:lnTo>
                    <a:pt x="28522" y="4397"/>
                  </a:lnTo>
                  <a:lnTo>
                    <a:pt x="21370" y="10642"/>
                  </a:lnTo>
                  <a:lnTo>
                    <a:pt x="14587" y="19052"/>
                  </a:lnTo>
                  <a:lnTo>
                    <a:pt x="8783" y="29120"/>
                  </a:lnTo>
                  <a:lnTo>
                    <a:pt x="4220" y="40399"/>
                  </a:lnTo>
                  <a:lnTo>
                    <a:pt x="1157" y="52375"/>
                  </a:lnTo>
                  <a:lnTo>
                    <a:pt x="0" y="64479"/>
                  </a:lnTo>
                  <a:lnTo>
                    <a:pt x="780" y="76389"/>
                  </a:lnTo>
                  <a:lnTo>
                    <a:pt x="3236" y="87842"/>
                  </a:lnTo>
                  <a:lnTo>
                    <a:pt x="7009" y="98542"/>
                  </a:lnTo>
                  <a:lnTo>
                    <a:pt x="11765" y="108388"/>
                  </a:lnTo>
                  <a:lnTo>
                    <a:pt x="17225" y="116814"/>
                  </a:lnTo>
                  <a:lnTo>
                    <a:pt x="23181" y="122739"/>
                  </a:lnTo>
                  <a:lnTo>
                    <a:pt x="29470" y="125781"/>
                  </a:lnTo>
                  <a:lnTo>
                    <a:pt x="35657" y="125705"/>
                  </a:lnTo>
                  <a:lnTo>
                    <a:pt x="41051" y="122088"/>
                  </a:lnTo>
                  <a:lnTo>
                    <a:pt x="45344" y="115064"/>
                  </a:lnTo>
                  <a:lnTo>
                    <a:pt x="48564" y="105333"/>
                  </a:lnTo>
                  <a:lnTo>
                    <a:pt x="50892" y="93846"/>
                  </a:lnTo>
                  <a:lnTo>
                    <a:pt x="52557" y="81382"/>
                  </a:lnTo>
                  <a:lnTo>
                    <a:pt x="54557" y="70709"/>
                  </a:lnTo>
                  <a:lnTo>
                    <a:pt x="57600" y="65548"/>
                  </a:lnTo>
                  <a:lnTo>
                    <a:pt x="60872" y="65860"/>
                  </a:lnTo>
                  <a:lnTo>
                    <a:pt x="64141" y="70013"/>
                  </a:lnTo>
                  <a:lnTo>
                    <a:pt x="67749" y="76415"/>
                  </a:lnTo>
                  <a:lnTo>
                    <a:pt x="72343" y="83823"/>
                  </a:lnTo>
                  <a:lnTo>
                    <a:pt x="78188" y="91533"/>
                  </a:lnTo>
                  <a:lnTo>
                    <a:pt x="85052" y="99235"/>
                  </a:lnTo>
                  <a:lnTo>
                    <a:pt x="92417" y="106821"/>
                  </a:lnTo>
                  <a:lnTo>
                    <a:pt x="99923" y="114259"/>
                  </a:lnTo>
                  <a:lnTo>
                    <a:pt x="107484" y="121071"/>
                  </a:lnTo>
                  <a:lnTo>
                    <a:pt x="116161" y="126879"/>
                  </a:lnTo>
                  <a:lnTo>
                    <a:pt x="128944" y="131073"/>
                  </a:lnTo>
                  <a:lnTo>
                    <a:pt x="150834" y="132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91859" y="2711749"/>
              <a:ext cx="140920" cy="159889"/>
            </a:xfrm>
            <a:custGeom>
              <a:avLst/>
              <a:gdLst/>
              <a:ahLst/>
              <a:cxnLst/>
              <a:rect l="0" t="0" r="0" b="0"/>
              <a:pathLst>
                <a:path w="140920" h="159889">
                  <a:moveTo>
                    <a:pt x="104099" y="4603"/>
                  </a:moveTo>
                  <a:lnTo>
                    <a:pt x="95297" y="1803"/>
                  </a:lnTo>
                  <a:lnTo>
                    <a:pt x="86951" y="302"/>
                  </a:lnTo>
                  <a:lnTo>
                    <a:pt x="78257" y="0"/>
                  </a:lnTo>
                  <a:lnTo>
                    <a:pt x="69309" y="851"/>
                  </a:lnTo>
                  <a:lnTo>
                    <a:pt x="60462" y="2967"/>
                  </a:lnTo>
                  <a:lnTo>
                    <a:pt x="51923" y="6290"/>
                  </a:lnTo>
                  <a:lnTo>
                    <a:pt x="43735" y="10625"/>
                  </a:lnTo>
                  <a:lnTo>
                    <a:pt x="35858" y="15744"/>
                  </a:lnTo>
                  <a:lnTo>
                    <a:pt x="28232" y="21447"/>
                  </a:lnTo>
                  <a:lnTo>
                    <a:pt x="20958" y="27731"/>
                  </a:lnTo>
                  <a:lnTo>
                    <a:pt x="14294" y="34780"/>
                  </a:lnTo>
                  <a:lnTo>
                    <a:pt x="8342" y="42629"/>
                  </a:lnTo>
                  <a:lnTo>
                    <a:pt x="3530" y="51018"/>
                  </a:lnTo>
                  <a:lnTo>
                    <a:pt x="661" y="59496"/>
                  </a:lnTo>
                  <a:lnTo>
                    <a:pt x="0" y="67776"/>
                  </a:lnTo>
                  <a:lnTo>
                    <a:pt x="1507" y="75284"/>
                  </a:lnTo>
                  <a:lnTo>
                    <a:pt x="5103" y="81109"/>
                  </a:lnTo>
                  <a:lnTo>
                    <a:pt x="10525" y="84913"/>
                  </a:lnTo>
                  <a:lnTo>
                    <a:pt x="17570" y="87008"/>
                  </a:lnTo>
                  <a:lnTo>
                    <a:pt x="26185" y="88048"/>
                  </a:lnTo>
                  <a:lnTo>
                    <a:pt x="36198" y="88532"/>
                  </a:lnTo>
                  <a:lnTo>
                    <a:pt x="47341" y="88744"/>
                  </a:lnTo>
                  <a:lnTo>
                    <a:pt x="59345" y="88829"/>
                  </a:lnTo>
                  <a:lnTo>
                    <a:pt x="71969" y="88866"/>
                  </a:lnTo>
                  <a:lnTo>
                    <a:pt x="84870" y="89217"/>
                  </a:lnTo>
                  <a:lnTo>
                    <a:pt x="97603" y="90510"/>
                  </a:lnTo>
                  <a:lnTo>
                    <a:pt x="109926" y="93015"/>
                  </a:lnTo>
                  <a:lnTo>
                    <a:pt x="121149" y="96833"/>
                  </a:lnTo>
                  <a:lnTo>
                    <a:pt x="130096" y="102070"/>
                  </a:lnTo>
                  <a:lnTo>
                    <a:pt x="136326" y="108627"/>
                  </a:lnTo>
                  <a:lnTo>
                    <a:pt x="139881" y="116114"/>
                  </a:lnTo>
                  <a:lnTo>
                    <a:pt x="140919" y="123969"/>
                  </a:lnTo>
                  <a:lnTo>
                    <a:pt x="139797" y="131830"/>
                  </a:lnTo>
                  <a:lnTo>
                    <a:pt x="136641" y="139223"/>
                  </a:lnTo>
                  <a:lnTo>
                    <a:pt x="131266" y="145502"/>
                  </a:lnTo>
                  <a:lnTo>
                    <a:pt x="123767" y="150424"/>
                  </a:lnTo>
                  <a:lnTo>
                    <a:pt x="114482" y="154083"/>
                  </a:lnTo>
                  <a:lnTo>
                    <a:pt x="103809" y="156713"/>
                  </a:lnTo>
                  <a:lnTo>
                    <a:pt x="92117" y="158556"/>
                  </a:lnTo>
                  <a:lnTo>
                    <a:pt x="79861" y="159661"/>
                  </a:lnTo>
                  <a:lnTo>
                    <a:pt x="67568" y="159888"/>
                  </a:lnTo>
                  <a:lnTo>
                    <a:pt x="55539" y="159234"/>
                  </a:lnTo>
                  <a:lnTo>
                    <a:pt x="44307" y="157975"/>
                  </a:lnTo>
                  <a:lnTo>
                    <a:pt x="33626" y="156463"/>
                  </a:lnTo>
                  <a:lnTo>
                    <a:pt x="22563" y="154567"/>
                  </a:lnTo>
                  <a:lnTo>
                    <a:pt x="9343" y="15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64964" y="2516310"/>
              <a:ext cx="36280" cy="389556"/>
            </a:xfrm>
            <a:custGeom>
              <a:avLst/>
              <a:gdLst/>
              <a:ahLst/>
              <a:cxnLst/>
              <a:rect l="0" t="0" r="0" b="0"/>
              <a:pathLst>
                <a:path w="36280" h="389556">
                  <a:moveTo>
                    <a:pt x="4694" y="0"/>
                  </a:moveTo>
                  <a:lnTo>
                    <a:pt x="4627" y="11669"/>
                  </a:lnTo>
                  <a:lnTo>
                    <a:pt x="3986" y="22157"/>
                  </a:lnTo>
                  <a:lnTo>
                    <a:pt x="2699" y="32477"/>
                  </a:lnTo>
                  <a:lnTo>
                    <a:pt x="1185" y="43470"/>
                  </a:lnTo>
                  <a:lnTo>
                    <a:pt x="166" y="56407"/>
                  </a:lnTo>
                  <a:lnTo>
                    <a:pt x="0" y="71796"/>
                  </a:lnTo>
                  <a:lnTo>
                    <a:pt x="554" y="89008"/>
                  </a:lnTo>
                  <a:lnTo>
                    <a:pt x="1392" y="106707"/>
                  </a:lnTo>
                  <a:lnTo>
                    <a:pt x="2216" y="124060"/>
                  </a:lnTo>
                  <a:lnTo>
                    <a:pt x="2904" y="141097"/>
                  </a:lnTo>
                  <a:lnTo>
                    <a:pt x="3431" y="158428"/>
                  </a:lnTo>
                  <a:lnTo>
                    <a:pt x="3823" y="176403"/>
                  </a:lnTo>
                  <a:lnTo>
                    <a:pt x="4271" y="194591"/>
                  </a:lnTo>
                  <a:lnTo>
                    <a:pt x="5111" y="211984"/>
                  </a:lnTo>
                  <a:lnTo>
                    <a:pt x="6492" y="228068"/>
                  </a:lnTo>
                  <a:lnTo>
                    <a:pt x="8234" y="243141"/>
                  </a:lnTo>
                  <a:lnTo>
                    <a:pt x="9944" y="258018"/>
                  </a:lnTo>
                  <a:lnTo>
                    <a:pt x="11397" y="273199"/>
                  </a:lnTo>
                  <a:lnTo>
                    <a:pt x="12864" y="288362"/>
                  </a:lnTo>
                  <a:lnTo>
                    <a:pt x="14986" y="302571"/>
                  </a:lnTo>
                  <a:lnTo>
                    <a:pt x="18075" y="315359"/>
                  </a:lnTo>
                  <a:lnTo>
                    <a:pt x="21811" y="327017"/>
                  </a:lnTo>
                  <a:lnTo>
                    <a:pt x="25795" y="339799"/>
                  </a:lnTo>
                  <a:lnTo>
                    <a:pt x="30381" y="358175"/>
                  </a:lnTo>
                  <a:lnTo>
                    <a:pt x="3627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01202" y="2642653"/>
              <a:ext cx="273742" cy="42114"/>
            </a:xfrm>
            <a:custGeom>
              <a:avLst/>
              <a:gdLst/>
              <a:ahLst/>
              <a:cxnLst/>
              <a:rect l="0" t="0" r="0" b="0"/>
              <a:pathLst>
                <a:path w="273742" h="42114">
                  <a:moveTo>
                    <a:pt x="273741" y="42113"/>
                  </a:moveTo>
                  <a:lnTo>
                    <a:pt x="264872" y="39180"/>
                  </a:lnTo>
                  <a:lnTo>
                    <a:pt x="255886" y="36397"/>
                  </a:lnTo>
                  <a:lnTo>
                    <a:pt x="245885" y="33498"/>
                  </a:lnTo>
                  <a:lnTo>
                    <a:pt x="234732" y="30458"/>
                  </a:lnTo>
                  <a:lnTo>
                    <a:pt x="222272" y="27293"/>
                  </a:lnTo>
                  <a:lnTo>
                    <a:pt x="208561" y="24033"/>
                  </a:lnTo>
                  <a:lnTo>
                    <a:pt x="193797" y="20868"/>
                  </a:lnTo>
                  <a:lnTo>
                    <a:pt x="178220" y="18125"/>
                  </a:lnTo>
                  <a:lnTo>
                    <a:pt x="162037" y="15945"/>
                  </a:lnTo>
                  <a:lnTo>
                    <a:pt x="145258" y="14143"/>
                  </a:lnTo>
                  <a:lnTo>
                    <a:pt x="127703" y="12318"/>
                  </a:lnTo>
                  <a:lnTo>
                    <a:pt x="109350" y="10241"/>
                  </a:lnTo>
                  <a:lnTo>
                    <a:pt x="90633" y="8004"/>
                  </a:lnTo>
                  <a:lnTo>
                    <a:pt x="70206" y="5721"/>
                  </a:lnTo>
                  <a:lnTo>
                    <a:pt x="42922" y="31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216542" y="2737513"/>
              <a:ext cx="147071" cy="368880"/>
            </a:xfrm>
            <a:custGeom>
              <a:avLst/>
              <a:gdLst/>
              <a:ahLst/>
              <a:cxnLst/>
              <a:rect l="0" t="0" r="0" b="0"/>
              <a:pathLst>
                <a:path w="147071" h="368880">
                  <a:moveTo>
                    <a:pt x="47914" y="147295"/>
                  </a:moveTo>
                  <a:lnTo>
                    <a:pt x="49356" y="155968"/>
                  </a:lnTo>
                  <a:lnTo>
                    <a:pt x="51270" y="168316"/>
                  </a:lnTo>
                  <a:lnTo>
                    <a:pt x="53093" y="182495"/>
                  </a:lnTo>
                  <a:lnTo>
                    <a:pt x="54597" y="197758"/>
                  </a:lnTo>
                  <a:lnTo>
                    <a:pt x="55913" y="213743"/>
                  </a:lnTo>
                  <a:lnTo>
                    <a:pt x="57394" y="230224"/>
                  </a:lnTo>
                  <a:lnTo>
                    <a:pt x="59238" y="247044"/>
                  </a:lnTo>
                  <a:lnTo>
                    <a:pt x="61474" y="263929"/>
                  </a:lnTo>
                  <a:lnTo>
                    <a:pt x="64053" y="280499"/>
                  </a:lnTo>
                  <a:lnTo>
                    <a:pt x="66897" y="296572"/>
                  </a:lnTo>
                  <a:lnTo>
                    <a:pt x="69773" y="312146"/>
                  </a:lnTo>
                  <a:lnTo>
                    <a:pt x="72317" y="327297"/>
                  </a:lnTo>
                  <a:lnTo>
                    <a:pt x="74344" y="342090"/>
                  </a:lnTo>
                  <a:lnTo>
                    <a:pt x="75335" y="355453"/>
                  </a:lnTo>
                  <a:lnTo>
                    <a:pt x="73503" y="364867"/>
                  </a:lnTo>
                  <a:lnTo>
                    <a:pt x="68500" y="368879"/>
                  </a:lnTo>
                  <a:lnTo>
                    <a:pt x="62652" y="367887"/>
                  </a:lnTo>
                  <a:lnTo>
                    <a:pt x="57028" y="362982"/>
                  </a:lnTo>
                  <a:lnTo>
                    <a:pt x="51866" y="355065"/>
                  </a:lnTo>
                  <a:lnTo>
                    <a:pt x="47143" y="344671"/>
                  </a:lnTo>
                  <a:lnTo>
                    <a:pt x="42776" y="332288"/>
                  </a:lnTo>
                  <a:lnTo>
                    <a:pt x="38838" y="318386"/>
                  </a:lnTo>
                  <a:lnTo>
                    <a:pt x="35564" y="303370"/>
                  </a:lnTo>
                  <a:lnTo>
                    <a:pt x="33021" y="287570"/>
                  </a:lnTo>
                  <a:lnTo>
                    <a:pt x="30974" y="271552"/>
                  </a:lnTo>
                  <a:lnTo>
                    <a:pt x="28984" y="256103"/>
                  </a:lnTo>
                  <a:lnTo>
                    <a:pt x="26795" y="241593"/>
                  </a:lnTo>
                  <a:lnTo>
                    <a:pt x="24493" y="227714"/>
                  </a:lnTo>
                  <a:lnTo>
                    <a:pt x="22401" y="213706"/>
                  </a:lnTo>
                  <a:lnTo>
                    <a:pt x="20688" y="199141"/>
                  </a:lnTo>
                  <a:lnTo>
                    <a:pt x="19046" y="184407"/>
                  </a:lnTo>
                  <a:lnTo>
                    <a:pt x="16805" y="170493"/>
                  </a:lnTo>
                  <a:lnTo>
                    <a:pt x="13637" y="157896"/>
                  </a:lnTo>
                  <a:lnTo>
                    <a:pt x="9865" y="146149"/>
                  </a:lnTo>
                  <a:lnTo>
                    <a:pt x="6247" y="134127"/>
                  </a:lnTo>
                  <a:lnTo>
                    <a:pt x="3228" y="121194"/>
                  </a:lnTo>
                  <a:lnTo>
                    <a:pt x="1067" y="107540"/>
                  </a:lnTo>
                  <a:lnTo>
                    <a:pt x="0" y="93894"/>
                  </a:lnTo>
                  <a:lnTo>
                    <a:pt x="29" y="80710"/>
                  </a:lnTo>
                  <a:lnTo>
                    <a:pt x="1000" y="68110"/>
                  </a:lnTo>
                  <a:lnTo>
                    <a:pt x="2707" y="56049"/>
                  </a:lnTo>
                  <a:lnTo>
                    <a:pt x="4974" y="44433"/>
                  </a:lnTo>
                  <a:lnTo>
                    <a:pt x="8138" y="33482"/>
                  </a:lnTo>
                  <a:lnTo>
                    <a:pt x="13003" y="23719"/>
                  </a:lnTo>
                  <a:lnTo>
                    <a:pt x="19868" y="15344"/>
                  </a:lnTo>
                  <a:lnTo>
                    <a:pt x="28413" y="8565"/>
                  </a:lnTo>
                  <a:lnTo>
                    <a:pt x="37982" y="3760"/>
                  </a:lnTo>
                  <a:lnTo>
                    <a:pt x="48084" y="943"/>
                  </a:lnTo>
                  <a:lnTo>
                    <a:pt x="58442" y="0"/>
                  </a:lnTo>
                  <a:lnTo>
                    <a:pt x="68914" y="871"/>
                  </a:lnTo>
                  <a:lnTo>
                    <a:pt x="79429" y="3342"/>
                  </a:lnTo>
                  <a:lnTo>
                    <a:pt x="89793" y="7100"/>
                  </a:lnTo>
                  <a:lnTo>
                    <a:pt x="99686" y="11830"/>
                  </a:lnTo>
                  <a:lnTo>
                    <a:pt x="108968" y="17275"/>
                  </a:lnTo>
                  <a:lnTo>
                    <a:pt x="117507" y="23556"/>
                  </a:lnTo>
                  <a:lnTo>
                    <a:pt x="125098" y="31136"/>
                  </a:lnTo>
                  <a:lnTo>
                    <a:pt x="131714" y="40159"/>
                  </a:lnTo>
                  <a:lnTo>
                    <a:pt x="137156" y="50321"/>
                  </a:lnTo>
                  <a:lnTo>
                    <a:pt x="140990" y="61060"/>
                  </a:lnTo>
                  <a:lnTo>
                    <a:pt x="143132" y="71987"/>
                  </a:lnTo>
                  <a:lnTo>
                    <a:pt x="144116" y="82916"/>
                  </a:lnTo>
                  <a:lnTo>
                    <a:pt x="144860" y="93780"/>
                  </a:lnTo>
                  <a:lnTo>
                    <a:pt x="145910" y="104562"/>
                  </a:lnTo>
                  <a:lnTo>
                    <a:pt x="146959" y="115106"/>
                  </a:lnTo>
                  <a:lnTo>
                    <a:pt x="147070" y="125120"/>
                  </a:lnTo>
                  <a:lnTo>
                    <a:pt x="145769" y="134484"/>
                  </a:lnTo>
                  <a:lnTo>
                    <a:pt x="142893" y="143079"/>
                  </a:lnTo>
                  <a:lnTo>
                    <a:pt x="138354" y="150706"/>
                  </a:lnTo>
                  <a:lnTo>
                    <a:pt x="132289" y="157355"/>
                  </a:lnTo>
                  <a:lnTo>
                    <a:pt x="124808" y="163160"/>
                  </a:lnTo>
                  <a:lnTo>
                    <a:pt x="115898" y="168301"/>
                  </a:lnTo>
                  <a:lnTo>
                    <a:pt x="105698" y="172944"/>
                  </a:lnTo>
                  <a:lnTo>
                    <a:pt x="94665" y="177077"/>
                  </a:lnTo>
                  <a:lnTo>
                    <a:pt x="82212" y="180923"/>
                  </a:lnTo>
                  <a:lnTo>
                    <a:pt x="65011" y="184822"/>
                  </a:lnTo>
                  <a:lnTo>
                    <a:pt x="37385" y="189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97329" y="2779042"/>
              <a:ext cx="140869" cy="129115"/>
            </a:xfrm>
            <a:custGeom>
              <a:avLst/>
              <a:gdLst/>
              <a:ahLst/>
              <a:cxnLst/>
              <a:rect l="0" t="0" r="0" b="0"/>
              <a:pathLst>
                <a:path w="140869" h="129115">
                  <a:moveTo>
                    <a:pt x="77697" y="116294"/>
                  </a:moveTo>
                  <a:lnTo>
                    <a:pt x="83296" y="107493"/>
                  </a:lnTo>
                  <a:lnTo>
                    <a:pt x="86299" y="99146"/>
                  </a:lnTo>
                  <a:lnTo>
                    <a:pt x="86917" y="90443"/>
                  </a:lnTo>
                  <a:lnTo>
                    <a:pt x="85731" y="81149"/>
                  </a:lnTo>
                  <a:lnTo>
                    <a:pt x="83444" y="71006"/>
                  </a:lnTo>
                  <a:lnTo>
                    <a:pt x="80555" y="59970"/>
                  </a:lnTo>
                  <a:lnTo>
                    <a:pt x="77188" y="48476"/>
                  </a:lnTo>
                  <a:lnTo>
                    <a:pt x="73191" y="37302"/>
                  </a:lnTo>
                  <a:lnTo>
                    <a:pt x="68501" y="26875"/>
                  </a:lnTo>
                  <a:lnTo>
                    <a:pt x="62863" y="17590"/>
                  </a:lnTo>
                  <a:lnTo>
                    <a:pt x="55781" y="9957"/>
                  </a:lnTo>
                  <a:lnTo>
                    <a:pt x="47130" y="4106"/>
                  </a:lnTo>
                  <a:lnTo>
                    <a:pt x="37403" y="483"/>
                  </a:lnTo>
                  <a:lnTo>
                    <a:pt x="27496" y="0"/>
                  </a:lnTo>
                  <a:lnTo>
                    <a:pt x="17967" y="2866"/>
                  </a:lnTo>
                  <a:lnTo>
                    <a:pt x="9641" y="8858"/>
                  </a:lnTo>
                  <a:lnTo>
                    <a:pt x="3725" y="17679"/>
                  </a:lnTo>
                  <a:lnTo>
                    <a:pt x="643" y="28869"/>
                  </a:lnTo>
                  <a:lnTo>
                    <a:pt x="0" y="41904"/>
                  </a:lnTo>
                  <a:lnTo>
                    <a:pt x="997" y="56306"/>
                  </a:lnTo>
                  <a:lnTo>
                    <a:pt x="3002" y="71670"/>
                  </a:lnTo>
                  <a:lnTo>
                    <a:pt x="5933" y="87050"/>
                  </a:lnTo>
                  <a:lnTo>
                    <a:pt x="10168" y="101003"/>
                  </a:lnTo>
                  <a:lnTo>
                    <a:pt x="15821" y="112844"/>
                  </a:lnTo>
                  <a:lnTo>
                    <a:pt x="22581" y="121944"/>
                  </a:lnTo>
                  <a:lnTo>
                    <a:pt x="29889" y="127407"/>
                  </a:lnTo>
                  <a:lnTo>
                    <a:pt x="37357" y="129114"/>
                  </a:lnTo>
                  <a:lnTo>
                    <a:pt x="44643" y="127549"/>
                  </a:lnTo>
                  <a:lnTo>
                    <a:pt x="51376" y="123401"/>
                  </a:lnTo>
                  <a:lnTo>
                    <a:pt x="57404" y="117327"/>
                  </a:lnTo>
                  <a:lnTo>
                    <a:pt x="62280" y="109868"/>
                  </a:lnTo>
                  <a:lnTo>
                    <a:pt x="65200" y="101434"/>
                  </a:lnTo>
                  <a:lnTo>
                    <a:pt x="65967" y="92376"/>
                  </a:lnTo>
                  <a:lnTo>
                    <a:pt x="67032" y="84683"/>
                  </a:lnTo>
                  <a:lnTo>
                    <a:pt x="70972" y="81224"/>
                  </a:lnTo>
                  <a:lnTo>
                    <a:pt x="76467" y="82143"/>
                  </a:lnTo>
                  <a:lnTo>
                    <a:pt x="82641" y="86316"/>
                  </a:lnTo>
                  <a:lnTo>
                    <a:pt x="89320" y="92347"/>
                  </a:lnTo>
                  <a:lnTo>
                    <a:pt x="96666" y="98860"/>
                  </a:lnTo>
                  <a:lnTo>
                    <a:pt x="104719" y="105083"/>
                  </a:lnTo>
                  <a:lnTo>
                    <a:pt x="112944" y="110225"/>
                  </a:lnTo>
                  <a:lnTo>
                    <a:pt x="121118" y="113536"/>
                  </a:lnTo>
                  <a:lnTo>
                    <a:pt x="129960" y="113059"/>
                  </a:lnTo>
                  <a:lnTo>
                    <a:pt x="140868" y="105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17140" y="2747937"/>
              <a:ext cx="147399" cy="152855"/>
            </a:xfrm>
            <a:custGeom>
              <a:avLst/>
              <a:gdLst/>
              <a:ahLst/>
              <a:cxnLst/>
              <a:rect l="0" t="0" r="0" b="0"/>
              <a:pathLst>
                <a:path w="147399" h="152855">
                  <a:moveTo>
                    <a:pt x="0" y="73700"/>
                  </a:moveTo>
                  <a:lnTo>
                    <a:pt x="5772" y="79485"/>
                  </a:lnTo>
                  <a:lnTo>
                    <a:pt x="13600" y="87832"/>
                  </a:lnTo>
                  <a:lnTo>
                    <a:pt x="21539" y="97717"/>
                  </a:lnTo>
                  <a:lnTo>
                    <a:pt x="28796" y="108719"/>
                  </a:lnTo>
                  <a:lnTo>
                    <a:pt x="35366" y="120247"/>
                  </a:lnTo>
                  <a:lnTo>
                    <a:pt x="41643" y="131469"/>
                  </a:lnTo>
                  <a:lnTo>
                    <a:pt x="47868" y="141901"/>
                  </a:lnTo>
                  <a:lnTo>
                    <a:pt x="52544" y="149798"/>
                  </a:lnTo>
                  <a:lnTo>
                    <a:pt x="53931" y="152854"/>
                  </a:lnTo>
                  <a:lnTo>
                    <a:pt x="53048" y="151440"/>
                  </a:lnTo>
                  <a:lnTo>
                    <a:pt x="50592" y="147009"/>
                  </a:lnTo>
                  <a:lnTo>
                    <a:pt x="46535" y="140964"/>
                  </a:lnTo>
                  <a:lnTo>
                    <a:pt x="40939" y="134170"/>
                  </a:lnTo>
                  <a:lnTo>
                    <a:pt x="34522" y="126747"/>
                  </a:lnTo>
                  <a:lnTo>
                    <a:pt x="28491" y="118284"/>
                  </a:lnTo>
                  <a:lnTo>
                    <a:pt x="23511" y="108611"/>
                  </a:lnTo>
                  <a:lnTo>
                    <a:pt x="20032" y="97986"/>
                  </a:lnTo>
                  <a:lnTo>
                    <a:pt x="18526" y="86924"/>
                  </a:lnTo>
                  <a:lnTo>
                    <a:pt x="19053" y="75788"/>
                  </a:lnTo>
                  <a:lnTo>
                    <a:pt x="21831" y="65226"/>
                  </a:lnTo>
                  <a:lnTo>
                    <a:pt x="27411" y="56204"/>
                  </a:lnTo>
                  <a:lnTo>
                    <a:pt x="35820" y="49103"/>
                  </a:lnTo>
                  <a:lnTo>
                    <a:pt x="46345" y="43643"/>
                  </a:lnTo>
                  <a:lnTo>
                    <a:pt x="57849" y="39190"/>
                  </a:lnTo>
                  <a:lnTo>
                    <a:pt x="69577" y="35258"/>
                  </a:lnTo>
                  <a:lnTo>
                    <a:pt x="81192" y="31407"/>
                  </a:lnTo>
                  <a:lnTo>
                    <a:pt x="92589" y="27194"/>
                  </a:lnTo>
                  <a:lnTo>
                    <a:pt x="103757" y="22432"/>
                  </a:lnTo>
                  <a:lnTo>
                    <a:pt x="114274" y="17430"/>
                  </a:lnTo>
                  <a:lnTo>
                    <a:pt x="124332" y="12391"/>
                  </a:lnTo>
                  <a:lnTo>
                    <a:pt x="134812" y="687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17180" y="2568953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0"/>
                  </a:lnTo>
                  <a:lnTo>
                    <a:pt x="0" y="101189"/>
                  </a:lnTo>
                  <a:lnTo>
                    <a:pt x="0" y="119509"/>
                  </a:lnTo>
                  <a:lnTo>
                    <a:pt x="5" y="137854"/>
                  </a:lnTo>
                  <a:lnTo>
                    <a:pt x="178" y="155744"/>
                  </a:lnTo>
                  <a:lnTo>
                    <a:pt x="827" y="172529"/>
                  </a:lnTo>
                  <a:lnTo>
                    <a:pt x="2075" y="187969"/>
                  </a:lnTo>
                  <a:lnTo>
                    <a:pt x="3728" y="202320"/>
                  </a:lnTo>
                  <a:lnTo>
                    <a:pt x="5376" y="216120"/>
                  </a:lnTo>
                  <a:lnTo>
                    <a:pt x="6788" y="229736"/>
                  </a:lnTo>
                  <a:lnTo>
                    <a:pt x="8228" y="243019"/>
                  </a:lnTo>
                  <a:lnTo>
                    <a:pt x="10332" y="255420"/>
                  </a:lnTo>
                  <a:lnTo>
                    <a:pt x="13412" y="266696"/>
                  </a:lnTo>
                  <a:lnTo>
                    <a:pt x="17294" y="277066"/>
                  </a:lnTo>
                  <a:lnTo>
                    <a:pt x="21518" y="287025"/>
                  </a:lnTo>
                  <a:lnTo>
                    <a:pt x="25765" y="296896"/>
                  </a:lnTo>
                  <a:lnTo>
                    <a:pt x="29746" y="306375"/>
                  </a:lnTo>
                  <a:lnTo>
                    <a:pt x="33531" y="315541"/>
                  </a:lnTo>
                  <a:lnTo>
                    <a:pt x="37446" y="325204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59253" y="2663709"/>
              <a:ext cx="252686" cy="21058"/>
            </a:xfrm>
            <a:custGeom>
              <a:avLst/>
              <a:gdLst/>
              <a:ahLst/>
              <a:cxnLst/>
              <a:rect l="0" t="0" r="0" b="0"/>
              <a:pathLst>
                <a:path w="252686" h="21058">
                  <a:moveTo>
                    <a:pt x="252685" y="21057"/>
                  </a:moveTo>
                  <a:lnTo>
                    <a:pt x="240950" y="18124"/>
                  </a:lnTo>
                  <a:lnTo>
                    <a:pt x="229820" y="15341"/>
                  </a:lnTo>
                  <a:lnTo>
                    <a:pt x="218222" y="12447"/>
                  </a:lnTo>
                  <a:lnTo>
                    <a:pt x="206061" y="9579"/>
                  </a:lnTo>
                  <a:lnTo>
                    <a:pt x="193401" y="7062"/>
                  </a:lnTo>
                  <a:lnTo>
                    <a:pt x="180341" y="5051"/>
                  </a:lnTo>
                  <a:lnTo>
                    <a:pt x="166816" y="3539"/>
                  </a:lnTo>
                  <a:lnTo>
                    <a:pt x="152601" y="2444"/>
                  </a:lnTo>
                  <a:lnTo>
                    <a:pt x="137633" y="1671"/>
                  </a:lnTo>
                  <a:lnTo>
                    <a:pt x="121988" y="1135"/>
                  </a:lnTo>
                  <a:lnTo>
                    <a:pt x="105802" y="767"/>
                  </a:lnTo>
                  <a:lnTo>
                    <a:pt x="89221" y="516"/>
                  </a:lnTo>
                  <a:lnTo>
                    <a:pt x="72732" y="346"/>
                  </a:lnTo>
                  <a:lnTo>
                    <a:pt x="55327" y="214"/>
                  </a:lnTo>
                  <a:lnTo>
                    <a:pt x="33243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11938" y="2821637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5801" y="11668"/>
                  </a:lnTo>
                  <a:lnTo>
                    <a:pt x="10725" y="22157"/>
                  </a:lnTo>
                  <a:lnTo>
                    <a:pt x="15222" y="32459"/>
                  </a:lnTo>
                  <a:lnTo>
                    <a:pt x="19284" y="42883"/>
                  </a:lnTo>
                  <a:lnTo>
                    <a:pt x="23092" y="55052"/>
                  </a:lnTo>
                  <a:lnTo>
                    <a:pt x="26981" y="73395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801409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88771" y="2805181"/>
              <a:ext cx="133737" cy="132157"/>
            </a:xfrm>
            <a:custGeom>
              <a:avLst/>
              <a:gdLst/>
              <a:ahLst/>
              <a:cxnLst/>
              <a:rect l="0" t="0" r="0" b="0"/>
              <a:pathLst>
                <a:path w="133737" h="132157">
                  <a:moveTo>
                    <a:pt x="102151" y="16456"/>
                  </a:moveTo>
                  <a:lnTo>
                    <a:pt x="93282" y="10722"/>
                  </a:lnTo>
                  <a:lnTo>
                    <a:pt x="84295" y="6438"/>
                  </a:lnTo>
                  <a:lnTo>
                    <a:pt x="74305" y="3237"/>
                  </a:lnTo>
                  <a:lnTo>
                    <a:pt x="63496" y="1049"/>
                  </a:lnTo>
                  <a:lnTo>
                    <a:pt x="52334" y="0"/>
                  </a:lnTo>
                  <a:lnTo>
                    <a:pt x="41138" y="67"/>
                  </a:lnTo>
                  <a:lnTo>
                    <a:pt x="30371" y="1410"/>
                  </a:lnTo>
                  <a:lnTo>
                    <a:pt x="20683" y="4434"/>
                  </a:lnTo>
                  <a:lnTo>
                    <a:pt x="12337" y="9206"/>
                  </a:lnTo>
                  <a:lnTo>
                    <a:pt x="5738" y="15341"/>
                  </a:lnTo>
                  <a:lnTo>
                    <a:pt x="1578" y="22213"/>
                  </a:lnTo>
                  <a:lnTo>
                    <a:pt x="0" y="29397"/>
                  </a:lnTo>
                  <a:lnTo>
                    <a:pt x="533" y="36997"/>
                  </a:lnTo>
                  <a:lnTo>
                    <a:pt x="2400" y="45537"/>
                  </a:lnTo>
                  <a:lnTo>
                    <a:pt x="5018" y="55241"/>
                  </a:lnTo>
                  <a:lnTo>
                    <a:pt x="8041" y="65877"/>
                  </a:lnTo>
                  <a:lnTo>
                    <a:pt x="11281" y="76941"/>
                  </a:lnTo>
                  <a:lnTo>
                    <a:pt x="14647" y="88080"/>
                  </a:lnTo>
                  <a:lnTo>
                    <a:pt x="18414" y="98814"/>
                  </a:lnTo>
                  <a:lnTo>
                    <a:pt x="23169" y="108483"/>
                  </a:lnTo>
                  <a:lnTo>
                    <a:pt x="29157" y="116821"/>
                  </a:lnTo>
                  <a:lnTo>
                    <a:pt x="36472" y="123587"/>
                  </a:lnTo>
                  <a:lnTo>
                    <a:pt x="45211" y="128391"/>
                  </a:lnTo>
                  <a:lnTo>
                    <a:pt x="55274" y="131210"/>
                  </a:lnTo>
                  <a:lnTo>
                    <a:pt x="66268" y="132156"/>
                  </a:lnTo>
                  <a:lnTo>
                    <a:pt x="77631" y="131288"/>
                  </a:lnTo>
                  <a:lnTo>
                    <a:pt x="88996" y="128823"/>
                  </a:lnTo>
                  <a:lnTo>
                    <a:pt x="99762" y="125193"/>
                  </a:lnTo>
                  <a:lnTo>
                    <a:pt x="110072" y="120490"/>
                  </a:lnTo>
                  <a:lnTo>
                    <a:pt x="120824" y="113190"/>
                  </a:lnTo>
                  <a:lnTo>
                    <a:pt x="133736" y="100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64622" y="287427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5"/>
                  </a:lnTo>
                  <a:lnTo>
                    <a:pt x="3694" y="42677"/>
                  </a:lnTo>
                  <a:lnTo>
                    <a:pt x="5544" y="53945"/>
                  </a:lnTo>
                  <a:lnTo>
                    <a:pt x="7712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22507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27144" y="2821491"/>
              <a:ext cx="116628" cy="247858"/>
            </a:xfrm>
            <a:custGeom>
              <a:avLst/>
              <a:gdLst/>
              <a:ahLst/>
              <a:cxnLst/>
              <a:rect l="0" t="0" r="0" b="0"/>
              <a:pathLst>
                <a:path w="116628" h="247858">
                  <a:moveTo>
                    <a:pt x="21705" y="63317"/>
                  </a:moveTo>
                  <a:lnTo>
                    <a:pt x="24639" y="77852"/>
                  </a:lnTo>
                  <a:lnTo>
                    <a:pt x="27422" y="90483"/>
                  </a:lnTo>
                  <a:lnTo>
                    <a:pt x="30322" y="102397"/>
                  </a:lnTo>
                  <a:lnTo>
                    <a:pt x="33361" y="114224"/>
                  </a:lnTo>
                  <a:lnTo>
                    <a:pt x="36526" y="126713"/>
                  </a:lnTo>
                  <a:lnTo>
                    <a:pt x="39785" y="140206"/>
                  </a:lnTo>
                  <a:lnTo>
                    <a:pt x="42951" y="154700"/>
                  </a:lnTo>
                  <a:lnTo>
                    <a:pt x="45694" y="170035"/>
                  </a:lnTo>
                  <a:lnTo>
                    <a:pt x="47874" y="186011"/>
                  </a:lnTo>
                  <a:lnTo>
                    <a:pt x="49676" y="202128"/>
                  </a:lnTo>
                  <a:lnTo>
                    <a:pt x="51501" y="217634"/>
                  </a:lnTo>
                  <a:lnTo>
                    <a:pt x="53551" y="232102"/>
                  </a:lnTo>
                  <a:lnTo>
                    <a:pt x="54770" y="243174"/>
                  </a:lnTo>
                  <a:lnTo>
                    <a:pt x="53792" y="247857"/>
                  </a:lnTo>
                  <a:lnTo>
                    <a:pt x="51021" y="247023"/>
                  </a:lnTo>
                  <a:lnTo>
                    <a:pt x="47132" y="242340"/>
                  </a:lnTo>
                  <a:lnTo>
                    <a:pt x="42802" y="234899"/>
                  </a:lnTo>
                  <a:lnTo>
                    <a:pt x="38437" y="225460"/>
                  </a:lnTo>
                  <a:lnTo>
                    <a:pt x="34365" y="214592"/>
                  </a:lnTo>
                  <a:lnTo>
                    <a:pt x="30933" y="202720"/>
                  </a:lnTo>
                  <a:lnTo>
                    <a:pt x="28250" y="190157"/>
                  </a:lnTo>
                  <a:lnTo>
                    <a:pt x="26092" y="177284"/>
                  </a:lnTo>
                  <a:lnTo>
                    <a:pt x="24021" y="164563"/>
                  </a:lnTo>
                  <a:lnTo>
                    <a:pt x="21773" y="152218"/>
                  </a:lnTo>
                  <a:lnTo>
                    <a:pt x="19431" y="139960"/>
                  </a:lnTo>
                  <a:lnTo>
                    <a:pt x="17311" y="127124"/>
                  </a:lnTo>
                  <a:lnTo>
                    <a:pt x="15577" y="113383"/>
                  </a:lnTo>
                  <a:lnTo>
                    <a:pt x="13923" y="99221"/>
                  </a:lnTo>
                  <a:lnTo>
                    <a:pt x="11672" y="85699"/>
                  </a:lnTo>
                  <a:lnTo>
                    <a:pt x="8503" y="73379"/>
                  </a:lnTo>
                  <a:lnTo>
                    <a:pt x="4899" y="62157"/>
                  </a:lnTo>
                  <a:lnTo>
                    <a:pt x="1928" y="51554"/>
                  </a:lnTo>
                  <a:lnTo>
                    <a:pt x="164" y="41209"/>
                  </a:lnTo>
                  <a:lnTo>
                    <a:pt x="0" y="31260"/>
                  </a:lnTo>
                  <a:lnTo>
                    <a:pt x="1877" y="22244"/>
                  </a:lnTo>
                  <a:lnTo>
                    <a:pt x="5816" y="14405"/>
                  </a:lnTo>
                  <a:lnTo>
                    <a:pt x="11530" y="8005"/>
                  </a:lnTo>
                  <a:lnTo>
                    <a:pt x="18638" y="3460"/>
                  </a:lnTo>
                  <a:lnTo>
                    <a:pt x="26777" y="822"/>
                  </a:lnTo>
                  <a:lnTo>
                    <a:pt x="35491" y="0"/>
                  </a:lnTo>
                  <a:lnTo>
                    <a:pt x="44251" y="953"/>
                  </a:lnTo>
                  <a:lnTo>
                    <a:pt x="52772" y="3480"/>
                  </a:lnTo>
                  <a:lnTo>
                    <a:pt x="61135" y="7275"/>
                  </a:lnTo>
                  <a:lnTo>
                    <a:pt x="69670" y="12030"/>
                  </a:lnTo>
                  <a:lnTo>
                    <a:pt x="78557" y="17487"/>
                  </a:lnTo>
                  <a:lnTo>
                    <a:pt x="87490" y="23606"/>
                  </a:lnTo>
                  <a:lnTo>
                    <a:pt x="95812" y="30545"/>
                  </a:lnTo>
                  <a:lnTo>
                    <a:pt x="103177" y="38325"/>
                  </a:lnTo>
                  <a:lnTo>
                    <a:pt x="109258" y="46837"/>
                  </a:lnTo>
                  <a:lnTo>
                    <a:pt x="113586" y="55930"/>
                  </a:lnTo>
                  <a:lnTo>
                    <a:pt x="116075" y="65447"/>
                  </a:lnTo>
                  <a:lnTo>
                    <a:pt x="116627" y="74939"/>
                  </a:lnTo>
                  <a:lnTo>
                    <a:pt x="114959" y="83699"/>
                  </a:lnTo>
                  <a:lnTo>
                    <a:pt x="111136" y="91401"/>
                  </a:lnTo>
                  <a:lnTo>
                    <a:pt x="105487" y="98062"/>
                  </a:lnTo>
                  <a:lnTo>
                    <a:pt x="98416" y="103852"/>
                  </a:lnTo>
                  <a:lnTo>
                    <a:pt x="90308" y="108962"/>
                  </a:lnTo>
                  <a:lnTo>
                    <a:pt x="81919" y="113228"/>
                  </a:lnTo>
                  <a:lnTo>
                    <a:pt x="73555" y="116440"/>
                  </a:lnTo>
                  <a:lnTo>
                    <a:pt x="64487" y="117768"/>
                  </a:lnTo>
                  <a:lnTo>
                    <a:pt x="53291" y="115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54134" y="2579481"/>
              <a:ext cx="63173" cy="347442"/>
            </a:xfrm>
            <a:custGeom>
              <a:avLst/>
              <a:gdLst/>
              <a:ahLst/>
              <a:cxnLst/>
              <a:rect l="0" t="0" r="0" b="0"/>
              <a:pathLst>
                <a:path w="63173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9" y="79116"/>
                  </a:lnTo>
                  <a:lnTo>
                    <a:pt x="3905" y="93912"/>
                  </a:lnTo>
                  <a:lnTo>
                    <a:pt x="6201" y="109585"/>
                  </a:lnTo>
                  <a:lnTo>
                    <a:pt x="8852" y="126381"/>
                  </a:lnTo>
                  <a:lnTo>
                    <a:pt x="11599" y="144084"/>
                  </a:lnTo>
                  <a:lnTo>
                    <a:pt x="14055" y="162199"/>
                  </a:lnTo>
                  <a:lnTo>
                    <a:pt x="16050" y="180378"/>
                  </a:lnTo>
                  <a:lnTo>
                    <a:pt x="18065" y="198144"/>
                  </a:lnTo>
                  <a:lnTo>
                    <a:pt x="21099" y="214842"/>
                  </a:lnTo>
                  <a:lnTo>
                    <a:pt x="25614" y="230219"/>
                  </a:lnTo>
                  <a:lnTo>
                    <a:pt x="31107" y="244526"/>
                  </a:lnTo>
                  <a:lnTo>
                    <a:pt x="36418" y="258296"/>
                  </a:lnTo>
                  <a:lnTo>
                    <a:pt x="40881" y="271892"/>
                  </a:lnTo>
                  <a:lnTo>
                    <a:pt x="44539" y="285267"/>
                  </a:lnTo>
                  <a:lnTo>
                    <a:pt x="48356" y="299574"/>
                  </a:lnTo>
                  <a:lnTo>
                    <a:pt x="53779" y="318313"/>
                  </a:lnTo>
                  <a:lnTo>
                    <a:pt x="6317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33305" y="2782136"/>
              <a:ext cx="141929" cy="171755"/>
            </a:xfrm>
            <a:custGeom>
              <a:avLst/>
              <a:gdLst/>
              <a:ahLst/>
              <a:cxnLst/>
              <a:rect l="0" t="0" r="0" b="0"/>
              <a:pathLst>
                <a:path w="141929" h="171755">
                  <a:moveTo>
                    <a:pt x="36643" y="92143"/>
                  </a:moveTo>
                  <a:lnTo>
                    <a:pt x="48311" y="92076"/>
                  </a:lnTo>
                  <a:lnTo>
                    <a:pt x="58799" y="91436"/>
                  </a:lnTo>
                  <a:lnTo>
                    <a:pt x="69088" y="90126"/>
                  </a:lnTo>
                  <a:lnTo>
                    <a:pt x="78871" y="87748"/>
                  </a:lnTo>
                  <a:lnTo>
                    <a:pt x="87269" y="83486"/>
                  </a:lnTo>
                  <a:lnTo>
                    <a:pt x="93895" y="77065"/>
                  </a:lnTo>
                  <a:lnTo>
                    <a:pt x="98673" y="68837"/>
                  </a:lnTo>
                  <a:lnTo>
                    <a:pt x="101593" y="59489"/>
                  </a:lnTo>
                  <a:lnTo>
                    <a:pt x="102843" y="49543"/>
                  </a:lnTo>
                  <a:lnTo>
                    <a:pt x="102413" y="39463"/>
                  </a:lnTo>
                  <a:lnTo>
                    <a:pt x="100011" y="29710"/>
                  </a:lnTo>
                  <a:lnTo>
                    <a:pt x="95654" y="20505"/>
                  </a:lnTo>
                  <a:lnTo>
                    <a:pt x="89461" y="12344"/>
                  </a:lnTo>
                  <a:lnTo>
                    <a:pt x="81485" y="6067"/>
                  </a:lnTo>
                  <a:lnTo>
                    <a:pt x="71943" y="1961"/>
                  </a:lnTo>
                  <a:lnTo>
                    <a:pt x="61469" y="0"/>
                  </a:lnTo>
                  <a:lnTo>
                    <a:pt x="50989" y="114"/>
                  </a:lnTo>
                  <a:lnTo>
                    <a:pt x="41020" y="2044"/>
                  </a:lnTo>
                  <a:lnTo>
                    <a:pt x="31702" y="5591"/>
                  </a:lnTo>
                  <a:lnTo>
                    <a:pt x="22984" y="10704"/>
                  </a:lnTo>
                  <a:lnTo>
                    <a:pt x="14768" y="17212"/>
                  </a:lnTo>
                  <a:lnTo>
                    <a:pt x="7590" y="24850"/>
                  </a:lnTo>
                  <a:lnTo>
                    <a:pt x="2575" y="33346"/>
                  </a:lnTo>
                  <a:lnTo>
                    <a:pt x="163" y="42468"/>
                  </a:lnTo>
                  <a:lnTo>
                    <a:pt x="0" y="52032"/>
                  </a:lnTo>
                  <a:lnTo>
                    <a:pt x="1335" y="61905"/>
                  </a:lnTo>
                  <a:lnTo>
                    <a:pt x="3563" y="71991"/>
                  </a:lnTo>
                  <a:lnTo>
                    <a:pt x="6309" y="82221"/>
                  </a:lnTo>
                  <a:lnTo>
                    <a:pt x="9355" y="92549"/>
                  </a:lnTo>
                  <a:lnTo>
                    <a:pt x="12584" y="102938"/>
                  </a:lnTo>
                  <a:lnTo>
                    <a:pt x="16088" y="113204"/>
                  </a:lnTo>
                  <a:lnTo>
                    <a:pt x="20132" y="123024"/>
                  </a:lnTo>
                  <a:lnTo>
                    <a:pt x="24826" y="132254"/>
                  </a:lnTo>
                  <a:lnTo>
                    <a:pt x="30286" y="140758"/>
                  </a:lnTo>
                  <a:lnTo>
                    <a:pt x="36711" y="148323"/>
                  </a:lnTo>
                  <a:lnTo>
                    <a:pt x="44113" y="154926"/>
                  </a:lnTo>
                  <a:lnTo>
                    <a:pt x="52527" y="160530"/>
                  </a:lnTo>
                  <a:lnTo>
                    <a:pt x="62076" y="165004"/>
                  </a:lnTo>
                  <a:lnTo>
                    <a:pt x="72715" y="168381"/>
                  </a:lnTo>
                  <a:lnTo>
                    <a:pt x="84043" y="170643"/>
                  </a:lnTo>
                  <a:lnTo>
                    <a:pt x="96728" y="171754"/>
                  </a:lnTo>
                  <a:lnTo>
                    <a:pt x="114119" y="170695"/>
                  </a:lnTo>
                  <a:lnTo>
                    <a:pt x="141928" y="165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652600" y="2832165"/>
              <a:ext cx="127992" cy="155265"/>
            </a:xfrm>
            <a:custGeom>
              <a:avLst/>
              <a:gdLst/>
              <a:ahLst/>
              <a:cxnLst/>
              <a:rect l="0" t="0" r="0" b="0"/>
              <a:pathLst>
                <a:path w="127992" h="155265">
                  <a:moveTo>
                    <a:pt x="85846" y="10529"/>
                  </a:moveTo>
                  <a:lnTo>
                    <a:pt x="76977" y="7729"/>
                  </a:lnTo>
                  <a:lnTo>
                    <a:pt x="67989" y="6227"/>
                  </a:lnTo>
                  <a:lnTo>
                    <a:pt x="58009" y="5930"/>
                  </a:lnTo>
                  <a:lnTo>
                    <a:pt x="47547" y="6955"/>
                  </a:lnTo>
                  <a:lnTo>
                    <a:pt x="37680" y="9720"/>
                  </a:lnTo>
                  <a:lnTo>
                    <a:pt x="28982" y="14300"/>
                  </a:lnTo>
                  <a:lnTo>
                    <a:pt x="21520" y="20633"/>
                  </a:lnTo>
                  <a:lnTo>
                    <a:pt x="15129" y="28697"/>
                  </a:lnTo>
                  <a:lnTo>
                    <a:pt x="9585" y="38300"/>
                  </a:lnTo>
                  <a:lnTo>
                    <a:pt x="4996" y="48982"/>
                  </a:lnTo>
                  <a:lnTo>
                    <a:pt x="1804" y="60136"/>
                  </a:lnTo>
                  <a:lnTo>
                    <a:pt x="139" y="71373"/>
                  </a:lnTo>
                  <a:lnTo>
                    <a:pt x="0" y="82525"/>
                  </a:lnTo>
                  <a:lnTo>
                    <a:pt x="1428" y="93546"/>
                  </a:lnTo>
                  <a:lnTo>
                    <a:pt x="4288" y="104437"/>
                  </a:lnTo>
                  <a:lnTo>
                    <a:pt x="8650" y="115055"/>
                  </a:lnTo>
                  <a:lnTo>
                    <a:pt x="14849" y="125120"/>
                  </a:lnTo>
                  <a:lnTo>
                    <a:pt x="22904" y="134510"/>
                  </a:lnTo>
                  <a:lnTo>
                    <a:pt x="32396" y="142781"/>
                  </a:lnTo>
                  <a:lnTo>
                    <a:pt x="42676" y="149128"/>
                  </a:lnTo>
                  <a:lnTo>
                    <a:pt x="53287" y="153276"/>
                  </a:lnTo>
                  <a:lnTo>
                    <a:pt x="63833" y="155264"/>
                  </a:lnTo>
                  <a:lnTo>
                    <a:pt x="73907" y="155168"/>
                  </a:lnTo>
                  <a:lnTo>
                    <a:pt x="83339" y="153249"/>
                  </a:lnTo>
                  <a:lnTo>
                    <a:pt x="91994" y="149709"/>
                  </a:lnTo>
                  <a:lnTo>
                    <a:pt x="99669" y="144601"/>
                  </a:lnTo>
                  <a:lnTo>
                    <a:pt x="106353" y="138092"/>
                  </a:lnTo>
                  <a:lnTo>
                    <a:pt x="112184" y="130283"/>
                  </a:lnTo>
                  <a:lnTo>
                    <a:pt x="117343" y="121140"/>
                  </a:lnTo>
                  <a:lnTo>
                    <a:pt x="121989" y="110766"/>
                  </a:lnTo>
                  <a:lnTo>
                    <a:pt x="125770" y="99377"/>
                  </a:lnTo>
                  <a:lnTo>
                    <a:pt x="127875" y="87207"/>
                  </a:lnTo>
                  <a:lnTo>
                    <a:pt x="127991" y="74476"/>
                  </a:lnTo>
                  <a:lnTo>
                    <a:pt x="126272" y="61673"/>
                  </a:lnTo>
                  <a:lnTo>
                    <a:pt x="123058" y="49537"/>
                  </a:lnTo>
                  <a:lnTo>
                    <a:pt x="118710" y="38425"/>
                  </a:lnTo>
                  <a:lnTo>
                    <a:pt x="113460" y="28628"/>
                  </a:lnTo>
                  <a:lnTo>
                    <a:pt x="106676" y="19599"/>
                  </a:lnTo>
                  <a:lnTo>
                    <a:pt x="95534" y="10546"/>
                  </a:lnTo>
                  <a:lnTo>
                    <a:pt x="753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764029" y="2568669"/>
              <a:ext cx="132345" cy="431953"/>
            </a:xfrm>
            <a:custGeom>
              <a:avLst/>
              <a:gdLst/>
              <a:ahLst/>
              <a:cxnLst/>
              <a:rect l="0" t="0" r="0" b="0"/>
              <a:pathLst>
                <a:path w="132345" h="431953">
                  <a:moveTo>
                    <a:pt x="100759" y="431952"/>
                  </a:moveTo>
                  <a:lnTo>
                    <a:pt x="97892" y="420151"/>
                  </a:lnTo>
                  <a:lnTo>
                    <a:pt x="95750" y="408382"/>
                  </a:lnTo>
                  <a:lnTo>
                    <a:pt x="94142" y="395491"/>
                  </a:lnTo>
                  <a:lnTo>
                    <a:pt x="92789" y="381643"/>
                  </a:lnTo>
                  <a:lnTo>
                    <a:pt x="91292" y="367314"/>
                  </a:lnTo>
                  <a:lnTo>
                    <a:pt x="89436" y="352850"/>
                  </a:lnTo>
                  <a:lnTo>
                    <a:pt x="87024" y="338572"/>
                  </a:lnTo>
                  <a:lnTo>
                    <a:pt x="83795" y="324845"/>
                  </a:lnTo>
                  <a:lnTo>
                    <a:pt x="79696" y="311804"/>
                  </a:lnTo>
                  <a:lnTo>
                    <a:pt x="74994" y="299405"/>
                  </a:lnTo>
                  <a:lnTo>
                    <a:pt x="70154" y="287531"/>
                  </a:lnTo>
                  <a:lnTo>
                    <a:pt x="65458" y="276057"/>
                  </a:lnTo>
                  <a:lnTo>
                    <a:pt x="61001" y="264875"/>
                  </a:lnTo>
                  <a:lnTo>
                    <a:pt x="56784" y="253898"/>
                  </a:lnTo>
                  <a:lnTo>
                    <a:pt x="52758" y="243056"/>
                  </a:lnTo>
                  <a:lnTo>
                    <a:pt x="48715" y="231976"/>
                  </a:lnTo>
                  <a:lnTo>
                    <a:pt x="44308" y="220012"/>
                  </a:lnTo>
                  <a:lnTo>
                    <a:pt x="39379" y="206889"/>
                  </a:lnTo>
                  <a:lnTo>
                    <a:pt x="34099" y="192819"/>
                  </a:lnTo>
                  <a:lnTo>
                    <a:pt x="28863" y="178305"/>
                  </a:lnTo>
                  <a:lnTo>
                    <a:pt x="23898" y="163690"/>
                  </a:lnTo>
                  <a:lnTo>
                    <a:pt x="19260" y="149131"/>
                  </a:lnTo>
                  <a:lnTo>
                    <a:pt x="14919" y="134678"/>
                  </a:lnTo>
                  <a:lnTo>
                    <a:pt x="10819" y="120329"/>
                  </a:lnTo>
                  <a:lnTo>
                    <a:pt x="7067" y="106067"/>
                  </a:lnTo>
                  <a:lnTo>
                    <a:pt x="3920" y="91871"/>
                  </a:lnTo>
                  <a:lnTo>
                    <a:pt x="1476" y="77728"/>
                  </a:lnTo>
                  <a:lnTo>
                    <a:pt x="6" y="63788"/>
                  </a:lnTo>
                  <a:lnTo>
                    <a:pt x="0" y="50348"/>
                  </a:lnTo>
                  <a:lnTo>
                    <a:pt x="1601" y="37542"/>
                  </a:lnTo>
                  <a:lnTo>
                    <a:pt x="4965" y="25825"/>
                  </a:lnTo>
                  <a:lnTo>
                    <a:pt x="10423" y="16013"/>
                  </a:lnTo>
                  <a:lnTo>
                    <a:pt x="17947" y="8389"/>
                  </a:lnTo>
                  <a:lnTo>
                    <a:pt x="27237" y="3085"/>
                  </a:lnTo>
                  <a:lnTo>
                    <a:pt x="37905" y="333"/>
                  </a:lnTo>
                  <a:lnTo>
                    <a:pt x="49587" y="0"/>
                  </a:lnTo>
                  <a:lnTo>
                    <a:pt x="61664" y="1689"/>
                  </a:lnTo>
                  <a:lnTo>
                    <a:pt x="73304" y="4940"/>
                  </a:lnTo>
                  <a:lnTo>
                    <a:pt x="84084" y="9336"/>
                  </a:lnTo>
                  <a:lnTo>
                    <a:pt x="93855" y="14434"/>
                  </a:lnTo>
                  <a:lnTo>
                    <a:pt x="103609" y="20363"/>
                  </a:lnTo>
                  <a:lnTo>
                    <a:pt x="115315" y="28753"/>
                  </a:lnTo>
                  <a:lnTo>
                    <a:pt x="132344" y="42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96331" y="2832165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249" y="0"/>
                  </a:lnTo>
                  <a:lnTo>
                    <a:pt x="156119" y="0"/>
                  </a:lnTo>
                  <a:lnTo>
                    <a:pt x="144523" y="0"/>
                  </a:lnTo>
                  <a:lnTo>
                    <a:pt x="132362" y="0"/>
                  </a:lnTo>
                  <a:lnTo>
                    <a:pt x="119702" y="0"/>
                  </a:lnTo>
                  <a:lnTo>
                    <a:pt x="106641" y="0"/>
                  </a:lnTo>
                  <a:lnTo>
                    <a:pt x="93116" y="0"/>
                  </a:lnTo>
                  <a:lnTo>
                    <a:pt x="78902" y="0"/>
                  </a:lnTo>
                  <a:lnTo>
                    <a:pt x="63956" y="0"/>
                  </a:lnTo>
                  <a:lnTo>
                    <a:pt x="49119" y="0"/>
                  </a:lnTo>
                  <a:lnTo>
                    <a:pt x="34565" y="0"/>
                  </a:lnTo>
                  <a:lnTo>
                    <a:pt x="1901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06943" y="2737409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9" y="50454"/>
                  </a:lnTo>
                  <a:lnTo>
                    <a:pt x="354" y="66093"/>
                  </a:lnTo>
                  <a:lnTo>
                    <a:pt x="1651" y="81278"/>
                  </a:lnTo>
                  <a:lnTo>
                    <a:pt x="4153" y="95609"/>
                  </a:lnTo>
                  <a:lnTo>
                    <a:pt x="7631" y="109535"/>
                  </a:lnTo>
                  <a:lnTo>
                    <a:pt x="11576" y="124105"/>
                  </a:lnTo>
                  <a:lnTo>
                    <a:pt x="15630" y="139874"/>
                  </a:lnTo>
                  <a:lnTo>
                    <a:pt x="19469" y="156740"/>
                  </a:lnTo>
                  <a:lnTo>
                    <a:pt x="22732" y="174221"/>
                  </a:lnTo>
                  <a:lnTo>
                    <a:pt x="25297" y="191940"/>
                  </a:lnTo>
                  <a:lnTo>
                    <a:pt x="27372" y="209380"/>
                  </a:lnTo>
                  <a:lnTo>
                    <a:pt x="29388" y="225850"/>
                  </a:lnTo>
                  <a:lnTo>
                    <a:pt x="31601" y="241058"/>
                  </a:lnTo>
                  <a:lnTo>
                    <a:pt x="34129" y="254814"/>
                  </a:lnTo>
                  <a:lnTo>
                    <a:pt x="37386" y="268296"/>
                  </a:lnTo>
                  <a:lnTo>
                    <a:pt x="42778" y="283805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33243" y="2890724"/>
              <a:ext cx="200043" cy="4613"/>
            </a:xfrm>
            <a:custGeom>
              <a:avLst/>
              <a:gdLst/>
              <a:ahLst/>
              <a:cxnLst/>
              <a:rect l="0" t="0" r="0" b="0"/>
              <a:pathLst>
                <a:path w="200043" h="4613">
                  <a:moveTo>
                    <a:pt x="200042" y="4612"/>
                  </a:moveTo>
                  <a:lnTo>
                    <a:pt x="191241" y="1813"/>
                  </a:lnTo>
                  <a:lnTo>
                    <a:pt x="182894" y="311"/>
                  </a:lnTo>
                  <a:lnTo>
                    <a:pt x="174190" y="0"/>
                  </a:lnTo>
                  <a:lnTo>
                    <a:pt x="164896" y="506"/>
                  </a:lnTo>
                  <a:lnTo>
                    <a:pt x="154753" y="1326"/>
                  </a:lnTo>
                  <a:lnTo>
                    <a:pt x="143703" y="2141"/>
                  </a:lnTo>
                  <a:lnTo>
                    <a:pt x="131691" y="2825"/>
                  </a:lnTo>
                  <a:lnTo>
                    <a:pt x="118572" y="3352"/>
                  </a:lnTo>
                  <a:lnTo>
                    <a:pt x="104381" y="3738"/>
                  </a:lnTo>
                  <a:lnTo>
                    <a:pt x="89446" y="4012"/>
                  </a:lnTo>
                  <a:lnTo>
                    <a:pt x="74275" y="4204"/>
                  </a:lnTo>
                  <a:lnTo>
                    <a:pt x="59203" y="4336"/>
                  </a:lnTo>
                  <a:lnTo>
                    <a:pt x="44948" y="4426"/>
                  </a:lnTo>
                  <a:lnTo>
                    <a:pt x="31307" y="4497"/>
                  </a:lnTo>
                  <a:lnTo>
                    <a:pt x="17082" y="4556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201700" y="2642653"/>
              <a:ext cx="284270" cy="407190"/>
            </a:xfrm>
            <a:custGeom>
              <a:avLst/>
              <a:gdLst/>
              <a:ahLst/>
              <a:cxnLst/>
              <a:rect l="0" t="0" r="0" b="0"/>
              <a:pathLst>
                <a:path w="284270" h="407190">
                  <a:moveTo>
                    <a:pt x="0" y="0"/>
                  </a:moveTo>
                  <a:lnTo>
                    <a:pt x="4" y="8673"/>
                  </a:lnTo>
                  <a:lnTo>
                    <a:pt x="178" y="21021"/>
                  </a:lnTo>
                  <a:lnTo>
                    <a:pt x="825" y="35199"/>
                  </a:lnTo>
                  <a:lnTo>
                    <a:pt x="2074" y="50458"/>
                  </a:lnTo>
                  <a:lnTo>
                    <a:pt x="3727" y="66270"/>
                  </a:lnTo>
                  <a:lnTo>
                    <a:pt x="5375" y="82103"/>
                  </a:lnTo>
                  <a:lnTo>
                    <a:pt x="6781" y="97669"/>
                  </a:lnTo>
                  <a:lnTo>
                    <a:pt x="8047" y="112729"/>
                  </a:lnTo>
                  <a:lnTo>
                    <a:pt x="9504" y="127002"/>
                  </a:lnTo>
                  <a:lnTo>
                    <a:pt x="11339" y="140419"/>
                  </a:lnTo>
                  <a:lnTo>
                    <a:pt x="13743" y="153074"/>
                  </a:lnTo>
                  <a:lnTo>
                    <a:pt x="16968" y="165121"/>
                  </a:lnTo>
                  <a:lnTo>
                    <a:pt x="21058" y="176726"/>
                  </a:lnTo>
                  <a:lnTo>
                    <a:pt x="25586" y="188506"/>
                  </a:lnTo>
                  <a:lnTo>
                    <a:pt x="29778" y="201481"/>
                  </a:lnTo>
                  <a:lnTo>
                    <a:pt x="33226" y="216095"/>
                  </a:lnTo>
                  <a:lnTo>
                    <a:pt x="36028" y="231811"/>
                  </a:lnTo>
                  <a:lnTo>
                    <a:pt x="38600" y="247439"/>
                  </a:lnTo>
                  <a:lnTo>
                    <a:pt x="41213" y="262284"/>
                  </a:lnTo>
                  <a:lnTo>
                    <a:pt x="43817" y="276333"/>
                  </a:lnTo>
                  <a:lnTo>
                    <a:pt x="46120" y="289980"/>
                  </a:lnTo>
                  <a:lnTo>
                    <a:pt x="47974" y="303528"/>
                  </a:lnTo>
                  <a:lnTo>
                    <a:pt x="49542" y="317117"/>
                  </a:lnTo>
                  <a:lnTo>
                    <a:pt x="51203" y="330795"/>
                  </a:lnTo>
                  <a:lnTo>
                    <a:pt x="53149" y="344463"/>
                  </a:lnTo>
                  <a:lnTo>
                    <a:pt x="54630" y="354647"/>
                  </a:lnTo>
                  <a:lnTo>
                    <a:pt x="54889" y="357171"/>
                  </a:lnTo>
                  <a:lnTo>
                    <a:pt x="54585" y="353630"/>
                  </a:lnTo>
                  <a:lnTo>
                    <a:pt x="54323" y="346355"/>
                  </a:lnTo>
                  <a:lnTo>
                    <a:pt x="54572" y="337131"/>
                  </a:lnTo>
                  <a:lnTo>
                    <a:pt x="55513" y="327006"/>
                  </a:lnTo>
                  <a:lnTo>
                    <a:pt x="57274" y="316507"/>
                  </a:lnTo>
                  <a:lnTo>
                    <a:pt x="60046" y="305879"/>
                  </a:lnTo>
                  <a:lnTo>
                    <a:pt x="63841" y="295247"/>
                  </a:lnTo>
                  <a:lnTo>
                    <a:pt x="68675" y="285469"/>
                  </a:lnTo>
                  <a:lnTo>
                    <a:pt x="74667" y="278091"/>
                  </a:lnTo>
                  <a:lnTo>
                    <a:pt x="81763" y="273766"/>
                  </a:lnTo>
                  <a:lnTo>
                    <a:pt x="89458" y="272490"/>
                  </a:lnTo>
                  <a:lnTo>
                    <a:pt x="96928" y="274058"/>
                  </a:lnTo>
                  <a:lnTo>
                    <a:pt x="103724" y="278040"/>
                  </a:lnTo>
                  <a:lnTo>
                    <a:pt x="109760" y="283912"/>
                  </a:lnTo>
                  <a:lnTo>
                    <a:pt x="115122" y="291192"/>
                  </a:lnTo>
                  <a:lnTo>
                    <a:pt x="119950" y="299483"/>
                  </a:lnTo>
                  <a:lnTo>
                    <a:pt x="124380" y="308484"/>
                  </a:lnTo>
                  <a:lnTo>
                    <a:pt x="128523" y="317976"/>
                  </a:lnTo>
                  <a:lnTo>
                    <a:pt x="132461" y="327811"/>
                  </a:lnTo>
                  <a:lnTo>
                    <a:pt x="136091" y="338042"/>
                  </a:lnTo>
                  <a:lnTo>
                    <a:pt x="139150" y="348903"/>
                  </a:lnTo>
                  <a:lnTo>
                    <a:pt x="141548" y="360376"/>
                  </a:lnTo>
                  <a:lnTo>
                    <a:pt x="143636" y="368971"/>
                  </a:lnTo>
                  <a:lnTo>
                    <a:pt x="145824" y="370729"/>
                  </a:lnTo>
                  <a:lnTo>
                    <a:pt x="148093" y="367522"/>
                  </a:lnTo>
                  <a:lnTo>
                    <a:pt x="150853" y="361703"/>
                  </a:lnTo>
                  <a:lnTo>
                    <a:pt x="154781" y="355117"/>
                  </a:lnTo>
                  <a:lnTo>
                    <a:pt x="160134" y="348726"/>
                  </a:lnTo>
                  <a:lnTo>
                    <a:pt x="166814" y="342870"/>
                  </a:lnTo>
                  <a:lnTo>
                    <a:pt x="174577" y="337583"/>
                  </a:lnTo>
                  <a:lnTo>
                    <a:pt x="183165" y="332787"/>
                  </a:lnTo>
                  <a:lnTo>
                    <a:pt x="192522" y="328538"/>
                  </a:lnTo>
                  <a:lnTo>
                    <a:pt x="202778" y="325042"/>
                  </a:lnTo>
                  <a:lnTo>
                    <a:pt x="213925" y="322341"/>
                  </a:lnTo>
                  <a:lnTo>
                    <a:pt x="225511" y="320015"/>
                  </a:lnTo>
                  <a:lnTo>
                    <a:pt x="236754" y="317305"/>
                  </a:lnTo>
                  <a:lnTo>
                    <a:pt x="247236" y="313805"/>
                  </a:lnTo>
                  <a:lnTo>
                    <a:pt x="256731" y="309299"/>
                  </a:lnTo>
                  <a:lnTo>
                    <a:pt x="265037" y="303592"/>
                  </a:lnTo>
                  <a:lnTo>
                    <a:pt x="272163" y="296710"/>
                  </a:lnTo>
                  <a:lnTo>
                    <a:pt x="277796" y="288834"/>
                  </a:lnTo>
                  <a:lnTo>
                    <a:pt x="281233" y="280185"/>
                  </a:lnTo>
                  <a:lnTo>
                    <a:pt x="282280" y="270973"/>
                  </a:lnTo>
                  <a:lnTo>
                    <a:pt x="281036" y="261690"/>
                  </a:lnTo>
                  <a:lnTo>
                    <a:pt x="277618" y="253071"/>
                  </a:lnTo>
                  <a:lnTo>
                    <a:pt x="272320" y="245473"/>
                  </a:lnTo>
                  <a:lnTo>
                    <a:pt x="265528" y="239221"/>
                  </a:lnTo>
                  <a:lnTo>
                    <a:pt x="257615" y="234770"/>
                  </a:lnTo>
                  <a:lnTo>
                    <a:pt x="248897" y="232191"/>
                  </a:lnTo>
                  <a:lnTo>
                    <a:pt x="239775" y="231408"/>
                  </a:lnTo>
                  <a:lnTo>
                    <a:pt x="230733" y="232386"/>
                  </a:lnTo>
                  <a:lnTo>
                    <a:pt x="222027" y="234938"/>
                  </a:lnTo>
                  <a:lnTo>
                    <a:pt x="213878" y="239089"/>
                  </a:lnTo>
                  <a:lnTo>
                    <a:pt x="206551" y="245148"/>
                  </a:lnTo>
                  <a:lnTo>
                    <a:pt x="200103" y="253111"/>
                  </a:lnTo>
                  <a:lnTo>
                    <a:pt x="194433" y="262712"/>
                  </a:lnTo>
                  <a:lnTo>
                    <a:pt x="189383" y="273598"/>
                  </a:lnTo>
                  <a:lnTo>
                    <a:pt x="184805" y="285438"/>
                  </a:lnTo>
                  <a:lnTo>
                    <a:pt x="180896" y="297963"/>
                  </a:lnTo>
                  <a:lnTo>
                    <a:pt x="178177" y="310968"/>
                  </a:lnTo>
                  <a:lnTo>
                    <a:pt x="176829" y="324302"/>
                  </a:lnTo>
                  <a:lnTo>
                    <a:pt x="176738" y="337695"/>
                  </a:lnTo>
                  <a:lnTo>
                    <a:pt x="177666" y="350767"/>
                  </a:lnTo>
                  <a:lnTo>
                    <a:pt x="179372" y="363329"/>
                  </a:lnTo>
                  <a:lnTo>
                    <a:pt x="181975" y="375054"/>
                  </a:lnTo>
                  <a:lnTo>
                    <a:pt x="185922" y="385403"/>
                  </a:lnTo>
                  <a:lnTo>
                    <a:pt x="191357" y="394201"/>
                  </a:lnTo>
                  <a:lnTo>
                    <a:pt x="198124" y="401108"/>
                  </a:lnTo>
                  <a:lnTo>
                    <a:pt x="205960" y="405475"/>
                  </a:lnTo>
                  <a:lnTo>
                    <a:pt x="214604" y="407189"/>
                  </a:lnTo>
                  <a:lnTo>
                    <a:pt x="223832" y="406577"/>
                  </a:lnTo>
                  <a:lnTo>
                    <a:pt x="233471" y="404125"/>
                  </a:lnTo>
                  <a:lnTo>
                    <a:pt x="243382" y="400305"/>
                  </a:lnTo>
                  <a:lnTo>
                    <a:pt x="253019" y="395809"/>
                  </a:lnTo>
                  <a:lnTo>
                    <a:pt x="262374" y="391103"/>
                  </a:lnTo>
                  <a:lnTo>
                    <a:pt x="272266" y="385781"/>
                  </a:lnTo>
                  <a:lnTo>
                    <a:pt x="284269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643896" y="2874279"/>
              <a:ext cx="147400" cy="194002"/>
            </a:xfrm>
            <a:custGeom>
              <a:avLst/>
              <a:gdLst/>
              <a:ahLst/>
              <a:cxnLst/>
              <a:rect l="0" t="0" r="0" b="0"/>
              <a:pathLst>
                <a:path w="147400" h="194002">
                  <a:moveTo>
                    <a:pt x="0" y="21057"/>
                  </a:moveTo>
                  <a:lnTo>
                    <a:pt x="5800" y="32792"/>
                  </a:lnTo>
                  <a:lnTo>
                    <a:pt x="10724" y="43921"/>
                  </a:lnTo>
                  <a:lnTo>
                    <a:pt x="15227" y="55520"/>
                  </a:lnTo>
                  <a:lnTo>
                    <a:pt x="19448" y="67681"/>
                  </a:lnTo>
                  <a:lnTo>
                    <a:pt x="23461" y="80341"/>
                  </a:lnTo>
                  <a:lnTo>
                    <a:pt x="27328" y="93397"/>
                  </a:lnTo>
                  <a:lnTo>
                    <a:pt x="31254" y="106749"/>
                  </a:lnTo>
                  <a:lnTo>
                    <a:pt x="35577" y="120314"/>
                  </a:lnTo>
                  <a:lnTo>
                    <a:pt x="40448" y="134025"/>
                  </a:lnTo>
                  <a:lnTo>
                    <a:pt x="45686" y="147671"/>
                  </a:lnTo>
                  <a:lnTo>
                    <a:pt x="50895" y="160913"/>
                  </a:lnTo>
                  <a:lnTo>
                    <a:pt x="55846" y="173571"/>
                  </a:lnTo>
                  <a:lnTo>
                    <a:pt x="60669" y="184664"/>
                  </a:lnTo>
                  <a:lnTo>
                    <a:pt x="66522" y="191894"/>
                  </a:lnTo>
                  <a:lnTo>
                    <a:pt x="73665" y="194001"/>
                  </a:lnTo>
                  <a:lnTo>
                    <a:pt x="80400" y="191631"/>
                  </a:lnTo>
                  <a:lnTo>
                    <a:pt x="86274" y="185820"/>
                  </a:lnTo>
                  <a:lnTo>
                    <a:pt x="91416" y="177655"/>
                  </a:lnTo>
                  <a:lnTo>
                    <a:pt x="96031" y="168173"/>
                  </a:lnTo>
                  <a:lnTo>
                    <a:pt x="100282" y="158042"/>
                  </a:lnTo>
                  <a:lnTo>
                    <a:pt x="104287" y="147455"/>
                  </a:lnTo>
                  <a:lnTo>
                    <a:pt x="108128" y="136276"/>
                  </a:lnTo>
                  <a:lnTo>
                    <a:pt x="111860" y="124455"/>
                  </a:lnTo>
                  <a:lnTo>
                    <a:pt x="115518" y="112056"/>
                  </a:lnTo>
                  <a:lnTo>
                    <a:pt x="119125" y="99191"/>
                  </a:lnTo>
                  <a:lnTo>
                    <a:pt x="122700" y="85980"/>
                  </a:lnTo>
                  <a:lnTo>
                    <a:pt x="126253" y="72683"/>
                  </a:lnTo>
                  <a:lnTo>
                    <a:pt x="129793" y="59682"/>
                  </a:lnTo>
                  <a:lnTo>
                    <a:pt x="133317" y="47175"/>
                  </a:lnTo>
                  <a:lnTo>
                    <a:pt x="136680" y="35619"/>
                  </a:lnTo>
                  <a:lnTo>
                    <a:pt x="139915" y="24686"/>
                  </a:lnTo>
                  <a:lnTo>
                    <a:pt x="143307" y="1341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814186" y="2895421"/>
              <a:ext cx="135038" cy="234700"/>
            </a:xfrm>
            <a:custGeom>
              <a:avLst/>
              <a:gdLst/>
              <a:ahLst/>
              <a:cxnLst/>
              <a:rect l="0" t="0" r="0" b="0"/>
              <a:pathLst>
                <a:path w="135038" h="234700">
                  <a:moveTo>
                    <a:pt x="19223" y="94672"/>
                  </a:moveTo>
                  <a:lnTo>
                    <a:pt x="25225" y="103205"/>
                  </a:lnTo>
                  <a:lnTo>
                    <a:pt x="32070" y="108991"/>
                  </a:lnTo>
                  <a:lnTo>
                    <a:pt x="40458" y="112499"/>
                  </a:lnTo>
                  <a:lnTo>
                    <a:pt x="50085" y="114008"/>
                  </a:lnTo>
                  <a:lnTo>
                    <a:pt x="60399" y="113589"/>
                  </a:lnTo>
                  <a:lnTo>
                    <a:pt x="71002" y="111462"/>
                  </a:lnTo>
                  <a:lnTo>
                    <a:pt x="81528" y="107956"/>
                  </a:lnTo>
                  <a:lnTo>
                    <a:pt x="91580" y="103404"/>
                  </a:lnTo>
                  <a:lnTo>
                    <a:pt x="100989" y="98084"/>
                  </a:lnTo>
                  <a:lnTo>
                    <a:pt x="109457" y="91889"/>
                  </a:lnTo>
                  <a:lnTo>
                    <a:pt x="116473" y="84368"/>
                  </a:lnTo>
                  <a:lnTo>
                    <a:pt x="121887" y="75384"/>
                  </a:lnTo>
                  <a:lnTo>
                    <a:pt x="125541" y="65249"/>
                  </a:lnTo>
                  <a:lnTo>
                    <a:pt x="127103" y="54528"/>
                  </a:lnTo>
                  <a:lnTo>
                    <a:pt x="126593" y="43623"/>
                  </a:lnTo>
                  <a:lnTo>
                    <a:pt x="124150" y="33047"/>
                  </a:lnTo>
                  <a:lnTo>
                    <a:pt x="119853" y="23485"/>
                  </a:lnTo>
                  <a:lnTo>
                    <a:pt x="113928" y="15218"/>
                  </a:lnTo>
                  <a:lnTo>
                    <a:pt x="106699" y="8500"/>
                  </a:lnTo>
                  <a:lnTo>
                    <a:pt x="98486" y="3729"/>
                  </a:lnTo>
                  <a:lnTo>
                    <a:pt x="89561" y="931"/>
                  </a:lnTo>
                  <a:lnTo>
                    <a:pt x="80300" y="0"/>
                  </a:lnTo>
                  <a:lnTo>
                    <a:pt x="71163" y="878"/>
                  </a:lnTo>
                  <a:lnTo>
                    <a:pt x="62391" y="3354"/>
                  </a:lnTo>
                  <a:lnTo>
                    <a:pt x="54027" y="7114"/>
                  </a:lnTo>
                  <a:lnTo>
                    <a:pt x="46022" y="11846"/>
                  </a:lnTo>
                  <a:lnTo>
                    <a:pt x="38306" y="17288"/>
                  </a:lnTo>
                  <a:lnTo>
                    <a:pt x="30971" y="23397"/>
                  </a:lnTo>
                  <a:lnTo>
                    <a:pt x="24262" y="30329"/>
                  </a:lnTo>
                  <a:lnTo>
                    <a:pt x="18272" y="38113"/>
                  </a:lnTo>
                  <a:lnTo>
                    <a:pt x="13096" y="46968"/>
                  </a:lnTo>
                  <a:lnTo>
                    <a:pt x="8917" y="57355"/>
                  </a:lnTo>
                  <a:lnTo>
                    <a:pt x="5736" y="69381"/>
                  </a:lnTo>
                  <a:lnTo>
                    <a:pt x="3413" y="82696"/>
                  </a:lnTo>
                  <a:lnTo>
                    <a:pt x="1764" y="96697"/>
                  </a:lnTo>
                  <a:lnTo>
                    <a:pt x="618" y="110959"/>
                  </a:lnTo>
                  <a:lnTo>
                    <a:pt x="0" y="125110"/>
                  </a:lnTo>
                  <a:lnTo>
                    <a:pt x="107" y="138757"/>
                  </a:lnTo>
                  <a:lnTo>
                    <a:pt x="999" y="151742"/>
                  </a:lnTo>
                  <a:lnTo>
                    <a:pt x="2751" y="163935"/>
                  </a:lnTo>
                  <a:lnTo>
                    <a:pt x="5529" y="175138"/>
                  </a:lnTo>
                  <a:lnTo>
                    <a:pt x="9332" y="185345"/>
                  </a:lnTo>
                  <a:lnTo>
                    <a:pt x="14174" y="194692"/>
                  </a:lnTo>
                  <a:lnTo>
                    <a:pt x="20174" y="203366"/>
                  </a:lnTo>
                  <a:lnTo>
                    <a:pt x="27289" y="211530"/>
                  </a:lnTo>
                  <a:lnTo>
                    <a:pt x="35505" y="218998"/>
                  </a:lnTo>
                  <a:lnTo>
                    <a:pt x="44923" y="225262"/>
                  </a:lnTo>
                  <a:lnTo>
                    <a:pt x="55474" y="230133"/>
                  </a:lnTo>
                  <a:lnTo>
                    <a:pt x="66640" y="233403"/>
                  </a:lnTo>
                  <a:lnTo>
                    <a:pt x="77596" y="234699"/>
                  </a:lnTo>
                  <a:lnTo>
                    <a:pt x="87882" y="234016"/>
                  </a:lnTo>
                  <a:lnTo>
                    <a:pt x="97302" y="231751"/>
                  </a:lnTo>
                  <a:lnTo>
                    <a:pt x="106775" y="228194"/>
                  </a:lnTo>
                  <a:lnTo>
                    <a:pt x="118244" y="221918"/>
                  </a:lnTo>
                  <a:lnTo>
                    <a:pt x="135037" y="210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988280" y="2937450"/>
              <a:ext cx="129400" cy="169816"/>
            </a:xfrm>
            <a:custGeom>
              <a:avLst/>
              <a:gdLst/>
              <a:ahLst/>
              <a:cxnLst/>
              <a:rect l="0" t="0" r="0" b="0"/>
              <a:pathLst>
                <a:path w="129400" h="169816">
                  <a:moveTo>
                    <a:pt x="13585" y="84228"/>
                  </a:moveTo>
                  <a:lnTo>
                    <a:pt x="13651" y="95963"/>
                  </a:lnTo>
                  <a:lnTo>
                    <a:pt x="14291" y="107093"/>
                  </a:lnTo>
                  <a:lnTo>
                    <a:pt x="15583" y="118691"/>
                  </a:lnTo>
                  <a:lnTo>
                    <a:pt x="17270" y="130852"/>
                  </a:lnTo>
                  <a:lnTo>
                    <a:pt x="18939" y="143512"/>
                  </a:lnTo>
                  <a:lnTo>
                    <a:pt x="20333" y="156480"/>
                  </a:lnTo>
                  <a:lnTo>
                    <a:pt x="20706" y="166565"/>
                  </a:lnTo>
                  <a:lnTo>
                    <a:pt x="19514" y="169815"/>
                  </a:lnTo>
                  <a:lnTo>
                    <a:pt x="17460" y="167469"/>
                  </a:lnTo>
                  <a:lnTo>
                    <a:pt x="14939" y="161649"/>
                  </a:lnTo>
                  <a:lnTo>
                    <a:pt x="12113" y="153836"/>
                  </a:lnTo>
                  <a:lnTo>
                    <a:pt x="9076" y="144894"/>
                  </a:lnTo>
                  <a:lnTo>
                    <a:pt x="5900" y="135307"/>
                  </a:lnTo>
                  <a:lnTo>
                    <a:pt x="2957" y="125180"/>
                  </a:lnTo>
                  <a:lnTo>
                    <a:pt x="894" y="114358"/>
                  </a:lnTo>
                  <a:lnTo>
                    <a:pt x="0" y="102813"/>
                  </a:lnTo>
                  <a:lnTo>
                    <a:pt x="555" y="91120"/>
                  </a:lnTo>
                  <a:lnTo>
                    <a:pt x="2981" y="80332"/>
                  </a:lnTo>
                  <a:lnTo>
                    <a:pt x="7321" y="70966"/>
                  </a:lnTo>
                  <a:lnTo>
                    <a:pt x="13319" y="63034"/>
                  </a:lnTo>
                  <a:lnTo>
                    <a:pt x="20625" y="56316"/>
                  </a:lnTo>
                  <a:lnTo>
                    <a:pt x="28905" y="50534"/>
                  </a:lnTo>
                  <a:lnTo>
                    <a:pt x="37884" y="45275"/>
                  </a:lnTo>
                  <a:lnTo>
                    <a:pt x="47355" y="40035"/>
                  </a:lnTo>
                  <a:lnTo>
                    <a:pt x="57167" y="34540"/>
                  </a:lnTo>
                  <a:lnTo>
                    <a:pt x="67212" y="28879"/>
                  </a:lnTo>
                  <a:lnTo>
                    <a:pt x="77415" y="23385"/>
                  </a:lnTo>
                  <a:lnTo>
                    <a:pt x="87711" y="18251"/>
                  </a:lnTo>
                  <a:lnTo>
                    <a:pt x="97611" y="13655"/>
                  </a:lnTo>
                  <a:lnTo>
                    <a:pt x="107172" y="9384"/>
                  </a:lnTo>
                  <a:lnTo>
                    <a:pt x="117233" y="5065"/>
                  </a:lnTo>
                  <a:lnTo>
                    <a:pt x="129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155180" y="2747937"/>
              <a:ext cx="209785" cy="423209"/>
            </a:xfrm>
            <a:custGeom>
              <a:avLst/>
              <a:gdLst/>
              <a:ahLst/>
              <a:cxnLst/>
              <a:rect l="0" t="0" r="0" b="0"/>
              <a:pathLst>
                <a:path w="209785" h="423209">
                  <a:moveTo>
                    <a:pt x="4612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10"/>
                  </a:lnTo>
                  <a:lnTo>
                    <a:pt x="2146" y="74410"/>
                  </a:lnTo>
                  <a:lnTo>
                    <a:pt x="3002" y="89242"/>
                  </a:lnTo>
                  <a:lnTo>
                    <a:pt x="4177" y="103807"/>
                  </a:lnTo>
                  <a:lnTo>
                    <a:pt x="5817" y="117680"/>
                  </a:lnTo>
                  <a:lnTo>
                    <a:pt x="7918" y="131113"/>
                  </a:lnTo>
                  <a:lnTo>
                    <a:pt x="10405" y="144811"/>
                  </a:lnTo>
                  <a:lnTo>
                    <a:pt x="13194" y="159178"/>
                  </a:lnTo>
                  <a:lnTo>
                    <a:pt x="16202" y="174287"/>
                  </a:lnTo>
                  <a:lnTo>
                    <a:pt x="19368" y="190048"/>
                  </a:lnTo>
                  <a:lnTo>
                    <a:pt x="22638" y="206325"/>
                  </a:lnTo>
                  <a:lnTo>
                    <a:pt x="25816" y="222986"/>
                  </a:lnTo>
                  <a:lnTo>
                    <a:pt x="28571" y="239923"/>
                  </a:lnTo>
                  <a:lnTo>
                    <a:pt x="30760" y="257050"/>
                  </a:lnTo>
                  <a:lnTo>
                    <a:pt x="32568" y="274142"/>
                  </a:lnTo>
                  <a:lnTo>
                    <a:pt x="34397" y="290851"/>
                  </a:lnTo>
                  <a:lnTo>
                    <a:pt x="36478" y="307017"/>
                  </a:lnTo>
                  <a:lnTo>
                    <a:pt x="38706" y="322653"/>
                  </a:lnTo>
                  <a:lnTo>
                    <a:pt x="40751" y="337846"/>
                  </a:lnTo>
                  <a:lnTo>
                    <a:pt x="42412" y="352669"/>
                  </a:lnTo>
                  <a:lnTo>
                    <a:pt x="43282" y="366091"/>
                  </a:lnTo>
                  <a:lnTo>
                    <a:pt x="42777" y="374466"/>
                  </a:lnTo>
                  <a:lnTo>
                    <a:pt x="41316" y="375349"/>
                  </a:lnTo>
                  <a:lnTo>
                    <a:pt x="39874" y="370403"/>
                  </a:lnTo>
                  <a:lnTo>
                    <a:pt x="38754" y="361415"/>
                  </a:lnTo>
                  <a:lnTo>
                    <a:pt x="37948" y="349656"/>
                  </a:lnTo>
                  <a:lnTo>
                    <a:pt x="37394" y="336022"/>
                  </a:lnTo>
                  <a:lnTo>
                    <a:pt x="37354" y="321614"/>
                  </a:lnTo>
                  <a:lnTo>
                    <a:pt x="38389" y="307769"/>
                  </a:lnTo>
                  <a:lnTo>
                    <a:pt x="40723" y="295162"/>
                  </a:lnTo>
                  <a:lnTo>
                    <a:pt x="44426" y="284051"/>
                  </a:lnTo>
                  <a:lnTo>
                    <a:pt x="49588" y="274567"/>
                  </a:lnTo>
                  <a:lnTo>
                    <a:pt x="56105" y="266597"/>
                  </a:lnTo>
                  <a:lnTo>
                    <a:pt x="63903" y="260037"/>
                  </a:lnTo>
                  <a:lnTo>
                    <a:pt x="73032" y="254904"/>
                  </a:lnTo>
                  <a:lnTo>
                    <a:pt x="83385" y="251082"/>
                  </a:lnTo>
                  <a:lnTo>
                    <a:pt x="94419" y="248663"/>
                  </a:lnTo>
                  <a:lnTo>
                    <a:pt x="105284" y="248012"/>
                  </a:lnTo>
                  <a:lnTo>
                    <a:pt x="115518" y="249168"/>
                  </a:lnTo>
                  <a:lnTo>
                    <a:pt x="125184" y="251892"/>
                  </a:lnTo>
                  <a:lnTo>
                    <a:pt x="134670" y="255855"/>
                  </a:lnTo>
                  <a:lnTo>
                    <a:pt x="144232" y="260741"/>
                  </a:lnTo>
                  <a:lnTo>
                    <a:pt x="153808" y="266290"/>
                  </a:lnTo>
                  <a:lnTo>
                    <a:pt x="163099" y="272306"/>
                  </a:lnTo>
                  <a:lnTo>
                    <a:pt x="171942" y="278649"/>
                  </a:lnTo>
                  <a:lnTo>
                    <a:pt x="180170" y="285382"/>
                  </a:lnTo>
                  <a:lnTo>
                    <a:pt x="187544" y="292740"/>
                  </a:lnTo>
                  <a:lnTo>
                    <a:pt x="194014" y="300810"/>
                  </a:lnTo>
                  <a:lnTo>
                    <a:pt x="199528" y="309689"/>
                  </a:lnTo>
                  <a:lnTo>
                    <a:pt x="203940" y="319559"/>
                  </a:lnTo>
                  <a:lnTo>
                    <a:pt x="207271" y="330421"/>
                  </a:lnTo>
                  <a:lnTo>
                    <a:pt x="209356" y="341969"/>
                  </a:lnTo>
                  <a:lnTo>
                    <a:pt x="209784" y="353713"/>
                  </a:lnTo>
                  <a:lnTo>
                    <a:pt x="208472" y="365341"/>
                  </a:lnTo>
                  <a:lnTo>
                    <a:pt x="205473" y="376418"/>
                  </a:lnTo>
                  <a:lnTo>
                    <a:pt x="200794" y="386325"/>
                  </a:lnTo>
                  <a:lnTo>
                    <a:pt x="194609" y="394835"/>
                  </a:lnTo>
                  <a:lnTo>
                    <a:pt x="187204" y="402057"/>
                  </a:lnTo>
                  <a:lnTo>
                    <a:pt x="178872" y="408232"/>
                  </a:lnTo>
                  <a:lnTo>
                    <a:pt x="169864" y="413604"/>
                  </a:lnTo>
                  <a:lnTo>
                    <a:pt x="160376" y="418062"/>
                  </a:lnTo>
                  <a:lnTo>
                    <a:pt x="150556" y="421160"/>
                  </a:lnTo>
                  <a:lnTo>
                    <a:pt x="140502" y="422770"/>
                  </a:lnTo>
                  <a:lnTo>
                    <a:pt x="130123" y="423208"/>
                  </a:lnTo>
                  <a:lnTo>
                    <a:pt x="119162" y="423046"/>
                  </a:lnTo>
                  <a:lnTo>
                    <a:pt x="107539" y="422681"/>
                  </a:lnTo>
                  <a:lnTo>
                    <a:pt x="95727" y="422301"/>
                  </a:lnTo>
                  <a:lnTo>
                    <a:pt x="83401" y="421940"/>
                  </a:lnTo>
                  <a:lnTo>
                    <a:pt x="68357" y="421571"/>
                  </a:lnTo>
                  <a:lnTo>
                    <a:pt x="4672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454591" y="3169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437797" y="3830353"/>
            <a:ext cx="2141685" cy="424171"/>
            <a:chOff x="437797" y="3830353"/>
            <a:chExt cx="2141685" cy="424171"/>
          </a:xfrm>
        </p:grpSpPr>
        <p:sp>
          <p:nvSpPr>
            <p:cNvPr id="165" name="Freeform 164"/>
            <p:cNvSpPr/>
            <p:nvPr/>
          </p:nvSpPr>
          <p:spPr>
            <a:xfrm>
              <a:off x="437797" y="3958715"/>
              <a:ext cx="162328" cy="295809"/>
            </a:xfrm>
            <a:custGeom>
              <a:avLst/>
              <a:gdLst/>
              <a:ahLst/>
              <a:cxnLst/>
              <a:rect l="0" t="0" r="0" b="0"/>
              <a:pathLst>
                <a:path w="162328" h="295809">
                  <a:moveTo>
                    <a:pt x="25456" y="0"/>
                  </a:moveTo>
                  <a:lnTo>
                    <a:pt x="22523" y="8868"/>
                  </a:lnTo>
                  <a:lnTo>
                    <a:pt x="19740" y="17855"/>
                  </a:lnTo>
                  <a:lnTo>
                    <a:pt x="16845" y="27850"/>
                  </a:lnTo>
                  <a:lnTo>
                    <a:pt x="13978" y="38831"/>
                  </a:lnTo>
                  <a:lnTo>
                    <a:pt x="11461" y="50642"/>
                  </a:lnTo>
                  <a:lnTo>
                    <a:pt x="9455" y="63097"/>
                  </a:lnTo>
                  <a:lnTo>
                    <a:pt x="8115" y="75861"/>
                  </a:lnTo>
                  <a:lnTo>
                    <a:pt x="7669" y="88494"/>
                  </a:lnTo>
                  <a:lnTo>
                    <a:pt x="8140" y="100772"/>
                  </a:lnTo>
                  <a:lnTo>
                    <a:pt x="9084" y="112980"/>
                  </a:lnTo>
                  <a:lnTo>
                    <a:pt x="9716" y="125782"/>
                  </a:lnTo>
                  <a:lnTo>
                    <a:pt x="9619" y="139512"/>
                  </a:lnTo>
                  <a:lnTo>
                    <a:pt x="8890" y="154176"/>
                  </a:lnTo>
                  <a:lnTo>
                    <a:pt x="7935" y="169631"/>
                  </a:lnTo>
                  <a:lnTo>
                    <a:pt x="7029" y="185690"/>
                  </a:lnTo>
                  <a:lnTo>
                    <a:pt x="6117" y="201864"/>
                  </a:lnTo>
                  <a:lnTo>
                    <a:pt x="4906" y="217409"/>
                  </a:lnTo>
                  <a:lnTo>
                    <a:pt x="3251" y="231969"/>
                  </a:lnTo>
                  <a:lnTo>
                    <a:pt x="1481" y="245540"/>
                  </a:lnTo>
                  <a:lnTo>
                    <a:pt x="279" y="258275"/>
                  </a:lnTo>
                  <a:lnTo>
                    <a:pt x="0" y="270340"/>
                  </a:lnTo>
                  <a:lnTo>
                    <a:pt x="983" y="281088"/>
                  </a:lnTo>
                  <a:lnTo>
                    <a:pt x="3704" y="289119"/>
                  </a:lnTo>
                  <a:lnTo>
                    <a:pt x="8245" y="293892"/>
                  </a:lnTo>
                  <a:lnTo>
                    <a:pt x="14381" y="295808"/>
                  </a:lnTo>
                  <a:lnTo>
                    <a:pt x="21779" y="295734"/>
                  </a:lnTo>
                  <a:lnTo>
                    <a:pt x="30121" y="294387"/>
                  </a:lnTo>
                  <a:lnTo>
                    <a:pt x="39143" y="292080"/>
                  </a:lnTo>
                  <a:lnTo>
                    <a:pt x="48642" y="288805"/>
                  </a:lnTo>
                  <a:lnTo>
                    <a:pt x="58473" y="284616"/>
                  </a:lnTo>
                  <a:lnTo>
                    <a:pt x="68530" y="279825"/>
                  </a:lnTo>
                  <a:lnTo>
                    <a:pt x="78741" y="274911"/>
                  </a:lnTo>
                  <a:lnTo>
                    <a:pt x="89057" y="270163"/>
                  </a:lnTo>
                  <a:lnTo>
                    <a:pt x="99566" y="265824"/>
                  </a:lnTo>
                  <a:lnTo>
                    <a:pt x="111834" y="261753"/>
                  </a:lnTo>
                  <a:lnTo>
                    <a:pt x="130293" y="257595"/>
                  </a:lnTo>
                  <a:lnTo>
                    <a:pt x="16232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63253" y="4032414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57237" y="5801"/>
                  </a:lnTo>
                  <a:lnTo>
                    <a:pt x="51032" y="10725"/>
                  </a:lnTo>
                  <a:lnTo>
                    <a:pt x="43946" y="15223"/>
                  </a:lnTo>
                  <a:lnTo>
                    <a:pt x="36291" y="19284"/>
                  </a:lnTo>
                  <a:lnTo>
                    <a:pt x="27881" y="23091"/>
                  </a:lnTo>
                  <a:lnTo>
                    <a:pt x="16858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73782" y="3895544"/>
              <a:ext cx="136871" cy="73700"/>
            </a:xfrm>
            <a:custGeom>
              <a:avLst/>
              <a:gdLst/>
              <a:ahLst/>
              <a:cxnLst/>
              <a:rect l="0" t="0" r="0" b="0"/>
              <a:pathLst>
                <a:path w="136871" h="73700">
                  <a:moveTo>
                    <a:pt x="136870" y="0"/>
                  </a:moveTo>
                  <a:lnTo>
                    <a:pt x="128069" y="3000"/>
                  </a:lnTo>
                  <a:lnTo>
                    <a:pt x="119722" y="6423"/>
                  </a:lnTo>
                  <a:lnTo>
                    <a:pt x="111028" y="10619"/>
                  </a:lnTo>
                  <a:lnTo>
                    <a:pt x="102080" y="15519"/>
                  </a:lnTo>
                  <a:lnTo>
                    <a:pt x="93233" y="21001"/>
                  </a:lnTo>
                  <a:lnTo>
                    <a:pt x="84685" y="26927"/>
                  </a:lnTo>
                  <a:lnTo>
                    <a:pt x="76151" y="33015"/>
                  </a:lnTo>
                  <a:lnTo>
                    <a:pt x="66977" y="38866"/>
                  </a:lnTo>
                  <a:lnTo>
                    <a:pt x="56854" y="44277"/>
                  </a:lnTo>
                  <a:lnTo>
                    <a:pt x="46205" y="49274"/>
                  </a:lnTo>
                  <a:lnTo>
                    <a:pt x="34859" y="54610"/>
                  </a:lnTo>
                  <a:lnTo>
                    <a:pt x="20697" y="6186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89595" y="4074528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99485" y="5935"/>
                  </a:lnTo>
                  <a:lnTo>
                    <a:pt x="94561" y="12139"/>
                  </a:lnTo>
                  <a:lnTo>
                    <a:pt x="90053" y="19240"/>
                  </a:lnTo>
                  <a:lnTo>
                    <a:pt x="85660" y="27353"/>
                  </a:lnTo>
                  <a:lnTo>
                    <a:pt x="80998" y="36648"/>
                  </a:lnTo>
                  <a:lnTo>
                    <a:pt x="75888" y="47090"/>
                  </a:lnTo>
                  <a:lnTo>
                    <a:pt x="70483" y="58343"/>
                  </a:lnTo>
                  <a:lnTo>
                    <a:pt x="65159" y="69881"/>
                  </a:lnTo>
                  <a:lnTo>
                    <a:pt x="60129" y="81372"/>
                  </a:lnTo>
                  <a:lnTo>
                    <a:pt x="55278" y="92526"/>
                  </a:lnTo>
                  <a:lnTo>
                    <a:pt x="50261" y="103015"/>
                  </a:lnTo>
                  <a:lnTo>
                    <a:pt x="44886" y="112739"/>
                  </a:lnTo>
                  <a:lnTo>
                    <a:pt x="39123" y="121930"/>
                  </a:lnTo>
                  <a:lnTo>
                    <a:pt x="33022" y="131030"/>
                  </a:lnTo>
                  <a:lnTo>
                    <a:pt x="26664" y="140293"/>
                  </a:lnTo>
                  <a:lnTo>
                    <a:pt x="20422" y="149347"/>
                  </a:lnTo>
                  <a:lnTo>
                    <a:pt x="14335" y="158174"/>
                  </a:lnTo>
                  <a:lnTo>
                    <a:pt x="7870" y="16755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9595" y="4064000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46"/>
                  </a:lnTo>
                  <a:lnTo>
                    <a:pt x="15520" y="34968"/>
                  </a:lnTo>
                  <a:lnTo>
                    <a:pt x="21001" y="44462"/>
                  </a:lnTo>
                  <a:lnTo>
                    <a:pt x="26927" y="54255"/>
                  </a:lnTo>
                  <a:lnTo>
                    <a:pt x="33016" y="64268"/>
                  </a:lnTo>
                  <a:lnTo>
                    <a:pt x="38866" y="74443"/>
                  </a:lnTo>
                  <a:lnTo>
                    <a:pt x="44282" y="84728"/>
                  </a:lnTo>
                  <a:lnTo>
                    <a:pt x="49408" y="95093"/>
                  </a:lnTo>
                  <a:lnTo>
                    <a:pt x="54616" y="105511"/>
                  </a:lnTo>
                  <a:lnTo>
                    <a:pt x="60114" y="115951"/>
                  </a:lnTo>
                  <a:lnTo>
                    <a:pt x="65643" y="125947"/>
                  </a:lnTo>
                  <a:lnTo>
                    <a:pt x="71108" y="135582"/>
                  </a:lnTo>
                  <a:lnTo>
                    <a:pt x="76992" y="145704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00165" y="4032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10694" y="414822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084435" y="3856048"/>
              <a:ext cx="200042" cy="376408"/>
            </a:xfrm>
            <a:custGeom>
              <a:avLst/>
              <a:gdLst/>
              <a:ahLst/>
              <a:cxnLst/>
              <a:rect l="0" t="0" r="0" b="0"/>
              <a:pathLst>
                <a:path w="200042" h="376408">
                  <a:moveTo>
                    <a:pt x="0" y="376407"/>
                  </a:moveTo>
                  <a:lnTo>
                    <a:pt x="67" y="364673"/>
                  </a:lnTo>
                  <a:lnTo>
                    <a:pt x="707" y="353543"/>
                  </a:lnTo>
                  <a:lnTo>
                    <a:pt x="2004" y="341946"/>
                  </a:lnTo>
                  <a:lnTo>
                    <a:pt x="3863" y="329784"/>
                  </a:lnTo>
                  <a:lnTo>
                    <a:pt x="6180" y="317124"/>
                  </a:lnTo>
                  <a:lnTo>
                    <a:pt x="8842" y="304063"/>
                  </a:lnTo>
                  <a:lnTo>
                    <a:pt x="11593" y="290539"/>
                  </a:lnTo>
                  <a:lnTo>
                    <a:pt x="14051" y="276325"/>
                  </a:lnTo>
                  <a:lnTo>
                    <a:pt x="16038" y="261361"/>
                  </a:lnTo>
                  <a:lnTo>
                    <a:pt x="17709" y="245889"/>
                  </a:lnTo>
                  <a:lnTo>
                    <a:pt x="19445" y="230352"/>
                  </a:lnTo>
                  <a:lnTo>
                    <a:pt x="21468" y="215015"/>
                  </a:lnTo>
                  <a:lnTo>
                    <a:pt x="23828" y="200123"/>
                  </a:lnTo>
                  <a:lnTo>
                    <a:pt x="26492" y="185970"/>
                  </a:lnTo>
                  <a:lnTo>
                    <a:pt x="29398" y="172632"/>
                  </a:lnTo>
                  <a:lnTo>
                    <a:pt x="32486" y="159863"/>
                  </a:lnTo>
                  <a:lnTo>
                    <a:pt x="35705" y="147207"/>
                  </a:lnTo>
                  <a:lnTo>
                    <a:pt x="39015" y="134394"/>
                  </a:lnTo>
                  <a:lnTo>
                    <a:pt x="42390" y="121498"/>
                  </a:lnTo>
                  <a:lnTo>
                    <a:pt x="45809" y="108832"/>
                  </a:lnTo>
                  <a:lnTo>
                    <a:pt x="49257" y="96565"/>
                  </a:lnTo>
                  <a:lnTo>
                    <a:pt x="52725" y="84547"/>
                  </a:lnTo>
                  <a:lnTo>
                    <a:pt x="56207" y="72411"/>
                  </a:lnTo>
                  <a:lnTo>
                    <a:pt x="59698" y="59954"/>
                  </a:lnTo>
                  <a:lnTo>
                    <a:pt x="63196" y="47300"/>
                  </a:lnTo>
                  <a:lnTo>
                    <a:pt x="66697" y="34799"/>
                  </a:lnTo>
                  <a:lnTo>
                    <a:pt x="70205" y="22669"/>
                  </a:lnTo>
                  <a:lnTo>
                    <a:pt x="73907" y="11768"/>
                  </a:lnTo>
                  <a:lnTo>
                    <a:pt x="78904" y="3811"/>
                  </a:lnTo>
                  <a:lnTo>
                    <a:pt x="85399" y="0"/>
                  </a:lnTo>
                  <a:lnTo>
                    <a:pt x="91697" y="572"/>
                  </a:lnTo>
                  <a:lnTo>
                    <a:pt x="97297" y="4892"/>
                  </a:lnTo>
                  <a:lnTo>
                    <a:pt x="102436" y="12264"/>
                  </a:lnTo>
                  <a:lnTo>
                    <a:pt x="107587" y="22216"/>
                  </a:lnTo>
                  <a:lnTo>
                    <a:pt x="113016" y="34266"/>
                  </a:lnTo>
                  <a:lnTo>
                    <a:pt x="118629" y="47927"/>
                  </a:lnTo>
                  <a:lnTo>
                    <a:pt x="124089" y="62772"/>
                  </a:lnTo>
                  <a:lnTo>
                    <a:pt x="129203" y="78459"/>
                  </a:lnTo>
                  <a:lnTo>
                    <a:pt x="133941" y="94569"/>
                  </a:lnTo>
                  <a:lnTo>
                    <a:pt x="138349" y="110612"/>
                  </a:lnTo>
                  <a:lnTo>
                    <a:pt x="142501" y="126333"/>
                  </a:lnTo>
                  <a:lnTo>
                    <a:pt x="146629" y="141840"/>
                  </a:lnTo>
                  <a:lnTo>
                    <a:pt x="151093" y="157479"/>
                  </a:lnTo>
                  <a:lnTo>
                    <a:pt x="156060" y="173440"/>
                  </a:lnTo>
                  <a:lnTo>
                    <a:pt x="161364" y="189432"/>
                  </a:lnTo>
                  <a:lnTo>
                    <a:pt x="166617" y="204797"/>
                  </a:lnTo>
                  <a:lnTo>
                    <a:pt x="171594" y="219213"/>
                  </a:lnTo>
                  <a:lnTo>
                    <a:pt x="176239" y="232843"/>
                  </a:lnTo>
                  <a:lnTo>
                    <a:pt x="180586" y="246142"/>
                  </a:lnTo>
                  <a:lnTo>
                    <a:pt x="184688" y="259415"/>
                  </a:lnTo>
                  <a:lnTo>
                    <a:pt x="188456" y="272570"/>
                  </a:lnTo>
                  <a:lnTo>
                    <a:pt x="192015" y="286705"/>
                  </a:lnTo>
                  <a:lnTo>
                    <a:pt x="195679" y="305303"/>
                  </a:lnTo>
                  <a:lnTo>
                    <a:pt x="200041" y="334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116020" y="409558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313199" y="3830353"/>
              <a:ext cx="97620" cy="370518"/>
            </a:xfrm>
            <a:custGeom>
              <a:avLst/>
              <a:gdLst/>
              <a:ahLst/>
              <a:cxnLst/>
              <a:rect l="0" t="0" r="0" b="0"/>
              <a:pathLst>
                <a:path w="97620" h="370518">
                  <a:moveTo>
                    <a:pt x="66034" y="370517"/>
                  </a:moveTo>
                  <a:lnTo>
                    <a:pt x="63100" y="358782"/>
                  </a:lnTo>
                  <a:lnTo>
                    <a:pt x="60318" y="347653"/>
                  </a:lnTo>
                  <a:lnTo>
                    <a:pt x="57423" y="336055"/>
                  </a:lnTo>
                  <a:lnTo>
                    <a:pt x="54555" y="323894"/>
                  </a:lnTo>
                  <a:lnTo>
                    <a:pt x="52039" y="311234"/>
                  </a:lnTo>
                  <a:lnTo>
                    <a:pt x="50023" y="298182"/>
                  </a:lnTo>
                  <a:lnTo>
                    <a:pt x="48338" y="285003"/>
                  </a:lnTo>
                  <a:lnTo>
                    <a:pt x="46595" y="272086"/>
                  </a:lnTo>
                  <a:lnTo>
                    <a:pt x="44569" y="259620"/>
                  </a:lnTo>
                  <a:lnTo>
                    <a:pt x="42207" y="247453"/>
                  </a:lnTo>
                  <a:lnTo>
                    <a:pt x="39542" y="235212"/>
                  </a:lnTo>
                  <a:lnTo>
                    <a:pt x="36636" y="222676"/>
                  </a:lnTo>
                  <a:lnTo>
                    <a:pt x="33548" y="209797"/>
                  </a:lnTo>
                  <a:lnTo>
                    <a:pt x="30329" y="196612"/>
                  </a:lnTo>
                  <a:lnTo>
                    <a:pt x="27018" y="183182"/>
                  </a:lnTo>
                  <a:lnTo>
                    <a:pt x="23643" y="169569"/>
                  </a:lnTo>
                  <a:lnTo>
                    <a:pt x="20225" y="155824"/>
                  </a:lnTo>
                  <a:lnTo>
                    <a:pt x="16776" y="141986"/>
                  </a:lnTo>
                  <a:lnTo>
                    <a:pt x="13308" y="128084"/>
                  </a:lnTo>
                  <a:lnTo>
                    <a:pt x="9826" y="114138"/>
                  </a:lnTo>
                  <a:lnTo>
                    <a:pt x="6344" y="100166"/>
                  </a:lnTo>
                  <a:lnTo>
                    <a:pt x="3193" y="86341"/>
                  </a:lnTo>
                  <a:lnTo>
                    <a:pt x="988" y="72980"/>
                  </a:lnTo>
                  <a:lnTo>
                    <a:pt x="0" y="60223"/>
                  </a:lnTo>
                  <a:lnTo>
                    <a:pt x="490" y="48368"/>
                  </a:lnTo>
                  <a:lnTo>
                    <a:pt x="2873" y="37931"/>
                  </a:lnTo>
                  <a:lnTo>
                    <a:pt x="7184" y="29062"/>
                  </a:lnTo>
                  <a:lnTo>
                    <a:pt x="13163" y="21597"/>
                  </a:lnTo>
                  <a:lnTo>
                    <a:pt x="20456" y="15258"/>
                  </a:lnTo>
                  <a:lnTo>
                    <a:pt x="28728" y="9777"/>
                  </a:lnTo>
                  <a:lnTo>
                    <a:pt x="37701" y="5246"/>
                  </a:lnTo>
                  <a:lnTo>
                    <a:pt x="47169" y="2098"/>
                  </a:lnTo>
                  <a:lnTo>
                    <a:pt x="56965" y="456"/>
                  </a:lnTo>
                  <a:lnTo>
                    <a:pt x="66525" y="0"/>
                  </a:lnTo>
                  <a:lnTo>
                    <a:pt x="75820" y="93"/>
                  </a:lnTo>
                  <a:lnTo>
                    <a:pt x="85663" y="743"/>
                  </a:lnTo>
                  <a:lnTo>
                    <a:pt x="97619" y="2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273948" y="404294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5"/>
                  </a:lnTo>
                  <a:lnTo>
                    <a:pt x="100495" y="8615"/>
                  </a:lnTo>
                  <a:lnTo>
                    <a:pt x="91374" y="11656"/>
                  </a:lnTo>
                  <a:lnTo>
                    <a:pt x="81879" y="14820"/>
                  </a:lnTo>
                  <a:lnTo>
                    <a:pt x="72087" y="18085"/>
                  </a:lnTo>
                  <a:lnTo>
                    <a:pt x="62073" y="21423"/>
                  </a:lnTo>
                  <a:lnTo>
                    <a:pt x="51899" y="24814"/>
                  </a:lnTo>
                  <a:lnTo>
                    <a:pt x="41627" y="28238"/>
                  </a:lnTo>
                  <a:lnTo>
                    <a:pt x="31744" y="31532"/>
                  </a:lnTo>
                  <a:lnTo>
                    <a:pt x="22199" y="34714"/>
                  </a:lnTo>
                  <a:lnTo>
                    <a:pt x="1215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484518" y="3853430"/>
              <a:ext cx="35738" cy="326384"/>
            </a:xfrm>
            <a:custGeom>
              <a:avLst/>
              <a:gdLst/>
              <a:ahLst/>
              <a:cxnLst/>
              <a:rect l="0" t="0" r="0" b="0"/>
              <a:pathLst>
                <a:path w="35738" h="326384">
                  <a:moveTo>
                    <a:pt x="0" y="0"/>
                  </a:moveTo>
                  <a:lnTo>
                    <a:pt x="67" y="14669"/>
                  </a:lnTo>
                  <a:lnTo>
                    <a:pt x="707" y="28579"/>
                  </a:lnTo>
                  <a:lnTo>
                    <a:pt x="2003" y="43077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6" y="90425"/>
                  </a:lnTo>
                  <a:lnTo>
                    <a:pt x="11770" y="107115"/>
                  </a:lnTo>
                  <a:lnTo>
                    <a:pt x="14877" y="124071"/>
                  </a:lnTo>
                  <a:lnTo>
                    <a:pt x="18108" y="141215"/>
                  </a:lnTo>
                  <a:lnTo>
                    <a:pt x="21259" y="158489"/>
                  </a:lnTo>
                  <a:lnTo>
                    <a:pt x="23995" y="175851"/>
                  </a:lnTo>
                  <a:lnTo>
                    <a:pt x="26171" y="193266"/>
                  </a:lnTo>
                  <a:lnTo>
                    <a:pt x="27972" y="210383"/>
                  </a:lnTo>
                  <a:lnTo>
                    <a:pt x="29795" y="226579"/>
                  </a:lnTo>
                  <a:lnTo>
                    <a:pt x="31868" y="241582"/>
                  </a:lnTo>
                  <a:lnTo>
                    <a:pt x="33922" y="255453"/>
                  </a:lnTo>
                  <a:lnTo>
                    <a:pt x="35315" y="268391"/>
                  </a:lnTo>
                  <a:lnTo>
                    <a:pt x="35737" y="280602"/>
                  </a:lnTo>
                  <a:lnTo>
                    <a:pt x="35353" y="291825"/>
                  </a:lnTo>
                  <a:lnTo>
                    <a:pt x="34596" y="302434"/>
                  </a:lnTo>
                  <a:lnTo>
                    <a:pt x="33397" y="313366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410818" y="4011357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6"/>
                  </a:lnTo>
                  <a:lnTo>
                    <a:pt x="119096" y="11656"/>
                  </a:lnTo>
                  <a:lnTo>
                    <a:pt x="107285" y="14821"/>
                  </a:lnTo>
                  <a:lnTo>
                    <a:pt x="94831" y="18085"/>
                  </a:lnTo>
                  <a:lnTo>
                    <a:pt x="82066" y="21423"/>
                  </a:lnTo>
                  <a:lnTo>
                    <a:pt x="69434" y="24814"/>
                  </a:lnTo>
                  <a:lnTo>
                    <a:pt x="57174" y="28238"/>
                  </a:lnTo>
                  <a:lnTo>
                    <a:pt x="45589" y="31533"/>
                  </a:lnTo>
                  <a:lnTo>
                    <a:pt x="33889" y="34714"/>
                  </a:lnTo>
                  <a:lnTo>
                    <a:pt x="1993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575454" y="4017332"/>
              <a:ext cx="106235" cy="138173"/>
            </a:xfrm>
            <a:custGeom>
              <a:avLst/>
              <a:gdLst/>
              <a:ahLst/>
              <a:cxnLst/>
              <a:rect l="0" t="0" r="0" b="0"/>
              <a:pathLst>
                <a:path w="106235" h="138173">
                  <a:moveTo>
                    <a:pt x="3820" y="67725"/>
                  </a:moveTo>
                  <a:lnTo>
                    <a:pt x="15488" y="67658"/>
                  </a:lnTo>
                  <a:lnTo>
                    <a:pt x="25977" y="67017"/>
                  </a:lnTo>
                  <a:lnTo>
                    <a:pt x="36279" y="65721"/>
                  </a:lnTo>
                  <a:lnTo>
                    <a:pt x="46580" y="63861"/>
                  </a:lnTo>
                  <a:lnTo>
                    <a:pt x="56924" y="61545"/>
                  </a:lnTo>
                  <a:lnTo>
                    <a:pt x="67304" y="58869"/>
                  </a:lnTo>
                  <a:lnTo>
                    <a:pt x="77387" y="55600"/>
                  </a:lnTo>
                  <a:lnTo>
                    <a:pt x="86548" y="51196"/>
                  </a:lnTo>
                  <a:lnTo>
                    <a:pt x="94508" y="45458"/>
                  </a:lnTo>
                  <a:lnTo>
                    <a:pt x="100833" y="38657"/>
                  </a:lnTo>
                  <a:lnTo>
                    <a:pt x="104801" y="31328"/>
                  </a:lnTo>
                  <a:lnTo>
                    <a:pt x="106234" y="23853"/>
                  </a:lnTo>
                  <a:lnTo>
                    <a:pt x="105093" y="16734"/>
                  </a:lnTo>
                  <a:lnTo>
                    <a:pt x="101219" y="10646"/>
                  </a:lnTo>
                  <a:lnTo>
                    <a:pt x="94805" y="5861"/>
                  </a:lnTo>
                  <a:lnTo>
                    <a:pt x="86451" y="2464"/>
                  </a:lnTo>
                  <a:lnTo>
                    <a:pt x="76951" y="544"/>
                  </a:lnTo>
                  <a:lnTo>
                    <a:pt x="66876" y="0"/>
                  </a:lnTo>
                  <a:lnTo>
                    <a:pt x="56862" y="921"/>
                  </a:lnTo>
                  <a:lnTo>
                    <a:pt x="47678" y="3657"/>
                  </a:lnTo>
                  <a:lnTo>
                    <a:pt x="39652" y="8237"/>
                  </a:lnTo>
                  <a:lnTo>
                    <a:pt x="32586" y="14413"/>
                  </a:lnTo>
                  <a:lnTo>
                    <a:pt x="25984" y="21845"/>
                  </a:lnTo>
                  <a:lnTo>
                    <a:pt x="19508" y="30218"/>
                  </a:lnTo>
                  <a:lnTo>
                    <a:pt x="13323" y="39432"/>
                  </a:lnTo>
                  <a:lnTo>
                    <a:pt x="7995" y="49593"/>
                  </a:lnTo>
                  <a:lnTo>
                    <a:pt x="3787" y="60681"/>
                  </a:lnTo>
                  <a:lnTo>
                    <a:pt x="979" y="72398"/>
                  </a:lnTo>
                  <a:lnTo>
                    <a:pt x="0" y="84262"/>
                  </a:lnTo>
                  <a:lnTo>
                    <a:pt x="909" y="95974"/>
                  </a:lnTo>
                  <a:lnTo>
                    <a:pt x="3623" y="107109"/>
                  </a:lnTo>
                  <a:lnTo>
                    <a:pt x="8103" y="117055"/>
                  </a:lnTo>
                  <a:lnTo>
                    <a:pt x="14146" y="125579"/>
                  </a:lnTo>
                  <a:lnTo>
                    <a:pt x="21285" y="132300"/>
                  </a:lnTo>
                  <a:lnTo>
                    <a:pt x="28906" y="136543"/>
                  </a:lnTo>
                  <a:lnTo>
                    <a:pt x="36618" y="138172"/>
                  </a:lnTo>
                  <a:lnTo>
                    <a:pt x="44251" y="137504"/>
                  </a:lnTo>
                  <a:lnTo>
                    <a:pt x="51756" y="135014"/>
                  </a:lnTo>
                  <a:lnTo>
                    <a:pt x="59165" y="131138"/>
                  </a:lnTo>
                  <a:lnTo>
                    <a:pt x="66895" y="126238"/>
                  </a:lnTo>
                  <a:lnTo>
                    <a:pt x="75960" y="119559"/>
                  </a:lnTo>
                  <a:lnTo>
                    <a:pt x="88048" y="109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695088" y="3979772"/>
              <a:ext cx="94757" cy="149281"/>
            </a:xfrm>
            <a:custGeom>
              <a:avLst/>
              <a:gdLst/>
              <a:ahLst/>
              <a:cxnLst/>
              <a:rect l="0" t="0" r="0" b="0"/>
              <a:pathLst>
                <a:path w="94757" h="149281">
                  <a:moveTo>
                    <a:pt x="0" y="84228"/>
                  </a:moveTo>
                  <a:lnTo>
                    <a:pt x="3000" y="93029"/>
                  </a:lnTo>
                  <a:lnTo>
                    <a:pt x="6423" y="101376"/>
                  </a:lnTo>
                  <a:lnTo>
                    <a:pt x="10610" y="110079"/>
                  </a:lnTo>
                  <a:lnTo>
                    <a:pt x="15164" y="119373"/>
                  </a:lnTo>
                  <a:lnTo>
                    <a:pt x="19349" y="129516"/>
                  </a:lnTo>
                  <a:lnTo>
                    <a:pt x="22742" y="140459"/>
                  </a:lnTo>
                  <a:lnTo>
                    <a:pt x="24201" y="148481"/>
                  </a:lnTo>
                  <a:lnTo>
                    <a:pt x="22819" y="149280"/>
                  </a:lnTo>
                  <a:lnTo>
                    <a:pt x="19621" y="144609"/>
                  </a:lnTo>
                  <a:lnTo>
                    <a:pt x="15601" y="136503"/>
                  </a:lnTo>
                  <a:lnTo>
                    <a:pt x="11726" y="126257"/>
                  </a:lnTo>
                  <a:lnTo>
                    <a:pt x="8498" y="114671"/>
                  </a:lnTo>
                  <a:lnTo>
                    <a:pt x="6349" y="102397"/>
                  </a:lnTo>
                  <a:lnTo>
                    <a:pt x="5813" y="90049"/>
                  </a:lnTo>
                  <a:lnTo>
                    <a:pt x="7018" y="77957"/>
                  </a:lnTo>
                  <a:lnTo>
                    <a:pt x="9930" y="66542"/>
                  </a:lnTo>
                  <a:lnTo>
                    <a:pt x="14543" y="56395"/>
                  </a:lnTo>
                  <a:lnTo>
                    <a:pt x="20679" y="47718"/>
                  </a:lnTo>
                  <a:lnTo>
                    <a:pt x="28051" y="40380"/>
                  </a:lnTo>
                  <a:lnTo>
                    <a:pt x="36360" y="34127"/>
                  </a:lnTo>
                  <a:lnTo>
                    <a:pt x="45343" y="28693"/>
                  </a:lnTo>
                  <a:lnTo>
                    <a:pt x="54537" y="23809"/>
                  </a:lnTo>
                  <a:lnTo>
                    <a:pt x="64282" y="18627"/>
                  </a:lnTo>
                  <a:lnTo>
                    <a:pt x="76547" y="1156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16227" y="3885015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1" y="11802"/>
                  </a:lnTo>
                  <a:lnTo>
                    <a:pt x="1" y="23572"/>
                  </a:lnTo>
                  <a:lnTo>
                    <a:pt x="1" y="36466"/>
                  </a:lnTo>
                  <a:lnTo>
                    <a:pt x="1" y="50487"/>
                  </a:lnTo>
                  <a:lnTo>
                    <a:pt x="1" y="65464"/>
                  </a:lnTo>
                  <a:lnTo>
                    <a:pt x="5" y="81191"/>
                  </a:lnTo>
                  <a:lnTo>
                    <a:pt x="178" y="97639"/>
                  </a:lnTo>
                  <a:lnTo>
                    <a:pt x="826" y="114960"/>
                  </a:lnTo>
                  <a:lnTo>
                    <a:pt x="2079" y="133154"/>
                  </a:lnTo>
                  <a:lnTo>
                    <a:pt x="3905" y="151777"/>
                  </a:lnTo>
                  <a:lnTo>
                    <a:pt x="6201" y="170052"/>
                  </a:lnTo>
                  <a:lnTo>
                    <a:pt x="8853" y="187556"/>
                  </a:lnTo>
                  <a:lnTo>
                    <a:pt x="11610" y="204015"/>
                  </a:lnTo>
                  <a:lnTo>
                    <a:pt x="14365" y="220947"/>
                  </a:lnTo>
                  <a:lnTo>
                    <a:pt x="17357" y="242072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989886" y="3842901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65" y="8616"/>
                  </a:lnTo>
                  <a:lnTo>
                    <a:pt x="228245" y="11657"/>
                  </a:lnTo>
                  <a:lnTo>
                    <a:pt x="218749" y="14821"/>
                  </a:lnTo>
                  <a:lnTo>
                    <a:pt x="208957" y="18085"/>
                  </a:lnTo>
                  <a:lnTo>
                    <a:pt x="198943" y="21423"/>
                  </a:lnTo>
                  <a:lnTo>
                    <a:pt x="188769" y="24814"/>
                  </a:lnTo>
                  <a:lnTo>
                    <a:pt x="178479" y="28243"/>
                  </a:lnTo>
                  <a:lnTo>
                    <a:pt x="167942" y="31698"/>
                  </a:lnTo>
                  <a:lnTo>
                    <a:pt x="156876" y="35171"/>
                  </a:lnTo>
                  <a:lnTo>
                    <a:pt x="145173" y="38660"/>
                  </a:lnTo>
                  <a:lnTo>
                    <a:pt x="133042" y="42325"/>
                  </a:lnTo>
                  <a:lnTo>
                    <a:pt x="120899" y="46472"/>
                  </a:lnTo>
                  <a:lnTo>
                    <a:pt x="108990" y="51222"/>
                  </a:lnTo>
                  <a:lnTo>
                    <a:pt x="97384" y="56380"/>
                  </a:lnTo>
                  <a:lnTo>
                    <a:pt x="86057" y="61534"/>
                  </a:lnTo>
                  <a:lnTo>
                    <a:pt x="74962" y="66449"/>
                  </a:lnTo>
                  <a:lnTo>
                    <a:pt x="64206" y="71222"/>
                  </a:lnTo>
                  <a:lnTo>
                    <a:pt x="54049" y="76188"/>
                  </a:lnTo>
                  <a:lnTo>
                    <a:pt x="44589" y="81518"/>
                  </a:lnTo>
                  <a:lnTo>
                    <a:pt x="35873" y="86934"/>
                  </a:lnTo>
                  <a:lnTo>
                    <a:pt x="27023" y="92309"/>
                  </a:lnTo>
                  <a:lnTo>
                    <a:pt x="16143" y="9812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010943" y="4085057"/>
              <a:ext cx="294799" cy="115814"/>
            </a:xfrm>
            <a:custGeom>
              <a:avLst/>
              <a:gdLst/>
              <a:ahLst/>
              <a:cxnLst/>
              <a:rect l="0" t="0" r="0" b="0"/>
              <a:pathLst>
                <a:path w="294799" h="115814">
                  <a:moveTo>
                    <a:pt x="294798" y="0"/>
                  </a:moveTo>
                  <a:lnTo>
                    <a:pt x="283062" y="5800"/>
                  </a:lnTo>
                  <a:lnTo>
                    <a:pt x="271933" y="10724"/>
                  </a:lnTo>
                  <a:lnTo>
                    <a:pt x="260335" y="15227"/>
                  </a:lnTo>
                  <a:lnTo>
                    <a:pt x="248174" y="19448"/>
                  </a:lnTo>
                  <a:lnTo>
                    <a:pt x="235514" y="23461"/>
                  </a:lnTo>
                  <a:lnTo>
                    <a:pt x="222458" y="27328"/>
                  </a:lnTo>
                  <a:lnTo>
                    <a:pt x="209106" y="31253"/>
                  </a:lnTo>
                  <a:lnTo>
                    <a:pt x="195541" y="35577"/>
                  </a:lnTo>
                  <a:lnTo>
                    <a:pt x="181826" y="40448"/>
                  </a:lnTo>
                  <a:lnTo>
                    <a:pt x="168007" y="45686"/>
                  </a:lnTo>
                  <a:lnTo>
                    <a:pt x="154117" y="50894"/>
                  </a:lnTo>
                  <a:lnTo>
                    <a:pt x="140183" y="55846"/>
                  </a:lnTo>
                  <a:lnTo>
                    <a:pt x="126384" y="60644"/>
                  </a:lnTo>
                  <a:lnTo>
                    <a:pt x="113039" y="65625"/>
                  </a:lnTo>
                  <a:lnTo>
                    <a:pt x="100285" y="70972"/>
                  </a:lnTo>
                  <a:lnTo>
                    <a:pt x="88092" y="76546"/>
                  </a:lnTo>
                  <a:lnTo>
                    <a:pt x="76364" y="81988"/>
                  </a:lnTo>
                  <a:lnTo>
                    <a:pt x="64995" y="87094"/>
                  </a:lnTo>
                  <a:lnTo>
                    <a:pt x="53959" y="91872"/>
                  </a:lnTo>
                  <a:lnTo>
                    <a:pt x="42016" y="97030"/>
                  </a:lnTo>
                  <a:lnTo>
                    <a:pt x="25878" y="1041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316269" y="3842901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89"/>
                  </a:lnTo>
                  <a:lnTo>
                    <a:pt x="6772" y="83260"/>
                  </a:lnTo>
                  <a:lnTo>
                    <a:pt x="8043" y="101189"/>
                  </a:lnTo>
                  <a:lnTo>
                    <a:pt x="9502" y="119509"/>
                  </a:lnTo>
                  <a:lnTo>
                    <a:pt x="11330" y="137858"/>
                  </a:lnTo>
                  <a:lnTo>
                    <a:pt x="13388" y="155921"/>
                  </a:lnTo>
                  <a:lnTo>
                    <a:pt x="15317" y="173355"/>
                  </a:lnTo>
                  <a:lnTo>
                    <a:pt x="16915" y="190040"/>
                  </a:lnTo>
                  <a:lnTo>
                    <a:pt x="18310" y="205870"/>
                  </a:lnTo>
                  <a:lnTo>
                    <a:pt x="19855" y="220670"/>
                  </a:lnTo>
                  <a:lnTo>
                    <a:pt x="21740" y="234430"/>
                  </a:lnTo>
                  <a:lnTo>
                    <a:pt x="23847" y="246850"/>
                  </a:lnTo>
                  <a:lnTo>
                    <a:pt x="26028" y="258466"/>
                  </a:lnTo>
                  <a:lnTo>
                    <a:pt x="28480" y="270301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210984" y="393765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645" y="2934"/>
                  </a:lnTo>
                  <a:lnTo>
                    <a:pt x="171658" y="5716"/>
                  </a:lnTo>
                  <a:lnTo>
                    <a:pt x="161662" y="8611"/>
                  </a:lnTo>
                  <a:lnTo>
                    <a:pt x="150682" y="11478"/>
                  </a:lnTo>
                  <a:lnTo>
                    <a:pt x="138870" y="13995"/>
                  </a:lnTo>
                  <a:lnTo>
                    <a:pt x="126416" y="16015"/>
                  </a:lnTo>
                  <a:lnTo>
                    <a:pt x="113652" y="17873"/>
                  </a:lnTo>
                  <a:lnTo>
                    <a:pt x="101019" y="20265"/>
                  </a:lnTo>
                  <a:lnTo>
                    <a:pt x="88750" y="23539"/>
                  </a:lnTo>
                  <a:lnTo>
                    <a:pt x="76888" y="27554"/>
                  </a:lnTo>
                  <a:lnTo>
                    <a:pt x="65382" y="31867"/>
                  </a:lnTo>
                  <a:lnTo>
                    <a:pt x="54168" y="36176"/>
                  </a:lnTo>
                  <a:lnTo>
                    <a:pt x="43434" y="40399"/>
                  </a:lnTo>
                  <a:lnTo>
                    <a:pt x="32471" y="45117"/>
                  </a:lnTo>
                  <a:lnTo>
                    <a:pt x="19196" y="5185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399511" y="3992693"/>
              <a:ext cx="179971" cy="109918"/>
            </a:xfrm>
            <a:custGeom>
              <a:avLst/>
              <a:gdLst/>
              <a:ahLst/>
              <a:cxnLst/>
              <a:rect l="0" t="0" r="0" b="0"/>
              <a:pathLst>
                <a:path w="179971" h="109918">
                  <a:moveTo>
                    <a:pt x="106271" y="60778"/>
                  </a:moveTo>
                  <a:lnTo>
                    <a:pt x="103337" y="51977"/>
                  </a:lnTo>
                  <a:lnTo>
                    <a:pt x="100555" y="43630"/>
                  </a:lnTo>
                  <a:lnTo>
                    <a:pt x="97646" y="34941"/>
                  </a:lnTo>
                  <a:lnTo>
                    <a:pt x="94260" y="26165"/>
                  </a:lnTo>
                  <a:lnTo>
                    <a:pt x="89799" y="17967"/>
                  </a:lnTo>
                  <a:lnTo>
                    <a:pt x="84028" y="10695"/>
                  </a:lnTo>
                  <a:lnTo>
                    <a:pt x="77039" y="4851"/>
                  </a:lnTo>
                  <a:lnTo>
                    <a:pt x="69055" y="1215"/>
                  </a:lnTo>
                  <a:lnTo>
                    <a:pt x="60319" y="0"/>
                  </a:lnTo>
                  <a:lnTo>
                    <a:pt x="51200" y="949"/>
                  </a:lnTo>
                  <a:lnTo>
                    <a:pt x="42167" y="3630"/>
                  </a:lnTo>
                  <a:lnTo>
                    <a:pt x="33472" y="7617"/>
                  </a:lnTo>
                  <a:lnTo>
                    <a:pt x="25331" y="12713"/>
                  </a:lnTo>
                  <a:lnTo>
                    <a:pt x="18009" y="18948"/>
                  </a:lnTo>
                  <a:lnTo>
                    <a:pt x="11575" y="26252"/>
                  </a:lnTo>
                  <a:lnTo>
                    <a:pt x="6254" y="34613"/>
                  </a:lnTo>
                  <a:lnTo>
                    <a:pt x="2503" y="44135"/>
                  </a:lnTo>
                  <a:lnTo>
                    <a:pt x="428" y="54757"/>
                  </a:lnTo>
                  <a:lnTo>
                    <a:pt x="0" y="65975"/>
                  </a:lnTo>
                  <a:lnTo>
                    <a:pt x="1225" y="76966"/>
                  </a:lnTo>
                  <a:lnTo>
                    <a:pt x="3942" y="87266"/>
                  </a:lnTo>
                  <a:lnTo>
                    <a:pt x="8035" y="96297"/>
                  </a:lnTo>
                  <a:lnTo>
                    <a:pt x="13523" y="103227"/>
                  </a:lnTo>
                  <a:lnTo>
                    <a:pt x="20281" y="107798"/>
                  </a:lnTo>
                  <a:lnTo>
                    <a:pt x="27919" y="109917"/>
                  </a:lnTo>
                  <a:lnTo>
                    <a:pt x="35883" y="109384"/>
                  </a:lnTo>
                  <a:lnTo>
                    <a:pt x="43825" y="106362"/>
                  </a:lnTo>
                  <a:lnTo>
                    <a:pt x="51443" y="101269"/>
                  </a:lnTo>
                  <a:lnTo>
                    <a:pt x="58407" y="94580"/>
                  </a:lnTo>
                  <a:lnTo>
                    <a:pt x="64607" y="86718"/>
                  </a:lnTo>
                  <a:lnTo>
                    <a:pt x="70109" y="78020"/>
                  </a:lnTo>
                  <a:lnTo>
                    <a:pt x="75046" y="68738"/>
                  </a:lnTo>
                  <a:lnTo>
                    <a:pt x="79571" y="59086"/>
                  </a:lnTo>
                  <a:lnTo>
                    <a:pt x="84309" y="50383"/>
                  </a:lnTo>
                  <a:lnTo>
                    <a:pt x="90103" y="45884"/>
                  </a:lnTo>
                  <a:lnTo>
                    <a:pt x="96572" y="46892"/>
                  </a:lnTo>
                  <a:lnTo>
                    <a:pt x="102931" y="51395"/>
                  </a:lnTo>
                  <a:lnTo>
                    <a:pt x="109345" y="57656"/>
                  </a:lnTo>
                  <a:lnTo>
                    <a:pt x="116280" y="64294"/>
                  </a:lnTo>
                  <a:lnTo>
                    <a:pt x="123945" y="70587"/>
                  </a:lnTo>
                  <a:lnTo>
                    <a:pt x="132245" y="76161"/>
                  </a:lnTo>
                  <a:lnTo>
                    <a:pt x="141936" y="81291"/>
                  </a:lnTo>
                  <a:lnTo>
                    <a:pt x="156109" y="86416"/>
                  </a:lnTo>
                  <a:lnTo>
                    <a:pt x="179970" y="92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2561138" y="3716559"/>
            <a:ext cx="547877" cy="405505"/>
            <a:chOff x="2561138" y="3716559"/>
            <a:chExt cx="547877" cy="405505"/>
          </a:xfrm>
        </p:grpSpPr>
        <p:sp>
          <p:nvSpPr>
            <p:cNvPr id="187" name="Freeform 186"/>
            <p:cNvSpPr/>
            <p:nvPr/>
          </p:nvSpPr>
          <p:spPr>
            <a:xfrm>
              <a:off x="2561138" y="3716559"/>
              <a:ext cx="39401" cy="368499"/>
            </a:xfrm>
            <a:custGeom>
              <a:avLst/>
              <a:gdLst/>
              <a:ahLst/>
              <a:cxnLst/>
              <a:rect l="0" t="0" r="0" b="0"/>
              <a:pathLst>
                <a:path w="39401" h="368499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6" y="71938"/>
                  </a:lnTo>
                  <a:lnTo>
                    <a:pt x="2067" y="87454"/>
                  </a:lnTo>
                  <a:lnTo>
                    <a:pt x="4079" y="102546"/>
                  </a:lnTo>
                  <a:lnTo>
                    <a:pt x="6537" y="116801"/>
                  </a:lnTo>
                  <a:lnTo>
                    <a:pt x="9152" y="130335"/>
                  </a:lnTo>
                  <a:lnTo>
                    <a:pt x="11520" y="143577"/>
                  </a:lnTo>
                  <a:lnTo>
                    <a:pt x="13446" y="156827"/>
                  </a:lnTo>
                  <a:lnTo>
                    <a:pt x="15077" y="170373"/>
                  </a:lnTo>
                  <a:lnTo>
                    <a:pt x="16786" y="184547"/>
                  </a:lnTo>
                  <a:lnTo>
                    <a:pt x="18791" y="199463"/>
                  </a:lnTo>
                  <a:lnTo>
                    <a:pt x="21139" y="215059"/>
                  </a:lnTo>
                  <a:lnTo>
                    <a:pt x="23795" y="231207"/>
                  </a:lnTo>
                  <a:lnTo>
                    <a:pt x="26691" y="247773"/>
                  </a:lnTo>
                  <a:lnTo>
                    <a:pt x="29602" y="264641"/>
                  </a:lnTo>
                  <a:lnTo>
                    <a:pt x="32170" y="281724"/>
                  </a:lnTo>
                  <a:lnTo>
                    <a:pt x="34226" y="298933"/>
                  </a:lnTo>
                  <a:lnTo>
                    <a:pt x="35778" y="315463"/>
                  </a:lnTo>
                  <a:lnTo>
                    <a:pt x="37069" y="331421"/>
                  </a:lnTo>
                  <a:lnTo>
                    <a:pt x="38212" y="348206"/>
                  </a:lnTo>
                  <a:lnTo>
                    <a:pt x="3940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674238" y="400082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55"/>
                  </a:lnTo>
                  <a:lnTo>
                    <a:pt x="0" y="53753"/>
                  </a:lnTo>
                  <a:lnTo>
                    <a:pt x="0" y="66046"/>
                  </a:lnTo>
                  <a:lnTo>
                    <a:pt x="0" y="7902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663709" y="3853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730676" y="3951861"/>
              <a:ext cx="238361" cy="148136"/>
            </a:xfrm>
            <a:custGeom>
              <a:avLst/>
              <a:gdLst/>
              <a:ahLst/>
              <a:cxnLst/>
              <a:rect l="0" t="0" r="0" b="0"/>
              <a:pathLst>
                <a:path w="238361" h="148136">
                  <a:moveTo>
                    <a:pt x="80432" y="80553"/>
                  </a:moveTo>
                  <a:lnTo>
                    <a:pt x="80365" y="68885"/>
                  </a:lnTo>
                  <a:lnTo>
                    <a:pt x="79725" y="58396"/>
                  </a:lnTo>
                  <a:lnTo>
                    <a:pt x="78419" y="48104"/>
                  </a:lnTo>
                  <a:lnTo>
                    <a:pt x="76214" y="38148"/>
                  </a:lnTo>
                  <a:lnTo>
                    <a:pt x="72601" y="29101"/>
                  </a:lnTo>
                  <a:lnTo>
                    <a:pt x="67433" y="21232"/>
                  </a:lnTo>
                  <a:lnTo>
                    <a:pt x="61031" y="14973"/>
                  </a:lnTo>
                  <a:lnTo>
                    <a:pt x="53979" y="11053"/>
                  </a:lnTo>
                  <a:lnTo>
                    <a:pt x="46689" y="9649"/>
                  </a:lnTo>
                  <a:lnTo>
                    <a:pt x="39527" y="10640"/>
                  </a:lnTo>
                  <a:lnTo>
                    <a:pt x="32879" y="13881"/>
                  </a:lnTo>
                  <a:lnTo>
                    <a:pt x="26894" y="19062"/>
                  </a:lnTo>
                  <a:lnTo>
                    <a:pt x="21539" y="25944"/>
                  </a:lnTo>
                  <a:lnTo>
                    <a:pt x="16700" y="34449"/>
                  </a:lnTo>
                  <a:lnTo>
                    <a:pt x="12260" y="44387"/>
                  </a:lnTo>
                  <a:lnTo>
                    <a:pt x="8276" y="55481"/>
                  </a:lnTo>
                  <a:lnTo>
                    <a:pt x="4971" y="67451"/>
                  </a:lnTo>
                  <a:lnTo>
                    <a:pt x="2418" y="80054"/>
                  </a:lnTo>
                  <a:lnTo>
                    <a:pt x="702" y="92939"/>
                  </a:lnTo>
                  <a:lnTo>
                    <a:pt x="0" y="105663"/>
                  </a:lnTo>
                  <a:lnTo>
                    <a:pt x="317" y="117979"/>
                  </a:lnTo>
                  <a:lnTo>
                    <a:pt x="1835" y="129197"/>
                  </a:lnTo>
                  <a:lnTo>
                    <a:pt x="4982" y="138142"/>
                  </a:lnTo>
                  <a:lnTo>
                    <a:pt x="9837" y="144365"/>
                  </a:lnTo>
                  <a:lnTo>
                    <a:pt x="16029" y="147746"/>
                  </a:lnTo>
                  <a:lnTo>
                    <a:pt x="22940" y="148135"/>
                  </a:lnTo>
                  <a:lnTo>
                    <a:pt x="30131" y="145763"/>
                  </a:lnTo>
                  <a:lnTo>
                    <a:pt x="37058" y="140953"/>
                  </a:lnTo>
                  <a:lnTo>
                    <a:pt x="43016" y="133930"/>
                  </a:lnTo>
                  <a:lnTo>
                    <a:pt x="47715" y="125033"/>
                  </a:lnTo>
                  <a:lnTo>
                    <a:pt x="51054" y="114828"/>
                  </a:lnTo>
                  <a:lnTo>
                    <a:pt x="52935" y="103995"/>
                  </a:lnTo>
                  <a:lnTo>
                    <a:pt x="53497" y="93042"/>
                  </a:lnTo>
                  <a:lnTo>
                    <a:pt x="54210" y="84536"/>
                  </a:lnTo>
                  <a:lnTo>
                    <a:pt x="56658" y="81367"/>
                  </a:lnTo>
                  <a:lnTo>
                    <a:pt x="60379" y="82342"/>
                  </a:lnTo>
                  <a:lnTo>
                    <a:pt x="65159" y="85674"/>
                  </a:lnTo>
                  <a:lnTo>
                    <a:pt x="71093" y="89985"/>
                  </a:lnTo>
                  <a:lnTo>
                    <a:pt x="78138" y="94507"/>
                  </a:lnTo>
                  <a:lnTo>
                    <a:pt x="85960" y="98266"/>
                  </a:lnTo>
                  <a:lnTo>
                    <a:pt x="94044" y="99936"/>
                  </a:lnTo>
                  <a:lnTo>
                    <a:pt x="102084" y="99050"/>
                  </a:lnTo>
                  <a:lnTo>
                    <a:pt x="110505" y="97603"/>
                  </a:lnTo>
                  <a:lnTo>
                    <a:pt x="119072" y="98753"/>
                  </a:lnTo>
                  <a:lnTo>
                    <a:pt x="126359" y="102901"/>
                  </a:lnTo>
                  <a:lnTo>
                    <a:pt x="132332" y="109282"/>
                  </a:lnTo>
                  <a:lnTo>
                    <a:pt x="137366" y="117058"/>
                  </a:lnTo>
                  <a:lnTo>
                    <a:pt x="140983" y="122859"/>
                  </a:lnTo>
                  <a:lnTo>
                    <a:pt x="142357" y="122927"/>
                  </a:lnTo>
                  <a:lnTo>
                    <a:pt x="141926" y="118291"/>
                  </a:lnTo>
                  <a:lnTo>
                    <a:pt x="140322" y="110638"/>
                  </a:lnTo>
                  <a:lnTo>
                    <a:pt x="137997" y="101355"/>
                  </a:lnTo>
                  <a:lnTo>
                    <a:pt x="135242" y="91285"/>
                  </a:lnTo>
                  <a:lnTo>
                    <a:pt x="132551" y="80702"/>
                  </a:lnTo>
                  <a:lnTo>
                    <a:pt x="130642" y="69510"/>
                  </a:lnTo>
                  <a:lnTo>
                    <a:pt x="129841" y="57680"/>
                  </a:lnTo>
                  <a:lnTo>
                    <a:pt x="130284" y="45610"/>
                  </a:lnTo>
                  <a:lnTo>
                    <a:pt x="132100" y="34029"/>
                  </a:lnTo>
                  <a:lnTo>
                    <a:pt x="135216" y="23323"/>
                  </a:lnTo>
                  <a:lnTo>
                    <a:pt x="139578" y="14016"/>
                  </a:lnTo>
                  <a:lnTo>
                    <a:pt x="145247" y="6900"/>
                  </a:lnTo>
                  <a:lnTo>
                    <a:pt x="152122" y="2203"/>
                  </a:lnTo>
                  <a:lnTo>
                    <a:pt x="159668" y="0"/>
                  </a:lnTo>
                  <a:lnTo>
                    <a:pt x="167038" y="476"/>
                  </a:lnTo>
                  <a:lnTo>
                    <a:pt x="173771" y="3456"/>
                  </a:lnTo>
                  <a:lnTo>
                    <a:pt x="179934" y="8350"/>
                  </a:lnTo>
                  <a:lnTo>
                    <a:pt x="185914" y="14374"/>
                  </a:lnTo>
                  <a:lnTo>
                    <a:pt x="191970" y="20976"/>
                  </a:lnTo>
                  <a:lnTo>
                    <a:pt x="198039" y="28014"/>
                  </a:lnTo>
                  <a:lnTo>
                    <a:pt x="203822" y="35642"/>
                  </a:lnTo>
                  <a:lnTo>
                    <a:pt x="209161" y="43921"/>
                  </a:lnTo>
                  <a:lnTo>
                    <a:pt x="214052" y="52786"/>
                  </a:lnTo>
                  <a:lnTo>
                    <a:pt x="218565" y="62122"/>
                  </a:lnTo>
                  <a:lnTo>
                    <a:pt x="222779" y="71816"/>
                  </a:lnTo>
                  <a:lnTo>
                    <a:pt x="226622" y="81889"/>
                  </a:lnTo>
                  <a:lnTo>
                    <a:pt x="230240" y="93810"/>
                  </a:lnTo>
                  <a:lnTo>
                    <a:pt x="233953" y="111977"/>
                  </a:lnTo>
                  <a:lnTo>
                    <a:pt x="238360" y="143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979564" y="3911998"/>
              <a:ext cx="129451" cy="210066"/>
            </a:xfrm>
            <a:custGeom>
              <a:avLst/>
              <a:gdLst/>
              <a:ahLst/>
              <a:cxnLst/>
              <a:rect l="0" t="0" r="0" b="0"/>
              <a:pathLst>
                <a:path w="129451" h="210066">
                  <a:moveTo>
                    <a:pt x="105285" y="4603"/>
                  </a:moveTo>
                  <a:lnTo>
                    <a:pt x="96484" y="1803"/>
                  </a:lnTo>
                  <a:lnTo>
                    <a:pt x="88138" y="301"/>
                  </a:lnTo>
                  <a:lnTo>
                    <a:pt x="79439" y="0"/>
                  </a:lnTo>
                  <a:lnTo>
                    <a:pt x="70318" y="851"/>
                  </a:lnTo>
                  <a:lnTo>
                    <a:pt x="60823" y="2968"/>
                  </a:lnTo>
                  <a:lnTo>
                    <a:pt x="51040" y="6295"/>
                  </a:lnTo>
                  <a:lnTo>
                    <a:pt x="41371" y="10802"/>
                  </a:lnTo>
                  <a:lnTo>
                    <a:pt x="32494" y="16569"/>
                  </a:lnTo>
                  <a:lnTo>
                    <a:pt x="24728" y="23516"/>
                  </a:lnTo>
                  <a:lnTo>
                    <a:pt x="18533" y="31280"/>
                  </a:lnTo>
                  <a:lnTo>
                    <a:pt x="14654" y="39330"/>
                  </a:lnTo>
                  <a:lnTo>
                    <a:pt x="13276" y="47328"/>
                  </a:lnTo>
                  <a:lnTo>
                    <a:pt x="14284" y="54984"/>
                  </a:lnTo>
                  <a:lnTo>
                    <a:pt x="17536" y="61973"/>
                  </a:lnTo>
                  <a:lnTo>
                    <a:pt x="22724" y="68185"/>
                  </a:lnTo>
                  <a:lnTo>
                    <a:pt x="29610" y="73525"/>
                  </a:lnTo>
                  <a:lnTo>
                    <a:pt x="38118" y="77822"/>
                  </a:lnTo>
                  <a:lnTo>
                    <a:pt x="48049" y="81094"/>
                  </a:lnTo>
                  <a:lnTo>
                    <a:pt x="58799" y="83819"/>
                  </a:lnTo>
                  <a:lnTo>
                    <a:pt x="69473" y="86804"/>
                  </a:lnTo>
                  <a:lnTo>
                    <a:pt x="79574" y="90487"/>
                  </a:lnTo>
                  <a:lnTo>
                    <a:pt x="88982" y="94948"/>
                  </a:lnTo>
                  <a:lnTo>
                    <a:pt x="97761" y="100093"/>
                  </a:lnTo>
                  <a:lnTo>
                    <a:pt x="106028" y="105788"/>
                  </a:lnTo>
                  <a:lnTo>
                    <a:pt x="113581" y="112223"/>
                  </a:lnTo>
                  <a:lnTo>
                    <a:pt x="119909" y="119898"/>
                  </a:lnTo>
                  <a:lnTo>
                    <a:pt x="124827" y="128983"/>
                  </a:lnTo>
                  <a:lnTo>
                    <a:pt x="128130" y="139183"/>
                  </a:lnTo>
                  <a:lnTo>
                    <a:pt x="129450" y="149947"/>
                  </a:lnTo>
                  <a:lnTo>
                    <a:pt x="128773" y="160881"/>
                  </a:lnTo>
                  <a:lnTo>
                    <a:pt x="126217" y="171475"/>
                  </a:lnTo>
                  <a:lnTo>
                    <a:pt x="121844" y="181050"/>
                  </a:lnTo>
                  <a:lnTo>
                    <a:pt x="115863" y="189329"/>
                  </a:lnTo>
                  <a:lnTo>
                    <a:pt x="108426" y="196226"/>
                  </a:lnTo>
                  <a:lnTo>
                    <a:pt x="99541" y="201649"/>
                  </a:lnTo>
                  <a:lnTo>
                    <a:pt x="89343" y="205702"/>
                  </a:lnTo>
                  <a:lnTo>
                    <a:pt x="78073" y="208461"/>
                  </a:lnTo>
                  <a:lnTo>
                    <a:pt x="65985" y="209880"/>
                  </a:lnTo>
                  <a:lnTo>
                    <a:pt x="53317" y="210065"/>
                  </a:lnTo>
                  <a:lnTo>
                    <a:pt x="40850" y="209390"/>
                  </a:lnTo>
                  <a:lnTo>
                    <a:pt x="28682" y="208341"/>
                  </a:lnTo>
                  <a:lnTo>
                    <a:pt x="15750" y="206830"/>
                  </a:lnTo>
                  <a:lnTo>
                    <a:pt x="0" y="204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358590" y="3628335"/>
            <a:ext cx="2000416" cy="510387"/>
            <a:chOff x="3358590" y="3628335"/>
            <a:chExt cx="2000416" cy="510387"/>
          </a:xfrm>
        </p:grpSpPr>
        <p:sp>
          <p:nvSpPr>
            <p:cNvPr id="193" name="Freeform 192"/>
            <p:cNvSpPr/>
            <p:nvPr/>
          </p:nvSpPr>
          <p:spPr>
            <a:xfrm>
              <a:off x="3358590" y="3684974"/>
              <a:ext cx="178986" cy="379027"/>
            </a:xfrm>
            <a:custGeom>
              <a:avLst/>
              <a:gdLst/>
              <a:ahLst/>
              <a:cxnLst/>
              <a:rect l="0" t="0" r="0" b="0"/>
              <a:pathLst>
                <a:path w="178986" h="37902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76"/>
                  </a:lnTo>
                  <a:lnTo>
                    <a:pt x="11593" y="78003"/>
                  </a:lnTo>
                  <a:lnTo>
                    <a:pt x="14052" y="91406"/>
                  </a:lnTo>
                  <a:lnTo>
                    <a:pt x="16039" y="105795"/>
                  </a:lnTo>
                  <a:lnTo>
                    <a:pt x="17710" y="121033"/>
                  </a:lnTo>
                  <a:lnTo>
                    <a:pt x="19446" y="136940"/>
                  </a:lnTo>
                  <a:lnTo>
                    <a:pt x="21464" y="153344"/>
                  </a:lnTo>
                  <a:lnTo>
                    <a:pt x="23652" y="170103"/>
                  </a:lnTo>
                  <a:lnTo>
                    <a:pt x="25667" y="187114"/>
                  </a:lnTo>
                  <a:lnTo>
                    <a:pt x="27325" y="204293"/>
                  </a:lnTo>
                  <a:lnTo>
                    <a:pt x="28760" y="221421"/>
                  </a:lnTo>
                  <a:lnTo>
                    <a:pt x="30330" y="238155"/>
                  </a:lnTo>
                  <a:lnTo>
                    <a:pt x="32233" y="254339"/>
                  </a:lnTo>
                  <a:lnTo>
                    <a:pt x="34343" y="269986"/>
                  </a:lnTo>
                  <a:lnTo>
                    <a:pt x="36305" y="285187"/>
                  </a:lnTo>
                  <a:lnTo>
                    <a:pt x="37926" y="300041"/>
                  </a:lnTo>
                  <a:lnTo>
                    <a:pt x="39337" y="314475"/>
                  </a:lnTo>
                  <a:lnTo>
                    <a:pt x="40891" y="328255"/>
                  </a:lnTo>
                  <a:lnTo>
                    <a:pt x="42765" y="341203"/>
                  </a:lnTo>
                  <a:lnTo>
                    <a:pt x="44197" y="349811"/>
                  </a:lnTo>
                  <a:lnTo>
                    <a:pt x="44416" y="350387"/>
                  </a:lnTo>
                  <a:lnTo>
                    <a:pt x="44084" y="345379"/>
                  </a:lnTo>
                  <a:lnTo>
                    <a:pt x="43636" y="337018"/>
                  </a:lnTo>
                  <a:lnTo>
                    <a:pt x="43230" y="326604"/>
                  </a:lnTo>
                  <a:lnTo>
                    <a:pt x="42907" y="314905"/>
                  </a:lnTo>
                  <a:lnTo>
                    <a:pt x="42667" y="302389"/>
                  </a:lnTo>
                  <a:lnTo>
                    <a:pt x="42495" y="289348"/>
                  </a:lnTo>
                  <a:lnTo>
                    <a:pt x="42383" y="275974"/>
                  </a:lnTo>
                  <a:lnTo>
                    <a:pt x="42645" y="262714"/>
                  </a:lnTo>
                  <a:lnTo>
                    <a:pt x="43884" y="250259"/>
                  </a:lnTo>
                  <a:lnTo>
                    <a:pt x="46361" y="238931"/>
                  </a:lnTo>
                  <a:lnTo>
                    <a:pt x="50332" y="229189"/>
                  </a:lnTo>
                  <a:lnTo>
                    <a:pt x="56204" y="221772"/>
                  </a:lnTo>
                  <a:lnTo>
                    <a:pt x="64001" y="216867"/>
                  </a:lnTo>
                  <a:lnTo>
                    <a:pt x="73135" y="214352"/>
                  </a:lnTo>
                  <a:lnTo>
                    <a:pt x="82635" y="214085"/>
                  </a:lnTo>
                  <a:lnTo>
                    <a:pt x="91905" y="215753"/>
                  </a:lnTo>
                  <a:lnTo>
                    <a:pt x="100735" y="218953"/>
                  </a:lnTo>
                  <a:lnTo>
                    <a:pt x="109117" y="223300"/>
                  </a:lnTo>
                  <a:lnTo>
                    <a:pt x="117118" y="228480"/>
                  </a:lnTo>
                  <a:lnTo>
                    <a:pt x="124660" y="234413"/>
                  </a:lnTo>
                  <a:lnTo>
                    <a:pt x="131514" y="241225"/>
                  </a:lnTo>
                  <a:lnTo>
                    <a:pt x="137611" y="248920"/>
                  </a:lnTo>
                  <a:lnTo>
                    <a:pt x="143031" y="257376"/>
                  </a:lnTo>
                  <a:lnTo>
                    <a:pt x="147906" y="266430"/>
                  </a:lnTo>
                  <a:lnTo>
                    <a:pt x="152372" y="275931"/>
                  </a:lnTo>
                  <a:lnTo>
                    <a:pt x="156541" y="285751"/>
                  </a:lnTo>
                  <a:lnTo>
                    <a:pt x="160502" y="295797"/>
                  </a:lnTo>
                  <a:lnTo>
                    <a:pt x="164313" y="305998"/>
                  </a:lnTo>
                  <a:lnTo>
                    <a:pt x="167869" y="316428"/>
                  </a:lnTo>
                  <a:lnTo>
                    <a:pt x="171256" y="328634"/>
                  </a:lnTo>
                  <a:lnTo>
                    <a:pt x="174773" y="347041"/>
                  </a:lnTo>
                  <a:lnTo>
                    <a:pt x="1789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547188" y="3906020"/>
              <a:ext cx="179901" cy="147750"/>
            </a:xfrm>
            <a:custGeom>
              <a:avLst/>
              <a:gdLst/>
              <a:ahLst/>
              <a:cxnLst/>
              <a:rect l="0" t="0" r="0" b="0"/>
              <a:pathLst>
                <a:path w="179901" h="147750">
                  <a:moveTo>
                    <a:pt x="74615" y="84280"/>
                  </a:moveTo>
                  <a:lnTo>
                    <a:pt x="80415" y="78346"/>
                  </a:lnTo>
                  <a:lnTo>
                    <a:pt x="85339" y="72141"/>
                  </a:lnTo>
                  <a:lnTo>
                    <a:pt x="89833" y="65045"/>
                  </a:lnTo>
                  <a:lnTo>
                    <a:pt x="93708" y="57105"/>
                  </a:lnTo>
                  <a:lnTo>
                    <a:pt x="96426" y="48459"/>
                  </a:lnTo>
                  <a:lnTo>
                    <a:pt x="97772" y="39273"/>
                  </a:lnTo>
                  <a:lnTo>
                    <a:pt x="97527" y="30019"/>
                  </a:lnTo>
                  <a:lnTo>
                    <a:pt x="95312" y="21426"/>
                  </a:lnTo>
                  <a:lnTo>
                    <a:pt x="91112" y="13848"/>
                  </a:lnTo>
                  <a:lnTo>
                    <a:pt x="85036" y="7612"/>
                  </a:lnTo>
                  <a:lnTo>
                    <a:pt x="77147" y="3172"/>
                  </a:lnTo>
                  <a:lnTo>
                    <a:pt x="67666" y="605"/>
                  </a:lnTo>
                  <a:lnTo>
                    <a:pt x="57236" y="0"/>
                  </a:lnTo>
                  <a:lnTo>
                    <a:pt x="46784" y="1630"/>
                  </a:lnTo>
                  <a:lnTo>
                    <a:pt x="36840" y="5433"/>
                  </a:lnTo>
                  <a:lnTo>
                    <a:pt x="27710" y="11239"/>
                  </a:lnTo>
                  <a:lnTo>
                    <a:pt x="19649" y="18947"/>
                  </a:lnTo>
                  <a:lnTo>
                    <a:pt x="12683" y="28309"/>
                  </a:lnTo>
                  <a:lnTo>
                    <a:pt x="6988" y="38830"/>
                  </a:lnTo>
                  <a:lnTo>
                    <a:pt x="2978" y="49876"/>
                  </a:lnTo>
                  <a:lnTo>
                    <a:pt x="721" y="61041"/>
                  </a:lnTo>
                  <a:lnTo>
                    <a:pt x="0" y="72145"/>
                  </a:lnTo>
                  <a:lnTo>
                    <a:pt x="495" y="83134"/>
                  </a:lnTo>
                  <a:lnTo>
                    <a:pt x="1912" y="93994"/>
                  </a:lnTo>
                  <a:lnTo>
                    <a:pt x="4489" y="104253"/>
                  </a:lnTo>
                  <a:lnTo>
                    <a:pt x="8953" y="113011"/>
                  </a:lnTo>
                  <a:lnTo>
                    <a:pt x="15540" y="119893"/>
                  </a:lnTo>
                  <a:lnTo>
                    <a:pt x="23727" y="124682"/>
                  </a:lnTo>
                  <a:lnTo>
                    <a:pt x="32524" y="127081"/>
                  </a:lnTo>
                  <a:lnTo>
                    <a:pt x="41285" y="127169"/>
                  </a:lnTo>
                  <a:lnTo>
                    <a:pt x="49588" y="125144"/>
                  </a:lnTo>
                  <a:lnTo>
                    <a:pt x="57078" y="121134"/>
                  </a:lnTo>
                  <a:lnTo>
                    <a:pt x="63663" y="115407"/>
                  </a:lnTo>
                  <a:lnTo>
                    <a:pt x="69439" y="108311"/>
                  </a:lnTo>
                  <a:lnTo>
                    <a:pt x="74568" y="100187"/>
                  </a:lnTo>
                  <a:lnTo>
                    <a:pt x="79202" y="91320"/>
                  </a:lnTo>
                  <a:lnTo>
                    <a:pt x="83148" y="81927"/>
                  </a:lnTo>
                  <a:lnTo>
                    <a:pt x="85895" y="72169"/>
                  </a:lnTo>
                  <a:lnTo>
                    <a:pt x="87261" y="62233"/>
                  </a:lnTo>
                  <a:lnTo>
                    <a:pt x="87406" y="54696"/>
                  </a:lnTo>
                  <a:lnTo>
                    <a:pt x="87054" y="52742"/>
                  </a:lnTo>
                  <a:lnTo>
                    <a:pt x="87156" y="55407"/>
                  </a:lnTo>
                  <a:lnTo>
                    <a:pt x="88013" y="61065"/>
                  </a:lnTo>
                  <a:lnTo>
                    <a:pt x="89742" y="68397"/>
                  </a:lnTo>
                  <a:lnTo>
                    <a:pt x="92510" y="76376"/>
                  </a:lnTo>
                  <a:lnTo>
                    <a:pt x="96304" y="84448"/>
                  </a:lnTo>
                  <a:lnTo>
                    <a:pt x="100971" y="92548"/>
                  </a:lnTo>
                  <a:lnTo>
                    <a:pt x="106323" y="100925"/>
                  </a:lnTo>
                  <a:lnTo>
                    <a:pt x="112184" y="109714"/>
                  </a:lnTo>
                  <a:lnTo>
                    <a:pt x="118576" y="118589"/>
                  </a:lnTo>
                  <a:lnTo>
                    <a:pt x="125699" y="126871"/>
                  </a:lnTo>
                  <a:lnTo>
                    <a:pt x="133593" y="134212"/>
                  </a:lnTo>
                  <a:lnTo>
                    <a:pt x="141904" y="140267"/>
                  </a:lnTo>
                  <a:lnTo>
                    <a:pt x="150887" y="145014"/>
                  </a:lnTo>
                  <a:lnTo>
                    <a:pt x="162449" y="147749"/>
                  </a:lnTo>
                  <a:lnTo>
                    <a:pt x="179900" y="147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705137" y="3628335"/>
              <a:ext cx="169351" cy="427134"/>
            </a:xfrm>
            <a:custGeom>
              <a:avLst/>
              <a:gdLst/>
              <a:ahLst/>
              <a:cxnLst/>
              <a:rect l="0" t="0" r="0" b="0"/>
              <a:pathLst>
                <a:path w="169351" h="427134">
                  <a:moveTo>
                    <a:pt x="95650" y="383022"/>
                  </a:moveTo>
                  <a:lnTo>
                    <a:pt x="101384" y="377020"/>
                  </a:lnTo>
                  <a:lnTo>
                    <a:pt x="105668" y="370175"/>
                  </a:lnTo>
                  <a:lnTo>
                    <a:pt x="108865" y="361792"/>
                  </a:lnTo>
                  <a:lnTo>
                    <a:pt x="110880" y="352337"/>
                  </a:lnTo>
                  <a:lnTo>
                    <a:pt x="111281" y="342672"/>
                  </a:lnTo>
                  <a:lnTo>
                    <a:pt x="109960" y="333327"/>
                  </a:lnTo>
                  <a:lnTo>
                    <a:pt x="106792" y="324800"/>
                  </a:lnTo>
                  <a:lnTo>
                    <a:pt x="101471" y="317693"/>
                  </a:lnTo>
                  <a:lnTo>
                    <a:pt x="94044" y="312187"/>
                  </a:lnTo>
                  <a:lnTo>
                    <a:pt x="84990" y="308290"/>
                  </a:lnTo>
                  <a:lnTo>
                    <a:pt x="75013" y="306027"/>
                  </a:lnTo>
                  <a:lnTo>
                    <a:pt x="64609" y="305245"/>
                  </a:lnTo>
                  <a:lnTo>
                    <a:pt x="54204" y="305835"/>
                  </a:lnTo>
                  <a:lnTo>
                    <a:pt x="44225" y="307817"/>
                  </a:lnTo>
                  <a:lnTo>
                    <a:pt x="34855" y="311081"/>
                  </a:lnTo>
                  <a:lnTo>
                    <a:pt x="26243" y="315730"/>
                  </a:lnTo>
                  <a:lnTo>
                    <a:pt x="18597" y="322130"/>
                  </a:lnTo>
                  <a:lnTo>
                    <a:pt x="11941" y="330327"/>
                  </a:lnTo>
                  <a:lnTo>
                    <a:pt x="6470" y="340085"/>
                  </a:lnTo>
                  <a:lnTo>
                    <a:pt x="2617" y="351077"/>
                  </a:lnTo>
                  <a:lnTo>
                    <a:pt x="474" y="362980"/>
                  </a:lnTo>
                  <a:lnTo>
                    <a:pt x="0" y="375207"/>
                  </a:lnTo>
                  <a:lnTo>
                    <a:pt x="1194" y="386948"/>
                  </a:lnTo>
                  <a:lnTo>
                    <a:pt x="3895" y="397792"/>
                  </a:lnTo>
                  <a:lnTo>
                    <a:pt x="8147" y="407376"/>
                  </a:lnTo>
                  <a:lnTo>
                    <a:pt x="14274" y="415216"/>
                  </a:lnTo>
                  <a:lnTo>
                    <a:pt x="22275" y="421220"/>
                  </a:lnTo>
                  <a:lnTo>
                    <a:pt x="31561" y="425286"/>
                  </a:lnTo>
                  <a:lnTo>
                    <a:pt x="41171" y="427133"/>
                  </a:lnTo>
                  <a:lnTo>
                    <a:pt x="50519" y="426818"/>
                  </a:lnTo>
                  <a:lnTo>
                    <a:pt x="59402" y="424507"/>
                  </a:lnTo>
                  <a:lnTo>
                    <a:pt x="67821" y="420300"/>
                  </a:lnTo>
                  <a:lnTo>
                    <a:pt x="75851" y="414435"/>
                  </a:lnTo>
                  <a:lnTo>
                    <a:pt x="83584" y="407246"/>
                  </a:lnTo>
                  <a:lnTo>
                    <a:pt x="91097" y="399059"/>
                  </a:lnTo>
                  <a:lnTo>
                    <a:pt x="98450" y="390144"/>
                  </a:lnTo>
                  <a:lnTo>
                    <a:pt x="105527" y="380550"/>
                  </a:lnTo>
                  <a:lnTo>
                    <a:pt x="112054" y="370124"/>
                  </a:lnTo>
                  <a:lnTo>
                    <a:pt x="117924" y="358851"/>
                  </a:lnTo>
                  <a:lnTo>
                    <a:pt x="123189" y="346839"/>
                  </a:lnTo>
                  <a:lnTo>
                    <a:pt x="127959" y="334243"/>
                  </a:lnTo>
                  <a:lnTo>
                    <a:pt x="132353" y="321208"/>
                  </a:lnTo>
                  <a:lnTo>
                    <a:pt x="136475" y="307691"/>
                  </a:lnTo>
                  <a:lnTo>
                    <a:pt x="140403" y="293479"/>
                  </a:lnTo>
                  <a:lnTo>
                    <a:pt x="144193" y="278505"/>
                  </a:lnTo>
                  <a:lnTo>
                    <a:pt x="147722" y="262686"/>
                  </a:lnTo>
                  <a:lnTo>
                    <a:pt x="150713" y="245849"/>
                  </a:lnTo>
                  <a:lnTo>
                    <a:pt x="153053" y="227999"/>
                  </a:lnTo>
                  <a:lnTo>
                    <a:pt x="154622" y="209283"/>
                  </a:lnTo>
                  <a:lnTo>
                    <a:pt x="155225" y="189888"/>
                  </a:lnTo>
                  <a:lnTo>
                    <a:pt x="154852" y="169994"/>
                  </a:lnTo>
                  <a:lnTo>
                    <a:pt x="153635" y="149906"/>
                  </a:lnTo>
                  <a:lnTo>
                    <a:pt x="151755" y="130041"/>
                  </a:lnTo>
                  <a:lnTo>
                    <a:pt x="149387" y="110610"/>
                  </a:lnTo>
                  <a:lnTo>
                    <a:pt x="146832" y="91800"/>
                  </a:lnTo>
                  <a:lnTo>
                    <a:pt x="144505" y="73855"/>
                  </a:lnTo>
                  <a:lnTo>
                    <a:pt x="142602" y="56829"/>
                  </a:lnTo>
                  <a:lnTo>
                    <a:pt x="140817" y="40937"/>
                  </a:lnTo>
                  <a:lnTo>
                    <a:pt x="138472" y="26627"/>
                  </a:lnTo>
                  <a:lnTo>
                    <a:pt x="135210" y="14042"/>
                  </a:lnTo>
                  <a:lnTo>
                    <a:pt x="130613" y="4457"/>
                  </a:lnTo>
                  <a:lnTo>
                    <a:pt x="125028" y="0"/>
                  </a:lnTo>
                  <a:lnTo>
                    <a:pt x="119952" y="743"/>
                  </a:lnTo>
                  <a:lnTo>
                    <a:pt x="115939" y="5578"/>
                  </a:lnTo>
                  <a:lnTo>
                    <a:pt x="112966" y="13353"/>
                  </a:lnTo>
                  <a:lnTo>
                    <a:pt x="110841" y="23327"/>
                  </a:lnTo>
                  <a:lnTo>
                    <a:pt x="109354" y="35163"/>
                  </a:lnTo>
                  <a:lnTo>
                    <a:pt x="108329" y="48546"/>
                  </a:lnTo>
                  <a:lnTo>
                    <a:pt x="107628" y="63301"/>
                  </a:lnTo>
                  <a:lnTo>
                    <a:pt x="107153" y="79427"/>
                  </a:lnTo>
                  <a:lnTo>
                    <a:pt x="106832" y="96796"/>
                  </a:lnTo>
                  <a:lnTo>
                    <a:pt x="106616" y="115022"/>
                  </a:lnTo>
                  <a:lnTo>
                    <a:pt x="106471" y="133558"/>
                  </a:lnTo>
                  <a:lnTo>
                    <a:pt x="106379" y="152067"/>
                  </a:lnTo>
                  <a:lnTo>
                    <a:pt x="106487" y="170580"/>
                  </a:lnTo>
                  <a:lnTo>
                    <a:pt x="107092" y="189382"/>
                  </a:lnTo>
                  <a:lnTo>
                    <a:pt x="108316" y="208617"/>
                  </a:lnTo>
                  <a:lnTo>
                    <a:pt x="110122" y="227959"/>
                  </a:lnTo>
                  <a:lnTo>
                    <a:pt x="112405" y="246726"/>
                  </a:lnTo>
                  <a:lnTo>
                    <a:pt x="115053" y="264569"/>
                  </a:lnTo>
                  <a:lnTo>
                    <a:pt x="117965" y="281313"/>
                  </a:lnTo>
                  <a:lnTo>
                    <a:pt x="121066" y="296794"/>
                  </a:lnTo>
                  <a:lnTo>
                    <a:pt x="124297" y="311057"/>
                  </a:lnTo>
                  <a:lnTo>
                    <a:pt x="127619" y="324298"/>
                  </a:lnTo>
                  <a:lnTo>
                    <a:pt x="131002" y="336745"/>
                  </a:lnTo>
                  <a:lnTo>
                    <a:pt x="134431" y="348599"/>
                  </a:lnTo>
                  <a:lnTo>
                    <a:pt x="138126" y="359765"/>
                  </a:lnTo>
                  <a:lnTo>
                    <a:pt x="143110" y="371067"/>
                  </a:lnTo>
                  <a:lnTo>
                    <a:pt x="152055" y="384618"/>
                  </a:lnTo>
                  <a:lnTo>
                    <a:pt x="169350" y="404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042943" y="399030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053471" y="3874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116642" y="3983988"/>
              <a:ext cx="84229" cy="122127"/>
            </a:xfrm>
            <a:custGeom>
              <a:avLst/>
              <a:gdLst/>
              <a:ahLst/>
              <a:cxnLst/>
              <a:rect l="0" t="0" r="0" b="0"/>
              <a:pathLst>
                <a:path w="84229" h="122127">
                  <a:moveTo>
                    <a:pt x="0" y="27369"/>
                  </a:moveTo>
                  <a:lnTo>
                    <a:pt x="2867" y="39105"/>
                  </a:lnTo>
                  <a:lnTo>
                    <a:pt x="5009" y="50233"/>
                  </a:lnTo>
                  <a:lnTo>
                    <a:pt x="6586" y="61757"/>
                  </a:lnTo>
                  <a:lnTo>
                    <a:pt x="6837" y="71138"/>
                  </a:lnTo>
                  <a:lnTo>
                    <a:pt x="5461" y="74552"/>
                  </a:lnTo>
                  <a:lnTo>
                    <a:pt x="3907" y="72231"/>
                  </a:lnTo>
                  <a:lnTo>
                    <a:pt x="2689" y="65805"/>
                  </a:lnTo>
                  <a:lnTo>
                    <a:pt x="1824" y="56687"/>
                  </a:lnTo>
                  <a:lnTo>
                    <a:pt x="1243" y="45852"/>
                  </a:lnTo>
                  <a:lnTo>
                    <a:pt x="1357" y="34412"/>
                  </a:lnTo>
                  <a:lnTo>
                    <a:pt x="3030" y="23682"/>
                  </a:lnTo>
                  <a:lnTo>
                    <a:pt x="6602" y="14314"/>
                  </a:lnTo>
                  <a:lnTo>
                    <a:pt x="11783" y="6863"/>
                  </a:lnTo>
                  <a:lnTo>
                    <a:pt x="17942" y="2051"/>
                  </a:lnTo>
                  <a:lnTo>
                    <a:pt x="24602" y="0"/>
                  </a:lnTo>
                  <a:lnTo>
                    <a:pt x="31495" y="366"/>
                  </a:lnTo>
                  <a:lnTo>
                    <a:pt x="38487" y="2646"/>
                  </a:lnTo>
                  <a:lnTo>
                    <a:pt x="45513" y="6363"/>
                  </a:lnTo>
                  <a:lnTo>
                    <a:pt x="52381" y="11447"/>
                  </a:lnTo>
                  <a:lnTo>
                    <a:pt x="58773" y="18205"/>
                  </a:lnTo>
                  <a:lnTo>
                    <a:pt x="64552" y="26674"/>
                  </a:lnTo>
                  <a:lnTo>
                    <a:pt x="69586" y="36630"/>
                  </a:lnTo>
                  <a:lnTo>
                    <a:pt x="73670" y="47763"/>
                  </a:lnTo>
                  <a:lnTo>
                    <a:pt x="76787" y="59758"/>
                  </a:lnTo>
                  <a:lnTo>
                    <a:pt x="79071" y="71954"/>
                  </a:lnTo>
                  <a:lnTo>
                    <a:pt x="80944" y="84647"/>
                  </a:lnTo>
                  <a:lnTo>
                    <a:pt x="82569" y="100063"/>
                  </a:lnTo>
                  <a:lnTo>
                    <a:pt x="84228" y="122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285098" y="3716559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2"/>
                  </a:lnTo>
                  <a:lnTo>
                    <a:pt x="178" y="62143"/>
                  </a:lnTo>
                  <a:lnTo>
                    <a:pt x="826" y="80284"/>
                  </a:lnTo>
                  <a:lnTo>
                    <a:pt x="2075" y="99267"/>
                  </a:lnTo>
                  <a:lnTo>
                    <a:pt x="3727" y="118708"/>
                  </a:lnTo>
                  <a:lnTo>
                    <a:pt x="5375" y="138123"/>
                  </a:lnTo>
                  <a:lnTo>
                    <a:pt x="6778" y="157249"/>
                  </a:lnTo>
                  <a:lnTo>
                    <a:pt x="7871" y="176021"/>
                  </a:lnTo>
                  <a:lnTo>
                    <a:pt x="8679" y="194472"/>
                  </a:lnTo>
                  <a:lnTo>
                    <a:pt x="9257" y="212659"/>
                  </a:lnTo>
                  <a:lnTo>
                    <a:pt x="9662" y="230485"/>
                  </a:lnTo>
                  <a:lnTo>
                    <a:pt x="9941" y="247696"/>
                  </a:lnTo>
                  <a:lnTo>
                    <a:pt x="10137" y="264194"/>
                  </a:lnTo>
                  <a:lnTo>
                    <a:pt x="10469" y="279825"/>
                  </a:lnTo>
                  <a:lnTo>
                    <a:pt x="11472" y="296039"/>
                  </a:lnTo>
                  <a:lnTo>
                    <a:pt x="14354" y="31649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148228" y="387448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7025" y="0"/>
                  </a:lnTo>
                  <a:lnTo>
                    <a:pt x="203754" y="0"/>
                  </a:lnTo>
                  <a:lnTo>
                    <a:pt x="190552" y="0"/>
                  </a:lnTo>
                  <a:lnTo>
                    <a:pt x="177211" y="0"/>
                  </a:lnTo>
                  <a:lnTo>
                    <a:pt x="163702" y="0"/>
                  </a:lnTo>
                  <a:lnTo>
                    <a:pt x="150053" y="4"/>
                  </a:lnTo>
                  <a:lnTo>
                    <a:pt x="136460" y="177"/>
                  </a:lnTo>
                  <a:lnTo>
                    <a:pt x="123259" y="825"/>
                  </a:lnTo>
                  <a:lnTo>
                    <a:pt x="110604" y="2079"/>
                  </a:lnTo>
                  <a:lnTo>
                    <a:pt x="98480" y="3904"/>
                  </a:lnTo>
                  <a:lnTo>
                    <a:pt x="86797" y="6201"/>
                  </a:lnTo>
                  <a:lnTo>
                    <a:pt x="75455" y="8857"/>
                  </a:lnTo>
                  <a:lnTo>
                    <a:pt x="64363" y="11775"/>
                  </a:lnTo>
                  <a:lnTo>
                    <a:pt x="53447" y="14879"/>
                  </a:lnTo>
                  <a:lnTo>
                    <a:pt x="42669" y="18109"/>
                  </a:lnTo>
                  <a:lnTo>
                    <a:pt x="32444" y="21271"/>
                  </a:lnTo>
                  <a:lnTo>
                    <a:pt x="22630" y="24350"/>
                  </a:lnTo>
                  <a:lnTo>
                    <a:pt x="12363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87200" y="3946050"/>
              <a:ext cx="97941" cy="125351"/>
            </a:xfrm>
            <a:custGeom>
              <a:avLst/>
              <a:gdLst/>
              <a:ahLst/>
              <a:cxnLst/>
              <a:rect l="0" t="0" r="0" b="0"/>
              <a:pathLst>
                <a:path w="97941" h="125351">
                  <a:moveTo>
                    <a:pt x="3183" y="54779"/>
                  </a:moveTo>
                  <a:lnTo>
                    <a:pt x="3250" y="66447"/>
                  </a:lnTo>
                  <a:lnTo>
                    <a:pt x="3890" y="76936"/>
                  </a:lnTo>
                  <a:lnTo>
                    <a:pt x="5186" y="87237"/>
                  </a:lnTo>
                  <a:lnTo>
                    <a:pt x="7046" y="97539"/>
                  </a:lnTo>
                  <a:lnTo>
                    <a:pt x="9363" y="107882"/>
                  </a:lnTo>
                  <a:lnTo>
                    <a:pt x="12012" y="118179"/>
                  </a:lnTo>
                  <a:lnTo>
                    <a:pt x="14295" y="125182"/>
                  </a:lnTo>
                  <a:lnTo>
                    <a:pt x="15231" y="125350"/>
                  </a:lnTo>
                  <a:lnTo>
                    <a:pt x="14782" y="120759"/>
                  </a:lnTo>
                  <a:lnTo>
                    <a:pt x="13302" y="113508"/>
                  </a:lnTo>
                  <a:lnTo>
                    <a:pt x="11126" y="104811"/>
                  </a:lnTo>
                  <a:lnTo>
                    <a:pt x="8493" y="95326"/>
                  </a:lnTo>
                  <a:lnTo>
                    <a:pt x="5569" y="85406"/>
                  </a:lnTo>
                  <a:lnTo>
                    <a:pt x="2787" y="75239"/>
                  </a:lnTo>
                  <a:lnTo>
                    <a:pt x="826" y="64930"/>
                  </a:lnTo>
                  <a:lnTo>
                    <a:pt x="0" y="54546"/>
                  </a:lnTo>
                  <a:lnTo>
                    <a:pt x="598" y="44449"/>
                  </a:lnTo>
                  <a:lnTo>
                    <a:pt x="3052" y="35272"/>
                  </a:lnTo>
                  <a:lnTo>
                    <a:pt x="7410" y="27284"/>
                  </a:lnTo>
                  <a:lnTo>
                    <a:pt x="13420" y="20430"/>
                  </a:lnTo>
                  <a:lnTo>
                    <a:pt x="20735" y="14509"/>
                  </a:lnTo>
                  <a:lnTo>
                    <a:pt x="29020" y="9312"/>
                  </a:lnTo>
                  <a:lnTo>
                    <a:pt x="38003" y="4972"/>
                  </a:lnTo>
                  <a:lnTo>
                    <a:pt x="47477" y="1953"/>
                  </a:lnTo>
                  <a:lnTo>
                    <a:pt x="57277" y="397"/>
                  </a:lnTo>
                  <a:lnTo>
                    <a:pt x="66840" y="0"/>
                  </a:lnTo>
                  <a:lnTo>
                    <a:pt x="76137" y="138"/>
                  </a:lnTo>
                  <a:lnTo>
                    <a:pt x="85982" y="825"/>
                  </a:lnTo>
                  <a:lnTo>
                    <a:pt x="97940" y="2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502239" y="3990300"/>
              <a:ext cx="124431" cy="128927"/>
            </a:xfrm>
            <a:custGeom>
              <a:avLst/>
              <a:gdLst/>
              <a:ahLst/>
              <a:cxnLst/>
              <a:rect l="0" t="0" r="0" b="0"/>
              <a:pathLst>
                <a:path w="124431" h="128927">
                  <a:moveTo>
                    <a:pt x="88186" y="21057"/>
                  </a:moveTo>
                  <a:lnTo>
                    <a:pt x="79317" y="18258"/>
                  </a:lnTo>
                  <a:lnTo>
                    <a:pt x="70331" y="16756"/>
                  </a:lnTo>
                  <a:lnTo>
                    <a:pt x="60344" y="16454"/>
                  </a:lnTo>
                  <a:lnTo>
                    <a:pt x="49709" y="17306"/>
                  </a:lnTo>
                  <a:lnTo>
                    <a:pt x="39194" y="19422"/>
                  </a:lnTo>
                  <a:lnTo>
                    <a:pt x="29251" y="22754"/>
                  </a:lnTo>
                  <a:lnTo>
                    <a:pt x="20311" y="27434"/>
                  </a:lnTo>
                  <a:lnTo>
                    <a:pt x="12919" y="33850"/>
                  </a:lnTo>
                  <a:lnTo>
                    <a:pt x="7221" y="42050"/>
                  </a:lnTo>
                  <a:lnTo>
                    <a:pt x="3193" y="51639"/>
                  </a:lnTo>
                  <a:lnTo>
                    <a:pt x="842" y="61985"/>
                  </a:lnTo>
                  <a:lnTo>
                    <a:pt x="0" y="72639"/>
                  </a:lnTo>
                  <a:lnTo>
                    <a:pt x="550" y="83214"/>
                  </a:lnTo>
                  <a:lnTo>
                    <a:pt x="2505" y="93308"/>
                  </a:lnTo>
                  <a:lnTo>
                    <a:pt x="5752" y="102749"/>
                  </a:lnTo>
                  <a:lnTo>
                    <a:pt x="10388" y="111239"/>
                  </a:lnTo>
                  <a:lnTo>
                    <a:pt x="16780" y="118272"/>
                  </a:lnTo>
                  <a:lnTo>
                    <a:pt x="24963" y="123698"/>
                  </a:lnTo>
                  <a:lnTo>
                    <a:pt x="34372" y="127359"/>
                  </a:lnTo>
                  <a:lnTo>
                    <a:pt x="44065" y="128926"/>
                  </a:lnTo>
                  <a:lnTo>
                    <a:pt x="53473" y="128424"/>
                  </a:lnTo>
                  <a:lnTo>
                    <a:pt x="62567" y="126157"/>
                  </a:lnTo>
                  <a:lnTo>
                    <a:pt x="71660" y="122509"/>
                  </a:lnTo>
                  <a:lnTo>
                    <a:pt x="80951" y="117834"/>
                  </a:lnTo>
                  <a:lnTo>
                    <a:pt x="90174" y="112259"/>
                  </a:lnTo>
                  <a:lnTo>
                    <a:pt x="98694" y="105693"/>
                  </a:lnTo>
                  <a:lnTo>
                    <a:pt x="106202" y="98163"/>
                  </a:lnTo>
                  <a:lnTo>
                    <a:pt x="112550" y="89649"/>
                  </a:lnTo>
                  <a:lnTo>
                    <a:pt x="117590" y="80024"/>
                  </a:lnTo>
                  <a:lnTo>
                    <a:pt x="121376" y="69332"/>
                  </a:lnTo>
                  <a:lnTo>
                    <a:pt x="123782" y="58068"/>
                  </a:lnTo>
                  <a:lnTo>
                    <a:pt x="124430" y="47046"/>
                  </a:lnTo>
                  <a:lnTo>
                    <a:pt x="123276" y="36721"/>
                  </a:lnTo>
                  <a:lnTo>
                    <a:pt x="120481" y="27472"/>
                  </a:lnTo>
                  <a:lnTo>
                    <a:pt x="115759" y="18878"/>
                  </a:lnTo>
                  <a:lnTo>
                    <a:pt x="106461" y="10189"/>
                  </a:lnTo>
                  <a:lnTo>
                    <a:pt x="88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691218" y="3736325"/>
              <a:ext cx="108607" cy="373617"/>
            </a:xfrm>
            <a:custGeom>
              <a:avLst/>
              <a:gdLst/>
              <a:ahLst/>
              <a:cxnLst/>
              <a:rect l="0" t="0" r="0" b="0"/>
              <a:pathLst>
                <a:path w="108607" h="373617">
                  <a:moveTo>
                    <a:pt x="36077" y="359260"/>
                  </a:moveTo>
                  <a:lnTo>
                    <a:pt x="41878" y="353325"/>
                  </a:lnTo>
                  <a:lnTo>
                    <a:pt x="46802" y="347121"/>
                  </a:lnTo>
                  <a:lnTo>
                    <a:pt x="51300" y="340021"/>
                  </a:lnTo>
                  <a:lnTo>
                    <a:pt x="55348" y="331908"/>
                  </a:lnTo>
                  <a:lnTo>
                    <a:pt x="58713" y="322612"/>
                  </a:lnTo>
                  <a:lnTo>
                    <a:pt x="61312" y="312174"/>
                  </a:lnTo>
                  <a:lnTo>
                    <a:pt x="62893" y="301094"/>
                  </a:lnTo>
                  <a:lnTo>
                    <a:pt x="62975" y="290205"/>
                  </a:lnTo>
                  <a:lnTo>
                    <a:pt x="61431" y="279981"/>
                  </a:lnTo>
                  <a:lnTo>
                    <a:pt x="58274" y="271171"/>
                  </a:lnTo>
                  <a:lnTo>
                    <a:pt x="53489" y="264924"/>
                  </a:lnTo>
                  <a:lnTo>
                    <a:pt x="47238" y="261625"/>
                  </a:lnTo>
                  <a:lnTo>
                    <a:pt x="39959" y="261174"/>
                  </a:lnTo>
                  <a:lnTo>
                    <a:pt x="32242" y="263365"/>
                  </a:lnTo>
                  <a:lnTo>
                    <a:pt x="24475" y="267802"/>
                  </a:lnTo>
                  <a:lnTo>
                    <a:pt x="17144" y="274165"/>
                  </a:lnTo>
                  <a:lnTo>
                    <a:pt x="10907" y="282314"/>
                  </a:lnTo>
                  <a:lnTo>
                    <a:pt x="6018" y="292005"/>
                  </a:lnTo>
                  <a:lnTo>
                    <a:pt x="2550" y="302762"/>
                  </a:lnTo>
                  <a:lnTo>
                    <a:pt x="581" y="313973"/>
                  </a:lnTo>
                  <a:lnTo>
                    <a:pt x="0" y="325248"/>
                  </a:lnTo>
                  <a:lnTo>
                    <a:pt x="726" y="336257"/>
                  </a:lnTo>
                  <a:lnTo>
                    <a:pt x="2799" y="346650"/>
                  </a:lnTo>
                  <a:lnTo>
                    <a:pt x="6121" y="356289"/>
                  </a:lnTo>
                  <a:lnTo>
                    <a:pt x="10637" y="364573"/>
                  </a:lnTo>
                  <a:lnTo>
                    <a:pt x="16417" y="370404"/>
                  </a:lnTo>
                  <a:lnTo>
                    <a:pt x="23374" y="373391"/>
                  </a:lnTo>
                  <a:lnTo>
                    <a:pt x="31148" y="373616"/>
                  </a:lnTo>
                  <a:lnTo>
                    <a:pt x="39203" y="371267"/>
                  </a:lnTo>
                  <a:lnTo>
                    <a:pt x="47206" y="366725"/>
                  </a:lnTo>
                  <a:lnTo>
                    <a:pt x="54866" y="360460"/>
                  </a:lnTo>
                  <a:lnTo>
                    <a:pt x="61857" y="352909"/>
                  </a:lnTo>
                  <a:lnTo>
                    <a:pt x="68075" y="344428"/>
                  </a:lnTo>
                  <a:lnTo>
                    <a:pt x="73589" y="335128"/>
                  </a:lnTo>
                  <a:lnTo>
                    <a:pt x="78535" y="324901"/>
                  </a:lnTo>
                  <a:lnTo>
                    <a:pt x="83047" y="313761"/>
                  </a:lnTo>
                  <a:lnTo>
                    <a:pt x="87079" y="301838"/>
                  </a:lnTo>
                  <a:lnTo>
                    <a:pt x="90416" y="289303"/>
                  </a:lnTo>
                  <a:lnTo>
                    <a:pt x="93001" y="276317"/>
                  </a:lnTo>
                  <a:lnTo>
                    <a:pt x="95076" y="263173"/>
                  </a:lnTo>
                  <a:lnTo>
                    <a:pt x="97084" y="250275"/>
                  </a:lnTo>
                  <a:lnTo>
                    <a:pt x="99285" y="237810"/>
                  </a:lnTo>
                  <a:lnTo>
                    <a:pt x="101595" y="225304"/>
                  </a:lnTo>
                  <a:lnTo>
                    <a:pt x="103693" y="211769"/>
                  </a:lnTo>
                  <a:lnTo>
                    <a:pt x="105400" y="196734"/>
                  </a:lnTo>
                  <a:lnTo>
                    <a:pt x="106699" y="180378"/>
                  </a:lnTo>
                  <a:lnTo>
                    <a:pt x="107646" y="163249"/>
                  </a:lnTo>
                  <a:lnTo>
                    <a:pt x="108312" y="145770"/>
                  </a:lnTo>
                  <a:lnTo>
                    <a:pt x="108606" y="128491"/>
                  </a:lnTo>
                  <a:lnTo>
                    <a:pt x="108280" y="112131"/>
                  </a:lnTo>
                  <a:lnTo>
                    <a:pt x="107250" y="96983"/>
                  </a:lnTo>
                  <a:lnTo>
                    <a:pt x="105746" y="82831"/>
                  </a:lnTo>
                  <a:lnTo>
                    <a:pt x="104197" y="69165"/>
                  </a:lnTo>
                  <a:lnTo>
                    <a:pt x="102857" y="55636"/>
                  </a:lnTo>
                  <a:lnTo>
                    <a:pt x="101637" y="42240"/>
                  </a:lnTo>
                  <a:lnTo>
                    <a:pt x="100211" y="29231"/>
                  </a:lnTo>
                  <a:lnTo>
                    <a:pt x="98387" y="16765"/>
                  </a:lnTo>
                  <a:lnTo>
                    <a:pt x="95714" y="5947"/>
                  </a:lnTo>
                  <a:lnTo>
                    <a:pt x="91681" y="0"/>
                  </a:lnTo>
                  <a:lnTo>
                    <a:pt x="86970" y="528"/>
                  </a:lnTo>
                  <a:lnTo>
                    <a:pt x="82567" y="5594"/>
                  </a:lnTo>
                  <a:lnTo>
                    <a:pt x="78738" y="13779"/>
                  </a:lnTo>
                  <a:lnTo>
                    <a:pt x="75642" y="24409"/>
                  </a:lnTo>
                  <a:lnTo>
                    <a:pt x="73282" y="36974"/>
                  </a:lnTo>
                  <a:lnTo>
                    <a:pt x="71558" y="51007"/>
                  </a:lnTo>
                  <a:lnTo>
                    <a:pt x="70334" y="66116"/>
                  </a:lnTo>
                  <a:lnTo>
                    <a:pt x="69475" y="81980"/>
                  </a:lnTo>
                  <a:lnTo>
                    <a:pt x="68715" y="98041"/>
                  </a:lnTo>
                  <a:lnTo>
                    <a:pt x="67665" y="113521"/>
                  </a:lnTo>
                  <a:lnTo>
                    <a:pt x="66150" y="128042"/>
                  </a:lnTo>
                  <a:lnTo>
                    <a:pt x="64486" y="141588"/>
                  </a:lnTo>
                  <a:lnTo>
                    <a:pt x="63362" y="154308"/>
                  </a:lnTo>
                  <a:lnTo>
                    <a:pt x="63126" y="166396"/>
                  </a:lnTo>
                  <a:lnTo>
                    <a:pt x="63630" y="178348"/>
                  </a:lnTo>
                  <a:lnTo>
                    <a:pt x="64433" y="190913"/>
                  </a:lnTo>
                  <a:lnTo>
                    <a:pt x="65233" y="204452"/>
                  </a:lnTo>
                  <a:lnTo>
                    <a:pt x="65905" y="218972"/>
                  </a:lnTo>
                  <a:lnTo>
                    <a:pt x="66422" y="234324"/>
                  </a:lnTo>
                  <a:lnTo>
                    <a:pt x="66807" y="250310"/>
                  </a:lnTo>
                  <a:lnTo>
                    <a:pt x="67250" y="266433"/>
                  </a:lnTo>
                  <a:lnTo>
                    <a:pt x="68086" y="281943"/>
                  </a:lnTo>
                  <a:lnTo>
                    <a:pt x="69465" y="296466"/>
                  </a:lnTo>
                  <a:lnTo>
                    <a:pt x="71215" y="309546"/>
                  </a:lnTo>
                  <a:lnTo>
                    <a:pt x="73112" y="321749"/>
                  </a:lnTo>
                  <a:lnTo>
                    <a:pt x="75324" y="334143"/>
                  </a:lnTo>
                  <a:lnTo>
                    <a:pt x="78191" y="348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844162" y="3958715"/>
              <a:ext cx="83175" cy="130775"/>
            </a:xfrm>
            <a:custGeom>
              <a:avLst/>
              <a:gdLst/>
              <a:ahLst/>
              <a:cxnLst/>
              <a:rect l="0" t="0" r="0" b="0"/>
              <a:pathLst>
                <a:path w="83175" h="130775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2" y="38831"/>
                  </a:lnTo>
                  <a:lnTo>
                    <a:pt x="834" y="50642"/>
                  </a:lnTo>
                  <a:lnTo>
                    <a:pt x="241" y="63097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37" y="100744"/>
                  </a:lnTo>
                  <a:lnTo>
                    <a:pt x="3651" y="111915"/>
                  </a:lnTo>
                  <a:lnTo>
                    <a:pt x="7804" y="120828"/>
                  </a:lnTo>
                  <a:lnTo>
                    <a:pt x="14151" y="127029"/>
                  </a:lnTo>
                  <a:lnTo>
                    <a:pt x="22161" y="130394"/>
                  </a:lnTo>
                  <a:lnTo>
                    <a:pt x="30831" y="130774"/>
                  </a:lnTo>
                  <a:lnTo>
                    <a:pt x="39505" y="128399"/>
                  </a:lnTo>
                  <a:lnTo>
                    <a:pt x="47747" y="123758"/>
                  </a:lnTo>
                  <a:lnTo>
                    <a:pt x="55195" y="117379"/>
                  </a:lnTo>
                  <a:lnTo>
                    <a:pt x="61748" y="109725"/>
                  </a:lnTo>
                  <a:lnTo>
                    <a:pt x="67332" y="100998"/>
                  </a:lnTo>
                  <a:lnTo>
                    <a:pt x="71799" y="91165"/>
                  </a:lnTo>
                  <a:lnTo>
                    <a:pt x="75181" y="80297"/>
                  </a:lnTo>
                  <a:lnTo>
                    <a:pt x="77646" y="68597"/>
                  </a:lnTo>
                  <a:lnTo>
                    <a:pt x="79660" y="54870"/>
                  </a:lnTo>
                  <a:lnTo>
                    <a:pt x="81401" y="34558"/>
                  </a:lnTo>
                  <a:lnTo>
                    <a:pt x="831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974769" y="3926114"/>
              <a:ext cx="99967" cy="156234"/>
            </a:xfrm>
            <a:custGeom>
              <a:avLst/>
              <a:gdLst/>
              <a:ahLst/>
              <a:cxnLst/>
              <a:rect l="0" t="0" r="0" b="0"/>
              <a:pathLst>
                <a:path w="99967" h="156234">
                  <a:moveTo>
                    <a:pt x="78910" y="11544"/>
                  </a:moveTo>
                  <a:lnTo>
                    <a:pt x="72975" y="5877"/>
                  </a:lnTo>
                  <a:lnTo>
                    <a:pt x="66770" y="2233"/>
                  </a:lnTo>
                  <a:lnTo>
                    <a:pt x="59679" y="328"/>
                  </a:lnTo>
                  <a:lnTo>
                    <a:pt x="51912" y="0"/>
                  </a:lnTo>
                  <a:lnTo>
                    <a:pt x="43914" y="1267"/>
                  </a:lnTo>
                  <a:lnTo>
                    <a:pt x="35977" y="3997"/>
                  </a:lnTo>
                  <a:lnTo>
                    <a:pt x="28375" y="8090"/>
                  </a:lnTo>
                  <a:lnTo>
                    <a:pt x="21430" y="13574"/>
                  </a:lnTo>
                  <a:lnTo>
                    <a:pt x="15251" y="20341"/>
                  </a:lnTo>
                  <a:lnTo>
                    <a:pt x="9935" y="28493"/>
                  </a:lnTo>
                  <a:lnTo>
                    <a:pt x="5654" y="38398"/>
                  </a:lnTo>
                  <a:lnTo>
                    <a:pt x="2412" y="50088"/>
                  </a:lnTo>
                  <a:lnTo>
                    <a:pt x="387" y="62835"/>
                  </a:lnTo>
                  <a:lnTo>
                    <a:pt x="0" y="75391"/>
                  </a:lnTo>
                  <a:lnTo>
                    <a:pt x="1333" y="87056"/>
                  </a:lnTo>
                  <a:lnTo>
                    <a:pt x="4177" y="97834"/>
                  </a:lnTo>
                  <a:lnTo>
                    <a:pt x="8220" y="108140"/>
                  </a:lnTo>
                  <a:lnTo>
                    <a:pt x="13164" y="118284"/>
                  </a:lnTo>
                  <a:lnTo>
                    <a:pt x="18921" y="128098"/>
                  </a:lnTo>
                  <a:lnTo>
                    <a:pt x="25609" y="137024"/>
                  </a:lnTo>
                  <a:lnTo>
                    <a:pt x="33213" y="144799"/>
                  </a:lnTo>
                  <a:lnTo>
                    <a:pt x="41436" y="150987"/>
                  </a:lnTo>
                  <a:lnTo>
                    <a:pt x="49801" y="154856"/>
                  </a:lnTo>
                  <a:lnTo>
                    <a:pt x="58016" y="156233"/>
                  </a:lnTo>
                  <a:lnTo>
                    <a:pt x="65875" y="155522"/>
                  </a:lnTo>
                  <a:lnTo>
                    <a:pt x="74048" y="153260"/>
                  </a:lnTo>
                  <a:lnTo>
                    <a:pt x="84369" y="148128"/>
                  </a:lnTo>
                  <a:lnTo>
                    <a:pt x="99966" y="137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095792" y="3940309"/>
              <a:ext cx="105286" cy="154814"/>
            </a:xfrm>
            <a:custGeom>
              <a:avLst/>
              <a:gdLst/>
              <a:ahLst/>
              <a:cxnLst/>
              <a:rect l="0" t="0" r="0" b="0"/>
              <a:pathLst>
                <a:path w="105286" h="154814">
                  <a:moveTo>
                    <a:pt x="0" y="81577"/>
                  </a:moveTo>
                  <a:lnTo>
                    <a:pt x="8802" y="84376"/>
                  </a:lnTo>
                  <a:lnTo>
                    <a:pt x="17149" y="85878"/>
                  </a:lnTo>
                  <a:lnTo>
                    <a:pt x="25847" y="86180"/>
                  </a:lnTo>
                  <a:lnTo>
                    <a:pt x="34968" y="85328"/>
                  </a:lnTo>
                  <a:lnTo>
                    <a:pt x="44463" y="83212"/>
                  </a:lnTo>
                  <a:lnTo>
                    <a:pt x="54251" y="79885"/>
                  </a:lnTo>
                  <a:lnTo>
                    <a:pt x="64091" y="75378"/>
                  </a:lnTo>
                  <a:lnTo>
                    <a:pt x="73618" y="69610"/>
                  </a:lnTo>
                  <a:lnTo>
                    <a:pt x="82632" y="62659"/>
                  </a:lnTo>
                  <a:lnTo>
                    <a:pt x="90479" y="54722"/>
                  </a:lnTo>
                  <a:lnTo>
                    <a:pt x="96007" y="46024"/>
                  </a:lnTo>
                  <a:lnTo>
                    <a:pt x="98787" y="36777"/>
                  </a:lnTo>
                  <a:lnTo>
                    <a:pt x="98873" y="27468"/>
                  </a:lnTo>
                  <a:lnTo>
                    <a:pt x="96429" y="18831"/>
                  </a:lnTo>
                  <a:lnTo>
                    <a:pt x="91823" y="11225"/>
                  </a:lnTo>
                  <a:lnTo>
                    <a:pt x="85515" y="5138"/>
                  </a:lnTo>
                  <a:lnTo>
                    <a:pt x="77935" y="1330"/>
                  </a:lnTo>
                  <a:lnTo>
                    <a:pt x="69448" y="0"/>
                  </a:lnTo>
                  <a:lnTo>
                    <a:pt x="60653" y="1040"/>
                  </a:lnTo>
                  <a:lnTo>
                    <a:pt x="52363" y="4313"/>
                  </a:lnTo>
                  <a:lnTo>
                    <a:pt x="44972" y="9511"/>
                  </a:lnTo>
                  <a:lnTo>
                    <a:pt x="38350" y="16233"/>
                  </a:lnTo>
                  <a:lnTo>
                    <a:pt x="32054" y="24100"/>
                  </a:lnTo>
                  <a:lnTo>
                    <a:pt x="25786" y="32800"/>
                  </a:lnTo>
                  <a:lnTo>
                    <a:pt x="19743" y="42418"/>
                  </a:lnTo>
                  <a:lnTo>
                    <a:pt x="14510" y="53391"/>
                  </a:lnTo>
                  <a:lnTo>
                    <a:pt x="10366" y="65842"/>
                  </a:lnTo>
                  <a:lnTo>
                    <a:pt x="7601" y="79288"/>
                  </a:lnTo>
                  <a:lnTo>
                    <a:pt x="6651" y="92853"/>
                  </a:lnTo>
                  <a:lnTo>
                    <a:pt x="7579" y="106004"/>
                  </a:lnTo>
                  <a:lnTo>
                    <a:pt x="10306" y="118256"/>
                  </a:lnTo>
                  <a:lnTo>
                    <a:pt x="14794" y="129025"/>
                  </a:lnTo>
                  <a:lnTo>
                    <a:pt x="20848" y="138142"/>
                  </a:lnTo>
                  <a:lnTo>
                    <a:pt x="28163" y="145449"/>
                  </a:lnTo>
                  <a:lnTo>
                    <a:pt x="36435" y="150623"/>
                  </a:lnTo>
                  <a:lnTo>
                    <a:pt x="45398" y="153696"/>
                  </a:lnTo>
                  <a:lnTo>
                    <a:pt x="54685" y="154813"/>
                  </a:lnTo>
                  <a:lnTo>
                    <a:pt x="63838" y="154060"/>
                  </a:lnTo>
                  <a:lnTo>
                    <a:pt x="72654" y="151650"/>
                  </a:lnTo>
                  <a:lnTo>
                    <a:pt x="81632" y="148043"/>
                  </a:lnTo>
                  <a:lnTo>
                    <a:pt x="91882" y="142589"/>
                  </a:lnTo>
                  <a:lnTo>
                    <a:pt x="105285" y="134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241075" y="3727265"/>
              <a:ext cx="117931" cy="411457"/>
            </a:xfrm>
            <a:custGeom>
              <a:avLst/>
              <a:gdLst/>
              <a:ahLst/>
              <a:cxnLst/>
              <a:rect l="0" t="0" r="0" b="0"/>
              <a:pathLst>
                <a:path w="117931" h="411457">
                  <a:moveTo>
                    <a:pt x="75816" y="305149"/>
                  </a:moveTo>
                  <a:lnTo>
                    <a:pt x="72815" y="293548"/>
                  </a:lnTo>
                  <a:lnTo>
                    <a:pt x="69393" y="283700"/>
                  </a:lnTo>
                  <a:lnTo>
                    <a:pt x="65192" y="274708"/>
                  </a:lnTo>
                  <a:lnTo>
                    <a:pt x="60119" y="266785"/>
                  </a:lnTo>
                  <a:lnTo>
                    <a:pt x="53989" y="260703"/>
                  </a:lnTo>
                  <a:lnTo>
                    <a:pt x="46815" y="256753"/>
                  </a:lnTo>
                  <a:lnTo>
                    <a:pt x="39073" y="255244"/>
                  </a:lnTo>
                  <a:lnTo>
                    <a:pt x="31575" y="256727"/>
                  </a:lnTo>
                  <a:lnTo>
                    <a:pt x="24761" y="261206"/>
                  </a:lnTo>
                  <a:lnTo>
                    <a:pt x="18715" y="268094"/>
                  </a:lnTo>
                  <a:lnTo>
                    <a:pt x="13347" y="276527"/>
                  </a:lnTo>
                  <a:lnTo>
                    <a:pt x="8524" y="285866"/>
                  </a:lnTo>
                  <a:lnTo>
                    <a:pt x="4437" y="296045"/>
                  </a:lnTo>
                  <a:lnTo>
                    <a:pt x="1589" y="307461"/>
                  </a:lnTo>
                  <a:lnTo>
                    <a:pt x="152" y="320241"/>
                  </a:lnTo>
                  <a:lnTo>
                    <a:pt x="0" y="333923"/>
                  </a:lnTo>
                  <a:lnTo>
                    <a:pt x="884" y="347654"/>
                  </a:lnTo>
                  <a:lnTo>
                    <a:pt x="2558" y="360924"/>
                  </a:lnTo>
                  <a:lnTo>
                    <a:pt x="4968" y="373427"/>
                  </a:lnTo>
                  <a:lnTo>
                    <a:pt x="8256" y="384899"/>
                  </a:lnTo>
                  <a:lnTo>
                    <a:pt x="12433" y="395292"/>
                  </a:lnTo>
                  <a:lnTo>
                    <a:pt x="17541" y="403930"/>
                  </a:lnTo>
                  <a:lnTo>
                    <a:pt x="23726" y="409472"/>
                  </a:lnTo>
                  <a:lnTo>
                    <a:pt x="30960" y="411456"/>
                  </a:lnTo>
                  <a:lnTo>
                    <a:pt x="38920" y="410195"/>
                  </a:lnTo>
                  <a:lnTo>
                    <a:pt x="47101" y="406310"/>
                  </a:lnTo>
                  <a:lnTo>
                    <a:pt x="55189" y="400432"/>
                  </a:lnTo>
                  <a:lnTo>
                    <a:pt x="62905" y="392778"/>
                  </a:lnTo>
                  <a:lnTo>
                    <a:pt x="69934" y="383156"/>
                  </a:lnTo>
                  <a:lnTo>
                    <a:pt x="76177" y="371613"/>
                  </a:lnTo>
                  <a:lnTo>
                    <a:pt x="81709" y="358272"/>
                  </a:lnTo>
                  <a:lnTo>
                    <a:pt x="86666" y="343183"/>
                  </a:lnTo>
                  <a:lnTo>
                    <a:pt x="91185" y="326556"/>
                  </a:lnTo>
                  <a:lnTo>
                    <a:pt x="95222" y="309017"/>
                  </a:lnTo>
                  <a:lnTo>
                    <a:pt x="98563" y="291485"/>
                  </a:lnTo>
                  <a:lnTo>
                    <a:pt x="101149" y="274480"/>
                  </a:lnTo>
                  <a:lnTo>
                    <a:pt x="103226" y="258302"/>
                  </a:lnTo>
                  <a:lnTo>
                    <a:pt x="105236" y="243204"/>
                  </a:lnTo>
                  <a:lnTo>
                    <a:pt x="107438" y="229192"/>
                  </a:lnTo>
                  <a:lnTo>
                    <a:pt x="109748" y="215951"/>
                  </a:lnTo>
                  <a:lnTo>
                    <a:pt x="111845" y="202970"/>
                  </a:lnTo>
                  <a:lnTo>
                    <a:pt x="113549" y="189922"/>
                  </a:lnTo>
                  <a:lnTo>
                    <a:pt x="114675" y="176357"/>
                  </a:lnTo>
                  <a:lnTo>
                    <a:pt x="114973" y="161645"/>
                  </a:lnTo>
                  <a:lnTo>
                    <a:pt x="114391" y="145554"/>
                  </a:lnTo>
                  <a:lnTo>
                    <a:pt x="113033" y="128187"/>
                  </a:lnTo>
                  <a:lnTo>
                    <a:pt x="111058" y="109779"/>
                  </a:lnTo>
                  <a:lnTo>
                    <a:pt x="108620" y="90591"/>
                  </a:lnTo>
                  <a:lnTo>
                    <a:pt x="105850" y="71167"/>
                  </a:lnTo>
                  <a:lnTo>
                    <a:pt x="102847" y="52288"/>
                  </a:lnTo>
                  <a:lnTo>
                    <a:pt x="99675" y="34364"/>
                  </a:lnTo>
                  <a:lnTo>
                    <a:pt x="96201" y="18400"/>
                  </a:lnTo>
                  <a:lnTo>
                    <a:pt x="91357" y="6179"/>
                  </a:lnTo>
                  <a:lnTo>
                    <a:pt x="84776" y="0"/>
                  </a:lnTo>
                  <a:lnTo>
                    <a:pt x="78505" y="879"/>
                  </a:lnTo>
                  <a:lnTo>
                    <a:pt x="73916" y="6551"/>
                  </a:lnTo>
                  <a:lnTo>
                    <a:pt x="70877" y="15577"/>
                  </a:lnTo>
                  <a:lnTo>
                    <a:pt x="68921" y="27091"/>
                  </a:lnTo>
                  <a:lnTo>
                    <a:pt x="67833" y="40595"/>
                  </a:lnTo>
                  <a:lnTo>
                    <a:pt x="67665" y="55883"/>
                  </a:lnTo>
                  <a:lnTo>
                    <a:pt x="68388" y="72698"/>
                  </a:lnTo>
                  <a:lnTo>
                    <a:pt x="69866" y="90722"/>
                  </a:lnTo>
                  <a:lnTo>
                    <a:pt x="71935" y="109655"/>
                  </a:lnTo>
                  <a:lnTo>
                    <a:pt x="74440" y="129245"/>
                  </a:lnTo>
                  <a:lnTo>
                    <a:pt x="77259" y="149299"/>
                  </a:lnTo>
                  <a:lnTo>
                    <a:pt x="80298" y="169676"/>
                  </a:lnTo>
                  <a:lnTo>
                    <a:pt x="83489" y="190260"/>
                  </a:lnTo>
                  <a:lnTo>
                    <a:pt x="86783" y="210488"/>
                  </a:lnTo>
                  <a:lnTo>
                    <a:pt x="90148" y="229392"/>
                  </a:lnTo>
                  <a:lnTo>
                    <a:pt x="93560" y="246550"/>
                  </a:lnTo>
                  <a:lnTo>
                    <a:pt x="97004" y="262038"/>
                  </a:lnTo>
                  <a:lnTo>
                    <a:pt x="100469" y="276143"/>
                  </a:lnTo>
                  <a:lnTo>
                    <a:pt x="103946" y="289176"/>
                  </a:lnTo>
                  <a:lnTo>
                    <a:pt x="107275" y="300972"/>
                  </a:lnTo>
                  <a:lnTo>
                    <a:pt x="110485" y="312035"/>
                  </a:lnTo>
                  <a:lnTo>
                    <a:pt x="113857" y="323345"/>
                  </a:lnTo>
                  <a:lnTo>
                    <a:pt x="117930" y="336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565311" y="3811316"/>
            <a:ext cx="3794344" cy="547483"/>
            <a:chOff x="5565311" y="3811316"/>
            <a:chExt cx="3794344" cy="547483"/>
          </a:xfrm>
        </p:grpSpPr>
        <p:sp>
          <p:nvSpPr>
            <p:cNvPr id="209" name="Freeform 208"/>
            <p:cNvSpPr/>
            <p:nvPr/>
          </p:nvSpPr>
          <p:spPr>
            <a:xfrm>
              <a:off x="5565311" y="3937989"/>
              <a:ext cx="149864" cy="363959"/>
            </a:xfrm>
            <a:custGeom>
              <a:avLst/>
              <a:gdLst/>
              <a:ahLst/>
              <a:cxnLst/>
              <a:rect l="0" t="0" r="0" b="0"/>
              <a:pathLst>
                <a:path w="149864" h="363959">
                  <a:moveTo>
                    <a:pt x="35849" y="136539"/>
                  </a:moveTo>
                  <a:lnTo>
                    <a:pt x="35850" y="151208"/>
                  </a:lnTo>
                  <a:lnTo>
                    <a:pt x="35850" y="165119"/>
                  </a:lnTo>
                  <a:lnTo>
                    <a:pt x="35850" y="179617"/>
                  </a:lnTo>
                  <a:lnTo>
                    <a:pt x="35850" y="194819"/>
                  </a:lnTo>
                  <a:lnTo>
                    <a:pt x="35850" y="210644"/>
                  </a:lnTo>
                  <a:lnTo>
                    <a:pt x="35850" y="226959"/>
                  </a:lnTo>
                  <a:lnTo>
                    <a:pt x="35850" y="243476"/>
                  </a:lnTo>
                  <a:lnTo>
                    <a:pt x="35850" y="259785"/>
                  </a:lnTo>
                  <a:lnTo>
                    <a:pt x="35854" y="275671"/>
                  </a:lnTo>
                  <a:lnTo>
                    <a:pt x="36026" y="290946"/>
                  </a:lnTo>
                  <a:lnTo>
                    <a:pt x="36675" y="305364"/>
                  </a:lnTo>
                  <a:lnTo>
                    <a:pt x="37920" y="318877"/>
                  </a:lnTo>
                  <a:lnTo>
                    <a:pt x="39399" y="331598"/>
                  </a:lnTo>
                  <a:lnTo>
                    <a:pt x="40399" y="343689"/>
                  </a:lnTo>
                  <a:lnTo>
                    <a:pt x="40548" y="355217"/>
                  </a:lnTo>
                  <a:lnTo>
                    <a:pt x="39803" y="363119"/>
                  </a:lnTo>
                  <a:lnTo>
                    <a:pt x="38452" y="363958"/>
                  </a:lnTo>
                  <a:lnTo>
                    <a:pt x="36837" y="359800"/>
                  </a:lnTo>
                  <a:lnTo>
                    <a:pt x="34936" y="352804"/>
                  </a:lnTo>
                  <a:lnTo>
                    <a:pt x="32867" y="344087"/>
                  </a:lnTo>
                  <a:lnTo>
                    <a:pt x="30954" y="334044"/>
                  </a:lnTo>
                  <a:lnTo>
                    <a:pt x="29378" y="322929"/>
                  </a:lnTo>
                  <a:lnTo>
                    <a:pt x="28004" y="311143"/>
                  </a:lnTo>
                  <a:lnTo>
                    <a:pt x="26479" y="299206"/>
                  </a:lnTo>
                  <a:lnTo>
                    <a:pt x="24607" y="287419"/>
                  </a:lnTo>
                  <a:lnTo>
                    <a:pt x="22519" y="275718"/>
                  </a:lnTo>
                  <a:lnTo>
                    <a:pt x="20572" y="263794"/>
                  </a:lnTo>
                  <a:lnTo>
                    <a:pt x="18960" y="251473"/>
                  </a:lnTo>
                  <a:lnTo>
                    <a:pt x="17556" y="238738"/>
                  </a:lnTo>
                  <a:lnTo>
                    <a:pt x="16006" y="225650"/>
                  </a:lnTo>
                  <a:lnTo>
                    <a:pt x="14117" y="212285"/>
                  </a:lnTo>
                  <a:lnTo>
                    <a:pt x="12017" y="198715"/>
                  </a:lnTo>
                  <a:lnTo>
                    <a:pt x="10061" y="185000"/>
                  </a:lnTo>
                  <a:lnTo>
                    <a:pt x="8444" y="171181"/>
                  </a:lnTo>
                  <a:lnTo>
                    <a:pt x="7036" y="157292"/>
                  </a:lnTo>
                  <a:lnTo>
                    <a:pt x="5484" y="143354"/>
                  </a:lnTo>
                  <a:lnTo>
                    <a:pt x="3597" y="129384"/>
                  </a:lnTo>
                  <a:lnTo>
                    <a:pt x="1669" y="115391"/>
                  </a:lnTo>
                  <a:lnTo>
                    <a:pt x="360" y="101383"/>
                  </a:lnTo>
                  <a:lnTo>
                    <a:pt x="0" y="87370"/>
                  </a:lnTo>
                  <a:lnTo>
                    <a:pt x="590" y="73518"/>
                  </a:lnTo>
                  <a:lnTo>
                    <a:pt x="1982" y="60138"/>
                  </a:lnTo>
                  <a:lnTo>
                    <a:pt x="4005" y="47368"/>
                  </a:lnTo>
                  <a:lnTo>
                    <a:pt x="6820" y="35505"/>
                  </a:lnTo>
                  <a:lnTo>
                    <a:pt x="10912" y="25063"/>
                  </a:lnTo>
                  <a:lnTo>
                    <a:pt x="16447" y="16199"/>
                  </a:lnTo>
                  <a:lnTo>
                    <a:pt x="23451" y="9077"/>
                  </a:lnTo>
                  <a:lnTo>
                    <a:pt x="31980" y="4034"/>
                  </a:lnTo>
                  <a:lnTo>
                    <a:pt x="41901" y="1054"/>
                  </a:lnTo>
                  <a:lnTo>
                    <a:pt x="52800" y="0"/>
                  </a:lnTo>
                  <a:lnTo>
                    <a:pt x="64101" y="796"/>
                  </a:lnTo>
                  <a:lnTo>
                    <a:pt x="75432" y="3222"/>
                  </a:lnTo>
                  <a:lnTo>
                    <a:pt x="86478" y="7119"/>
                  </a:lnTo>
                  <a:lnTo>
                    <a:pt x="96895" y="12474"/>
                  </a:lnTo>
                  <a:lnTo>
                    <a:pt x="106566" y="19148"/>
                  </a:lnTo>
                  <a:lnTo>
                    <a:pt x="115552" y="26899"/>
                  </a:lnTo>
                  <a:lnTo>
                    <a:pt x="123982" y="35472"/>
                  </a:lnTo>
                  <a:lnTo>
                    <a:pt x="131977" y="44645"/>
                  </a:lnTo>
                  <a:lnTo>
                    <a:pt x="139162" y="54244"/>
                  </a:lnTo>
                  <a:lnTo>
                    <a:pt x="144705" y="64140"/>
                  </a:lnTo>
                  <a:lnTo>
                    <a:pt x="148278" y="74242"/>
                  </a:lnTo>
                  <a:lnTo>
                    <a:pt x="149863" y="84482"/>
                  </a:lnTo>
                  <a:lnTo>
                    <a:pt x="149488" y="94817"/>
                  </a:lnTo>
                  <a:lnTo>
                    <a:pt x="147379" y="105206"/>
                  </a:lnTo>
                  <a:lnTo>
                    <a:pt x="143709" y="115302"/>
                  </a:lnTo>
                  <a:lnTo>
                    <a:pt x="138514" y="124476"/>
                  </a:lnTo>
                  <a:lnTo>
                    <a:pt x="131951" y="132459"/>
                  </a:lnTo>
                  <a:lnTo>
                    <a:pt x="124275" y="139310"/>
                  </a:lnTo>
                  <a:lnTo>
                    <a:pt x="115754" y="145229"/>
                  </a:lnTo>
                  <a:lnTo>
                    <a:pt x="106621" y="150429"/>
                  </a:lnTo>
                  <a:lnTo>
                    <a:pt x="97125" y="154954"/>
                  </a:lnTo>
                  <a:lnTo>
                    <a:pt x="86399" y="159114"/>
                  </a:lnTo>
                  <a:lnTo>
                    <a:pt x="71271" y="163277"/>
                  </a:lnTo>
                  <a:lnTo>
                    <a:pt x="46378" y="16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769616" y="402188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0"/>
                  </a:lnTo>
                  <a:lnTo>
                    <a:pt x="0" y="53959"/>
                  </a:lnTo>
                  <a:lnTo>
                    <a:pt x="0" y="67154"/>
                  </a:lnTo>
                  <a:lnTo>
                    <a:pt x="0" y="8292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769616" y="38955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822259" y="3979772"/>
              <a:ext cx="126343" cy="124659"/>
            </a:xfrm>
            <a:custGeom>
              <a:avLst/>
              <a:gdLst/>
              <a:ahLst/>
              <a:cxnLst/>
              <a:rect l="0" t="0" r="0" b="0"/>
              <a:pathLst>
                <a:path w="126343" h="124659">
                  <a:moveTo>
                    <a:pt x="0" y="0"/>
                  </a:moveTo>
                  <a:lnTo>
                    <a:pt x="11668" y="67"/>
                  </a:lnTo>
                  <a:lnTo>
                    <a:pt x="22156" y="707"/>
                  </a:lnTo>
                  <a:lnTo>
                    <a:pt x="32463" y="1999"/>
                  </a:lnTo>
                  <a:lnTo>
                    <a:pt x="42938" y="3686"/>
                  </a:lnTo>
                  <a:lnTo>
                    <a:pt x="53929" y="5354"/>
                  </a:lnTo>
                  <a:lnTo>
                    <a:pt x="65544" y="6776"/>
                  </a:lnTo>
                  <a:lnTo>
                    <a:pt x="76757" y="8240"/>
                  </a:lnTo>
                  <a:lnTo>
                    <a:pt x="85458" y="11083"/>
                  </a:lnTo>
                  <a:lnTo>
                    <a:pt x="90447" y="16032"/>
                  </a:lnTo>
                  <a:lnTo>
                    <a:pt x="91835" y="22259"/>
                  </a:lnTo>
                  <a:lnTo>
                    <a:pt x="90487" y="29446"/>
                  </a:lnTo>
                  <a:lnTo>
                    <a:pt x="87249" y="37301"/>
                  </a:lnTo>
                  <a:lnTo>
                    <a:pt x="82744" y="45366"/>
                  </a:lnTo>
                  <a:lnTo>
                    <a:pt x="77396" y="53360"/>
                  </a:lnTo>
                  <a:lnTo>
                    <a:pt x="71487" y="61342"/>
                  </a:lnTo>
                  <a:lnTo>
                    <a:pt x="65207" y="69607"/>
                  </a:lnTo>
                  <a:lnTo>
                    <a:pt x="58698" y="78310"/>
                  </a:lnTo>
                  <a:lnTo>
                    <a:pt x="52698" y="87289"/>
                  </a:lnTo>
                  <a:lnTo>
                    <a:pt x="48490" y="96169"/>
                  </a:lnTo>
                  <a:lnTo>
                    <a:pt x="46635" y="104724"/>
                  </a:lnTo>
                  <a:lnTo>
                    <a:pt x="47187" y="112417"/>
                  </a:lnTo>
                  <a:lnTo>
                    <a:pt x="50067" y="118367"/>
                  </a:lnTo>
                  <a:lnTo>
                    <a:pt x="54968" y="122250"/>
                  </a:lnTo>
                  <a:lnTo>
                    <a:pt x="61477" y="124228"/>
                  </a:lnTo>
                  <a:lnTo>
                    <a:pt x="69191" y="124658"/>
                  </a:lnTo>
                  <a:lnTo>
                    <a:pt x="77768" y="123913"/>
                  </a:lnTo>
                  <a:lnTo>
                    <a:pt x="86686" y="122279"/>
                  </a:lnTo>
                  <a:lnTo>
                    <a:pt x="96216" y="119672"/>
                  </a:lnTo>
                  <a:lnTo>
                    <a:pt x="108303" y="114753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959129" y="3975093"/>
              <a:ext cx="126343" cy="136620"/>
            </a:xfrm>
            <a:custGeom>
              <a:avLst/>
              <a:gdLst/>
              <a:ahLst/>
              <a:cxnLst/>
              <a:rect l="0" t="0" r="0" b="0"/>
              <a:pathLst>
                <a:path w="126343" h="136620">
                  <a:moveTo>
                    <a:pt x="0" y="4679"/>
                  </a:moveTo>
                  <a:lnTo>
                    <a:pt x="11668" y="4612"/>
                  </a:lnTo>
                  <a:lnTo>
                    <a:pt x="22157" y="3972"/>
                  </a:lnTo>
                  <a:lnTo>
                    <a:pt x="32459" y="2684"/>
                  </a:lnTo>
                  <a:lnTo>
                    <a:pt x="42761" y="1170"/>
                  </a:lnTo>
                  <a:lnTo>
                    <a:pt x="53105" y="150"/>
                  </a:lnTo>
                  <a:lnTo>
                    <a:pt x="63475" y="0"/>
                  </a:lnTo>
                  <a:lnTo>
                    <a:pt x="73212" y="1072"/>
                  </a:lnTo>
                  <a:lnTo>
                    <a:pt x="81077" y="3855"/>
                  </a:lnTo>
                  <a:lnTo>
                    <a:pt x="86539" y="8434"/>
                  </a:lnTo>
                  <a:lnTo>
                    <a:pt x="89559" y="14424"/>
                  </a:lnTo>
                  <a:lnTo>
                    <a:pt x="90231" y="21194"/>
                  </a:lnTo>
                  <a:lnTo>
                    <a:pt x="88866" y="28295"/>
                  </a:lnTo>
                  <a:lnTo>
                    <a:pt x="85886" y="35500"/>
                  </a:lnTo>
                  <a:lnTo>
                    <a:pt x="81693" y="42709"/>
                  </a:lnTo>
                  <a:lnTo>
                    <a:pt x="76624" y="49887"/>
                  </a:lnTo>
                  <a:lnTo>
                    <a:pt x="70939" y="57029"/>
                  </a:lnTo>
                  <a:lnTo>
                    <a:pt x="64825" y="64137"/>
                  </a:lnTo>
                  <a:lnTo>
                    <a:pt x="58430" y="71225"/>
                  </a:lnTo>
                  <a:lnTo>
                    <a:pt x="52341" y="78461"/>
                  </a:lnTo>
                  <a:lnTo>
                    <a:pt x="47543" y="86159"/>
                  </a:lnTo>
                  <a:lnTo>
                    <a:pt x="44478" y="94443"/>
                  </a:lnTo>
                  <a:lnTo>
                    <a:pt x="43405" y="102956"/>
                  </a:lnTo>
                  <a:lnTo>
                    <a:pt x="44654" y="110985"/>
                  </a:lnTo>
                  <a:lnTo>
                    <a:pt x="48170" y="118155"/>
                  </a:lnTo>
                  <a:lnTo>
                    <a:pt x="53767" y="124273"/>
                  </a:lnTo>
                  <a:lnTo>
                    <a:pt x="61328" y="129158"/>
                  </a:lnTo>
                  <a:lnTo>
                    <a:pt x="70579" y="132843"/>
                  </a:lnTo>
                  <a:lnTo>
                    <a:pt x="80755" y="135327"/>
                  </a:lnTo>
                  <a:lnTo>
                    <a:pt x="91788" y="136619"/>
                  </a:lnTo>
                  <a:lnTo>
                    <a:pt x="105760" y="135716"/>
                  </a:lnTo>
                  <a:lnTo>
                    <a:pt x="126342" y="131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105452" y="3994038"/>
              <a:ext cx="159005" cy="113271"/>
            </a:xfrm>
            <a:custGeom>
              <a:avLst/>
              <a:gdLst/>
              <a:ahLst/>
              <a:cxnLst/>
              <a:rect l="0" t="0" r="0" b="0"/>
              <a:pathLst>
                <a:path w="159005" h="113271">
                  <a:moveTo>
                    <a:pt x="64247" y="112076"/>
                  </a:moveTo>
                  <a:lnTo>
                    <a:pt x="69981" y="106074"/>
                  </a:lnTo>
                  <a:lnTo>
                    <a:pt x="74264" y="99229"/>
                  </a:lnTo>
                  <a:lnTo>
                    <a:pt x="77466" y="90837"/>
                  </a:lnTo>
                  <a:lnTo>
                    <a:pt x="79654" y="81037"/>
                  </a:lnTo>
                  <a:lnTo>
                    <a:pt x="80703" y="70074"/>
                  </a:lnTo>
                  <a:lnTo>
                    <a:pt x="80641" y="58222"/>
                  </a:lnTo>
                  <a:lnTo>
                    <a:pt x="79471" y="46044"/>
                  </a:lnTo>
                  <a:lnTo>
                    <a:pt x="77094" y="34345"/>
                  </a:lnTo>
                  <a:lnTo>
                    <a:pt x="73568" y="23536"/>
                  </a:lnTo>
                  <a:lnTo>
                    <a:pt x="68913" y="14148"/>
                  </a:lnTo>
                  <a:lnTo>
                    <a:pt x="63040" y="6972"/>
                  </a:lnTo>
                  <a:lnTo>
                    <a:pt x="56020" y="2233"/>
                  </a:lnTo>
                  <a:lnTo>
                    <a:pt x="48205" y="0"/>
                  </a:lnTo>
                  <a:lnTo>
                    <a:pt x="40121" y="455"/>
                  </a:lnTo>
                  <a:lnTo>
                    <a:pt x="32100" y="3431"/>
                  </a:lnTo>
                  <a:lnTo>
                    <a:pt x="24427" y="8661"/>
                  </a:lnTo>
                  <a:lnTo>
                    <a:pt x="17427" y="15976"/>
                  </a:lnTo>
                  <a:lnTo>
                    <a:pt x="11213" y="25070"/>
                  </a:lnTo>
                  <a:lnTo>
                    <a:pt x="6041" y="35411"/>
                  </a:lnTo>
                  <a:lnTo>
                    <a:pt x="2389" y="46334"/>
                  </a:lnTo>
                  <a:lnTo>
                    <a:pt x="382" y="57417"/>
                  </a:lnTo>
                  <a:lnTo>
                    <a:pt x="0" y="68467"/>
                  </a:lnTo>
                  <a:lnTo>
                    <a:pt x="1255" y="79418"/>
                  </a:lnTo>
                  <a:lnTo>
                    <a:pt x="3991" y="90244"/>
                  </a:lnTo>
                  <a:lnTo>
                    <a:pt x="8098" y="100141"/>
                  </a:lnTo>
                  <a:lnTo>
                    <a:pt x="13595" y="107591"/>
                  </a:lnTo>
                  <a:lnTo>
                    <a:pt x="20355" y="111964"/>
                  </a:lnTo>
                  <a:lnTo>
                    <a:pt x="27824" y="113270"/>
                  </a:lnTo>
                  <a:lnTo>
                    <a:pt x="35142" y="111721"/>
                  </a:lnTo>
                  <a:lnTo>
                    <a:pt x="41838" y="107751"/>
                  </a:lnTo>
                  <a:lnTo>
                    <a:pt x="47804" y="101887"/>
                  </a:lnTo>
                  <a:lnTo>
                    <a:pt x="53121" y="94614"/>
                  </a:lnTo>
                  <a:lnTo>
                    <a:pt x="57933" y="86360"/>
                  </a:lnTo>
                  <a:lnTo>
                    <a:pt x="62886" y="78644"/>
                  </a:lnTo>
                  <a:lnTo>
                    <a:pt x="68843" y="74698"/>
                  </a:lnTo>
                  <a:lnTo>
                    <a:pt x="75426" y="75552"/>
                  </a:lnTo>
                  <a:lnTo>
                    <a:pt x="81862" y="79106"/>
                  </a:lnTo>
                  <a:lnTo>
                    <a:pt x="88491" y="83720"/>
                  </a:lnTo>
                  <a:lnTo>
                    <a:pt x="96100" y="88167"/>
                  </a:lnTo>
                  <a:lnTo>
                    <a:pt x="105023" y="91872"/>
                  </a:lnTo>
                  <a:lnTo>
                    <a:pt x="114792" y="94727"/>
                  </a:lnTo>
                  <a:lnTo>
                    <a:pt x="125415" y="97130"/>
                  </a:lnTo>
                  <a:lnTo>
                    <a:pt x="138949" y="99283"/>
                  </a:lnTo>
                  <a:lnTo>
                    <a:pt x="159004" y="101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485554" y="381131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8" y="100833"/>
                  </a:lnTo>
                  <a:lnTo>
                    <a:pt x="826" y="117857"/>
                  </a:lnTo>
                  <a:lnTo>
                    <a:pt x="2075" y="133713"/>
                  </a:lnTo>
                  <a:lnTo>
                    <a:pt x="3727" y="148644"/>
                  </a:lnTo>
                  <a:lnTo>
                    <a:pt x="5376" y="163430"/>
                  </a:lnTo>
                  <a:lnTo>
                    <a:pt x="6778" y="178566"/>
                  </a:lnTo>
                  <a:lnTo>
                    <a:pt x="7871" y="194210"/>
                  </a:lnTo>
                  <a:lnTo>
                    <a:pt x="8679" y="210338"/>
                  </a:lnTo>
                  <a:lnTo>
                    <a:pt x="9257" y="226852"/>
                  </a:lnTo>
                  <a:lnTo>
                    <a:pt x="9663" y="243282"/>
                  </a:lnTo>
                  <a:lnTo>
                    <a:pt x="9987" y="260634"/>
                  </a:lnTo>
                  <a:lnTo>
                    <a:pt x="10259" y="282668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359212" y="3908785"/>
              <a:ext cx="231628" cy="28874"/>
            </a:xfrm>
            <a:custGeom>
              <a:avLst/>
              <a:gdLst/>
              <a:ahLst/>
              <a:cxnLst/>
              <a:rect l="0" t="0" r="0" b="0"/>
              <a:pathLst>
                <a:path w="231628" h="28874">
                  <a:moveTo>
                    <a:pt x="231627" y="7816"/>
                  </a:moveTo>
                  <a:lnTo>
                    <a:pt x="219825" y="4949"/>
                  </a:lnTo>
                  <a:lnTo>
                    <a:pt x="208056" y="2807"/>
                  </a:lnTo>
                  <a:lnTo>
                    <a:pt x="195165" y="1209"/>
                  </a:lnTo>
                  <a:lnTo>
                    <a:pt x="181318" y="201"/>
                  </a:lnTo>
                  <a:lnTo>
                    <a:pt x="166989" y="0"/>
                  </a:lnTo>
                  <a:lnTo>
                    <a:pt x="152520" y="656"/>
                  </a:lnTo>
                  <a:lnTo>
                    <a:pt x="138070" y="2068"/>
                  </a:lnTo>
                  <a:lnTo>
                    <a:pt x="123695" y="4080"/>
                  </a:lnTo>
                  <a:lnTo>
                    <a:pt x="109404" y="6542"/>
                  </a:lnTo>
                  <a:lnTo>
                    <a:pt x="95353" y="9330"/>
                  </a:lnTo>
                  <a:lnTo>
                    <a:pt x="81831" y="12346"/>
                  </a:lnTo>
                  <a:lnTo>
                    <a:pt x="68959" y="15516"/>
                  </a:lnTo>
                  <a:lnTo>
                    <a:pt x="56759" y="18639"/>
                  </a:lnTo>
                  <a:lnTo>
                    <a:pt x="43833" y="21687"/>
                  </a:lnTo>
                  <a:lnTo>
                    <a:pt x="26811" y="24927"/>
                  </a:lnTo>
                  <a:lnTo>
                    <a:pt x="0" y="28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545439" y="4021886"/>
              <a:ext cx="121793" cy="112730"/>
            </a:xfrm>
            <a:custGeom>
              <a:avLst/>
              <a:gdLst/>
              <a:ahLst/>
              <a:cxnLst/>
              <a:rect l="0" t="0" r="0" b="0"/>
              <a:pathLst>
                <a:path w="121793" h="112730">
                  <a:moveTo>
                    <a:pt x="76986" y="0"/>
                  </a:moveTo>
                  <a:lnTo>
                    <a:pt x="65384" y="134"/>
                  </a:lnTo>
                  <a:lnTo>
                    <a:pt x="55536" y="1414"/>
                  </a:lnTo>
                  <a:lnTo>
                    <a:pt x="46532" y="4007"/>
                  </a:lnTo>
                  <a:lnTo>
                    <a:pt x="38090" y="7727"/>
                  </a:lnTo>
                  <a:lnTo>
                    <a:pt x="30063" y="12360"/>
                  </a:lnTo>
                  <a:lnTo>
                    <a:pt x="22349" y="17701"/>
                  </a:lnTo>
                  <a:lnTo>
                    <a:pt x="15190" y="23894"/>
                  </a:lnTo>
                  <a:lnTo>
                    <a:pt x="9135" y="31405"/>
                  </a:lnTo>
                  <a:lnTo>
                    <a:pt x="4406" y="40378"/>
                  </a:lnTo>
                  <a:lnTo>
                    <a:pt x="1231" y="50504"/>
                  </a:lnTo>
                  <a:lnTo>
                    <a:pt x="0" y="61217"/>
                  </a:lnTo>
                  <a:lnTo>
                    <a:pt x="735" y="72118"/>
                  </a:lnTo>
                  <a:lnTo>
                    <a:pt x="3330" y="82690"/>
                  </a:lnTo>
                  <a:lnTo>
                    <a:pt x="7730" y="92249"/>
                  </a:lnTo>
                  <a:lnTo>
                    <a:pt x="13724" y="100510"/>
                  </a:lnTo>
                  <a:lnTo>
                    <a:pt x="21001" y="107054"/>
                  </a:lnTo>
                  <a:lnTo>
                    <a:pt x="29246" y="111176"/>
                  </a:lnTo>
                  <a:lnTo>
                    <a:pt x="38195" y="112729"/>
                  </a:lnTo>
                  <a:lnTo>
                    <a:pt x="47643" y="112180"/>
                  </a:lnTo>
                  <a:lnTo>
                    <a:pt x="57438" y="110301"/>
                  </a:lnTo>
                  <a:lnTo>
                    <a:pt x="67465" y="107666"/>
                  </a:lnTo>
                  <a:lnTo>
                    <a:pt x="77486" y="104293"/>
                  </a:lnTo>
                  <a:lnTo>
                    <a:pt x="87142" y="99753"/>
                  </a:lnTo>
                  <a:lnTo>
                    <a:pt x="96257" y="93883"/>
                  </a:lnTo>
                  <a:lnTo>
                    <a:pt x="104514" y="86636"/>
                  </a:lnTo>
                  <a:lnTo>
                    <a:pt x="111382" y="77936"/>
                  </a:lnTo>
                  <a:lnTo>
                    <a:pt x="116694" y="67901"/>
                  </a:lnTo>
                  <a:lnTo>
                    <a:pt x="120277" y="57094"/>
                  </a:lnTo>
                  <a:lnTo>
                    <a:pt x="121792" y="46388"/>
                  </a:lnTo>
                  <a:lnTo>
                    <a:pt x="121250" y="36282"/>
                  </a:lnTo>
                  <a:lnTo>
                    <a:pt x="118786" y="27381"/>
                  </a:lnTo>
                  <a:lnTo>
                    <a:pt x="114473" y="20540"/>
                  </a:lnTo>
                  <a:lnTo>
                    <a:pt x="108509" y="16015"/>
                  </a:lnTo>
                  <a:lnTo>
                    <a:pt x="101161" y="12915"/>
                  </a:lnTo>
                  <a:lnTo>
                    <a:pt x="91284" y="11155"/>
                  </a:lnTo>
                  <a:lnTo>
                    <a:pt x="7698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907097" y="3927129"/>
              <a:ext cx="10126" cy="210571"/>
            </a:xfrm>
            <a:custGeom>
              <a:avLst/>
              <a:gdLst/>
              <a:ahLst/>
              <a:cxnLst/>
              <a:rect l="0" t="0" r="0" b="0"/>
              <a:pathLst>
                <a:path w="10126" h="210571">
                  <a:moveTo>
                    <a:pt x="10125" y="0"/>
                  </a:moveTo>
                  <a:lnTo>
                    <a:pt x="7259" y="8936"/>
                  </a:lnTo>
                  <a:lnTo>
                    <a:pt x="5116" y="18563"/>
                  </a:lnTo>
                  <a:lnTo>
                    <a:pt x="3513" y="29850"/>
                  </a:lnTo>
                  <a:lnTo>
                    <a:pt x="2333" y="42518"/>
                  </a:lnTo>
                  <a:lnTo>
                    <a:pt x="1485" y="55998"/>
                  </a:lnTo>
                  <a:lnTo>
                    <a:pt x="887" y="69869"/>
                  </a:lnTo>
                  <a:lnTo>
                    <a:pt x="472" y="83905"/>
                  </a:lnTo>
                  <a:lnTo>
                    <a:pt x="188" y="97996"/>
                  </a:lnTo>
                  <a:lnTo>
                    <a:pt x="0" y="112097"/>
                  </a:lnTo>
                  <a:lnTo>
                    <a:pt x="41" y="126191"/>
                  </a:lnTo>
                  <a:lnTo>
                    <a:pt x="602" y="140273"/>
                  </a:lnTo>
                  <a:lnTo>
                    <a:pt x="1791" y="154326"/>
                  </a:lnTo>
                  <a:lnTo>
                    <a:pt x="3412" y="167745"/>
                  </a:lnTo>
                  <a:lnTo>
                    <a:pt x="5208" y="180663"/>
                  </a:lnTo>
                  <a:lnTo>
                    <a:pt x="7337" y="194216"/>
                  </a:lnTo>
                  <a:lnTo>
                    <a:pt x="1012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811938" y="400082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20" y="2933"/>
                  </a:lnTo>
                  <a:lnTo>
                    <a:pt x="149892" y="5716"/>
                  </a:lnTo>
                  <a:lnTo>
                    <a:pt x="138605" y="8615"/>
                  </a:lnTo>
                  <a:lnTo>
                    <a:pt x="125939" y="11655"/>
                  </a:lnTo>
                  <a:lnTo>
                    <a:pt x="112459" y="14821"/>
                  </a:lnTo>
                  <a:lnTo>
                    <a:pt x="98587" y="18080"/>
                  </a:lnTo>
                  <a:lnTo>
                    <a:pt x="84551" y="21246"/>
                  </a:lnTo>
                  <a:lnTo>
                    <a:pt x="70460" y="23988"/>
                  </a:lnTo>
                  <a:lnTo>
                    <a:pt x="56377" y="26168"/>
                  </a:lnTo>
                  <a:lnTo>
                    <a:pt x="42926" y="28003"/>
                  </a:lnTo>
                  <a:lnTo>
                    <a:pt x="29976" y="30259"/>
                  </a:lnTo>
                  <a:lnTo>
                    <a:pt x="16391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969865" y="3863958"/>
              <a:ext cx="263213" cy="284071"/>
            </a:xfrm>
            <a:custGeom>
              <a:avLst/>
              <a:gdLst/>
              <a:ahLst/>
              <a:cxnLst/>
              <a:rect l="0" t="0" r="0" b="0"/>
              <a:pathLst>
                <a:path w="263213" h="284071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67"/>
                  </a:lnTo>
                  <a:lnTo>
                    <a:pt x="7970" y="46801"/>
                  </a:lnTo>
                  <a:lnTo>
                    <a:pt x="9467" y="60109"/>
                  </a:lnTo>
                  <a:lnTo>
                    <a:pt x="11318" y="74414"/>
                  </a:lnTo>
                  <a:lnTo>
                    <a:pt x="13558" y="89419"/>
                  </a:lnTo>
                  <a:lnTo>
                    <a:pt x="16138" y="104632"/>
                  </a:lnTo>
                  <a:lnTo>
                    <a:pt x="18983" y="119750"/>
                  </a:lnTo>
                  <a:lnTo>
                    <a:pt x="21860" y="134662"/>
                  </a:lnTo>
                  <a:lnTo>
                    <a:pt x="24404" y="149360"/>
                  </a:lnTo>
                  <a:lnTo>
                    <a:pt x="26448" y="163872"/>
                  </a:lnTo>
                  <a:lnTo>
                    <a:pt x="28159" y="178075"/>
                  </a:lnTo>
                  <a:lnTo>
                    <a:pt x="29920" y="191700"/>
                  </a:lnTo>
                  <a:lnTo>
                    <a:pt x="31956" y="204651"/>
                  </a:lnTo>
                  <a:lnTo>
                    <a:pt x="34156" y="217145"/>
                  </a:lnTo>
                  <a:lnTo>
                    <a:pt x="36179" y="229609"/>
                  </a:lnTo>
                  <a:lnTo>
                    <a:pt x="37812" y="242217"/>
                  </a:lnTo>
                  <a:lnTo>
                    <a:pt x="38159" y="252311"/>
                  </a:lnTo>
                  <a:lnTo>
                    <a:pt x="36880" y="255797"/>
                  </a:lnTo>
                  <a:lnTo>
                    <a:pt x="35399" y="252700"/>
                  </a:lnTo>
                  <a:lnTo>
                    <a:pt x="34395" y="244898"/>
                  </a:lnTo>
                  <a:lnTo>
                    <a:pt x="34201" y="234290"/>
                  </a:lnTo>
                  <a:lnTo>
                    <a:pt x="34873" y="222134"/>
                  </a:lnTo>
                  <a:lnTo>
                    <a:pt x="36301" y="209308"/>
                  </a:lnTo>
                  <a:lnTo>
                    <a:pt x="38330" y="196503"/>
                  </a:lnTo>
                  <a:lnTo>
                    <a:pt x="40821" y="184069"/>
                  </a:lnTo>
                  <a:lnTo>
                    <a:pt x="44137" y="172573"/>
                  </a:lnTo>
                  <a:lnTo>
                    <a:pt x="49106" y="162896"/>
                  </a:lnTo>
                  <a:lnTo>
                    <a:pt x="56032" y="155361"/>
                  </a:lnTo>
                  <a:lnTo>
                    <a:pt x="64277" y="150281"/>
                  </a:lnTo>
                  <a:lnTo>
                    <a:pt x="72581" y="148211"/>
                  </a:lnTo>
                  <a:lnTo>
                    <a:pt x="80203" y="149158"/>
                  </a:lnTo>
                  <a:lnTo>
                    <a:pt x="87097" y="152859"/>
                  </a:lnTo>
                  <a:lnTo>
                    <a:pt x="93633" y="159065"/>
                  </a:lnTo>
                  <a:lnTo>
                    <a:pt x="100095" y="167376"/>
                  </a:lnTo>
                  <a:lnTo>
                    <a:pt x="106452" y="177172"/>
                  </a:lnTo>
                  <a:lnTo>
                    <a:pt x="112436" y="187721"/>
                  </a:lnTo>
                  <a:lnTo>
                    <a:pt x="117908" y="198554"/>
                  </a:lnTo>
                  <a:lnTo>
                    <a:pt x="122720" y="209604"/>
                  </a:lnTo>
                  <a:lnTo>
                    <a:pt x="126649" y="221089"/>
                  </a:lnTo>
                  <a:lnTo>
                    <a:pt x="129671" y="233080"/>
                  </a:lnTo>
                  <a:lnTo>
                    <a:pt x="132421" y="244365"/>
                  </a:lnTo>
                  <a:lnTo>
                    <a:pt x="135909" y="251436"/>
                  </a:lnTo>
                  <a:lnTo>
                    <a:pt x="139991" y="252465"/>
                  </a:lnTo>
                  <a:lnTo>
                    <a:pt x="143932" y="249317"/>
                  </a:lnTo>
                  <a:lnTo>
                    <a:pt x="147963" y="243896"/>
                  </a:lnTo>
                  <a:lnTo>
                    <a:pt x="152801" y="237772"/>
                  </a:lnTo>
                  <a:lnTo>
                    <a:pt x="158793" y="231791"/>
                  </a:lnTo>
                  <a:lnTo>
                    <a:pt x="166081" y="226259"/>
                  </a:lnTo>
                  <a:lnTo>
                    <a:pt x="174790" y="221213"/>
                  </a:lnTo>
                  <a:lnTo>
                    <a:pt x="184820" y="216582"/>
                  </a:lnTo>
                  <a:lnTo>
                    <a:pt x="195619" y="212109"/>
                  </a:lnTo>
                  <a:lnTo>
                    <a:pt x="206317" y="207401"/>
                  </a:lnTo>
                  <a:lnTo>
                    <a:pt x="216427" y="202256"/>
                  </a:lnTo>
                  <a:lnTo>
                    <a:pt x="225667" y="196491"/>
                  </a:lnTo>
                  <a:lnTo>
                    <a:pt x="233802" y="189862"/>
                  </a:lnTo>
                  <a:lnTo>
                    <a:pt x="240813" y="182331"/>
                  </a:lnTo>
                  <a:lnTo>
                    <a:pt x="246368" y="174171"/>
                  </a:lnTo>
                  <a:lnTo>
                    <a:pt x="249752" y="165856"/>
                  </a:lnTo>
                  <a:lnTo>
                    <a:pt x="250761" y="157683"/>
                  </a:lnTo>
                  <a:lnTo>
                    <a:pt x="249321" y="150079"/>
                  </a:lnTo>
                  <a:lnTo>
                    <a:pt x="245238" y="143659"/>
                  </a:lnTo>
                  <a:lnTo>
                    <a:pt x="238686" y="138650"/>
                  </a:lnTo>
                  <a:lnTo>
                    <a:pt x="230407" y="135272"/>
                  </a:lnTo>
                  <a:lnTo>
                    <a:pt x="221489" y="133896"/>
                  </a:lnTo>
                  <a:lnTo>
                    <a:pt x="212619" y="134532"/>
                  </a:lnTo>
                  <a:lnTo>
                    <a:pt x="204228" y="137059"/>
                  </a:lnTo>
                  <a:lnTo>
                    <a:pt x="196673" y="141412"/>
                  </a:lnTo>
                  <a:lnTo>
                    <a:pt x="190041" y="147374"/>
                  </a:lnTo>
                  <a:lnTo>
                    <a:pt x="184231" y="154629"/>
                  </a:lnTo>
                  <a:lnTo>
                    <a:pt x="179080" y="162860"/>
                  </a:lnTo>
                  <a:lnTo>
                    <a:pt x="174426" y="171804"/>
                  </a:lnTo>
                  <a:lnTo>
                    <a:pt x="170296" y="181418"/>
                  </a:lnTo>
                  <a:lnTo>
                    <a:pt x="166893" y="191857"/>
                  </a:lnTo>
                  <a:lnTo>
                    <a:pt x="164273" y="203134"/>
                  </a:lnTo>
                  <a:lnTo>
                    <a:pt x="162515" y="214979"/>
                  </a:lnTo>
                  <a:lnTo>
                    <a:pt x="161783" y="226930"/>
                  </a:lnTo>
                  <a:lnTo>
                    <a:pt x="162080" y="238701"/>
                  </a:lnTo>
                  <a:lnTo>
                    <a:pt x="163585" y="249876"/>
                  </a:lnTo>
                  <a:lnTo>
                    <a:pt x="166723" y="259848"/>
                  </a:lnTo>
                  <a:lnTo>
                    <a:pt x="171576" y="268393"/>
                  </a:lnTo>
                  <a:lnTo>
                    <a:pt x="177938" y="275300"/>
                  </a:lnTo>
                  <a:lnTo>
                    <a:pt x="185495" y="280198"/>
                  </a:lnTo>
                  <a:lnTo>
                    <a:pt x="193947" y="283081"/>
                  </a:lnTo>
                  <a:lnTo>
                    <a:pt x="203043" y="284070"/>
                  </a:lnTo>
                  <a:lnTo>
                    <a:pt x="212594" y="283229"/>
                  </a:lnTo>
                  <a:lnTo>
                    <a:pt x="222445" y="280789"/>
                  </a:lnTo>
                  <a:lnTo>
                    <a:pt x="232043" y="277373"/>
                  </a:lnTo>
                  <a:lnTo>
                    <a:pt x="241367" y="273582"/>
                  </a:lnTo>
                  <a:lnTo>
                    <a:pt x="251233" y="269089"/>
                  </a:lnTo>
                  <a:lnTo>
                    <a:pt x="26321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434430" y="3874487"/>
              <a:ext cx="205466" cy="336822"/>
            </a:xfrm>
            <a:custGeom>
              <a:avLst/>
              <a:gdLst/>
              <a:ahLst/>
              <a:cxnLst/>
              <a:rect l="0" t="0" r="0" b="0"/>
              <a:pathLst>
                <a:path w="205466" h="336822">
                  <a:moveTo>
                    <a:pt x="19746" y="10528"/>
                  </a:moveTo>
                  <a:lnTo>
                    <a:pt x="16813" y="22196"/>
                  </a:lnTo>
                  <a:lnTo>
                    <a:pt x="14031" y="32685"/>
                  </a:lnTo>
                  <a:lnTo>
                    <a:pt x="11136" y="42996"/>
                  </a:lnTo>
                  <a:lnTo>
                    <a:pt x="8268" y="53643"/>
                  </a:lnTo>
                  <a:lnTo>
                    <a:pt x="5751" y="65283"/>
                  </a:lnTo>
                  <a:lnTo>
                    <a:pt x="3740" y="78175"/>
                  </a:lnTo>
                  <a:lnTo>
                    <a:pt x="2226" y="92081"/>
                  </a:lnTo>
                  <a:lnTo>
                    <a:pt x="1132" y="106484"/>
                  </a:lnTo>
                  <a:lnTo>
                    <a:pt x="365" y="121027"/>
                  </a:lnTo>
                  <a:lnTo>
                    <a:pt x="0" y="135706"/>
                  </a:lnTo>
                  <a:lnTo>
                    <a:pt x="282" y="150773"/>
                  </a:lnTo>
                  <a:lnTo>
                    <a:pt x="1279" y="166347"/>
                  </a:lnTo>
                  <a:lnTo>
                    <a:pt x="2763" y="182246"/>
                  </a:lnTo>
                  <a:lnTo>
                    <a:pt x="4296" y="198079"/>
                  </a:lnTo>
                  <a:lnTo>
                    <a:pt x="5632" y="213617"/>
                  </a:lnTo>
                  <a:lnTo>
                    <a:pt x="7019" y="228646"/>
                  </a:lnTo>
                  <a:lnTo>
                    <a:pt x="9090" y="242891"/>
                  </a:lnTo>
                  <a:lnTo>
                    <a:pt x="12151" y="256286"/>
                  </a:lnTo>
                  <a:lnTo>
                    <a:pt x="16191" y="268925"/>
                  </a:lnTo>
                  <a:lnTo>
                    <a:pt x="21053" y="280961"/>
                  </a:lnTo>
                  <a:lnTo>
                    <a:pt x="26554" y="292535"/>
                  </a:lnTo>
                  <a:lnTo>
                    <a:pt x="32689" y="303445"/>
                  </a:lnTo>
                  <a:lnTo>
                    <a:pt x="39631" y="313174"/>
                  </a:lnTo>
                  <a:lnTo>
                    <a:pt x="47409" y="321524"/>
                  </a:lnTo>
                  <a:lnTo>
                    <a:pt x="55919" y="328284"/>
                  </a:lnTo>
                  <a:lnTo>
                    <a:pt x="65009" y="333075"/>
                  </a:lnTo>
                  <a:lnTo>
                    <a:pt x="74532" y="335884"/>
                  </a:lnTo>
                  <a:lnTo>
                    <a:pt x="84367" y="336821"/>
                  </a:lnTo>
                  <a:lnTo>
                    <a:pt x="94424" y="335945"/>
                  </a:lnTo>
                  <a:lnTo>
                    <a:pt x="104627" y="333467"/>
                  </a:lnTo>
                  <a:lnTo>
                    <a:pt x="114767" y="329535"/>
                  </a:lnTo>
                  <a:lnTo>
                    <a:pt x="124502" y="324155"/>
                  </a:lnTo>
                  <a:lnTo>
                    <a:pt x="133679" y="317464"/>
                  </a:lnTo>
                  <a:lnTo>
                    <a:pt x="142316" y="309703"/>
                  </a:lnTo>
                  <a:lnTo>
                    <a:pt x="150504" y="301123"/>
                  </a:lnTo>
                  <a:lnTo>
                    <a:pt x="158342" y="291941"/>
                  </a:lnTo>
                  <a:lnTo>
                    <a:pt x="165761" y="282165"/>
                  </a:lnTo>
                  <a:lnTo>
                    <a:pt x="172523" y="271618"/>
                  </a:lnTo>
                  <a:lnTo>
                    <a:pt x="178555" y="260258"/>
                  </a:lnTo>
                  <a:lnTo>
                    <a:pt x="183929" y="248019"/>
                  </a:lnTo>
                  <a:lnTo>
                    <a:pt x="188772" y="234738"/>
                  </a:lnTo>
                  <a:lnTo>
                    <a:pt x="193213" y="220430"/>
                  </a:lnTo>
                  <a:lnTo>
                    <a:pt x="197196" y="205244"/>
                  </a:lnTo>
                  <a:lnTo>
                    <a:pt x="200499" y="189373"/>
                  </a:lnTo>
                  <a:lnTo>
                    <a:pt x="203051" y="172997"/>
                  </a:lnTo>
                  <a:lnTo>
                    <a:pt x="204764" y="156426"/>
                  </a:lnTo>
                  <a:lnTo>
                    <a:pt x="205465" y="140074"/>
                  </a:lnTo>
                  <a:lnTo>
                    <a:pt x="205157" y="124156"/>
                  </a:lnTo>
                  <a:lnTo>
                    <a:pt x="203984" y="108857"/>
                  </a:lnTo>
                  <a:lnTo>
                    <a:pt x="202134" y="94423"/>
                  </a:lnTo>
                  <a:lnTo>
                    <a:pt x="199779" y="80898"/>
                  </a:lnTo>
                  <a:lnTo>
                    <a:pt x="197066" y="68170"/>
                  </a:lnTo>
                  <a:lnTo>
                    <a:pt x="194098" y="56074"/>
                  </a:lnTo>
                  <a:lnTo>
                    <a:pt x="190962" y="44464"/>
                  </a:lnTo>
                  <a:lnTo>
                    <a:pt x="187862" y="33661"/>
                  </a:lnTo>
                  <a:lnTo>
                    <a:pt x="184831" y="23388"/>
                  </a:lnTo>
                  <a:lnTo>
                    <a:pt x="181605" y="12738"/>
                  </a:lnTo>
                  <a:lnTo>
                    <a:pt x="1776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660906" y="4122945"/>
              <a:ext cx="77541" cy="120040"/>
            </a:xfrm>
            <a:custGeom>
              <a:avLst/>
              <a:gdLst/>
              <a:ahLst/>
              <a:cxnLst/>
              <a:rect l="0" t="0" r="0" b="0"/>
              <a:pathLst>
                <a:path w="77541" h="120040">
                  <a:moveTo>
                    <a:pt x="3840" y="14754"/>
                  </a:moveTo>
                  <a:lnTo>
                    <a:pt x="3907" y="29289"/>
                  </a:lnTo>
                  <a:lnTo>
                    <a:pt x="4547" y="41920"/>
                  </a:lnTo>
                  <a:lnTo>
                    <a:pt x="5815" y="53753"/>
                  </a:lnTo>
                  <a:lnTo>
                    <a:pt x="6628" y="62573"/>
                  </a:lnTo>
                  <a:lnTo>
                    <a:pt x="5851" y="65387"/>
                  </a:lnTo>
                  <a:lnTo>
                    <a:pt x="4049" y="63323"/>
                  </a:lnTo>
                  <a:lnTo>
                    <a:pt x="1990" y="58084"/>
                  </a:lnTo>
                  <a:lnTo>
                    <a:pt x="510" y="50877"/>
                  </a:lnTo>
                  <a:lnTo>
                    <a:pt x="0" y="42458"/>
                  </a:lnTo>
                  <a:lnTo>
                    <a:pt x="641" y="33452"/>
                  </a:lnTo>
                  <a:lnTo>
                    <a:pt x="2591" y="24444"/>
                  </a:lnTo>
                  <a:lnTo>
                    <a:pt x="5798" y="15755"/>
                  </a:lnTo>
                  <a:lnTo>
                    <a:pt x="10221" y="8116"/>
                  </a:lnTo>
                  <a:lnTo>
                    <a:pt x="15930" y="2721"/>
                  </a:lnTo>
                  <a:lnTo>
                    <a:pt x="22832" y="28"/>
                  </a:lnTo>
                  <a:lnTo>
                    <a:pt x="30396" y="0"/>
                  </a:lnTo>
                  <a:lnTo>
                    <a:pt x="37779" y="2481"/>
                  </a:lnTo>
                  <a:lnTo>
                    <a:pt x="44515" y="7111"/>
                  </a:lnTo>
                  <a:lnTo>
                    <a:pt x="50511" y="13436"/>
                  </a:lnTo>
                  <a:lnTo>
                    <a:pt x="55847" y="21026"/>
                  </a:lnTo>
                  <a:lnTo>
                    <a:pt x="60652" y="29534"/>
                  </a:lnTo>
                  <a:lnTo>
                    <a:pt x="64897" y="38852"/>
                  </a:lnTo>
                  <a:lnTo>
                    <a:pt x="68385" y="49091"/>
                  </a:lnTo>
                  <a:lnTo>
                    <a:pt x="71069" y="60225"/>
                  </a:lnTo>
                  <a:lnTo>
                    <a:pt x="73045" y="71707"/>
                  </a:lnTo>
                  <a:lnTo>
                    <a:pt x="74671" y="83776"/>
                  </a:lnTo>
                  <a:lnTo>
                    <a:pt x="76087" y="98611"/>
                  </a:lnTo>
                  <a:lnTo>
                    <a:pt x="77540" y="120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812145" y="414822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2867" y="8868"/>
                  </a:lnTo>
                  <a:lnTo>
                    <a:pt x="5008" y="17855"/>
                  </a:lnTo>
                  <a:lnTo>
                    <a:pt x="6611" y="27841"/>
                  </a:lnTo>
                  <a:lnTo>
                    <a:pt x="7794" y="38576"/>
                  </a:lnTo>
                  <a:lnTo>
                    <a:pt x="8773" y="50716"/>
                  </a:lnTo>
                  <a:lnTo>
                    <a:pt x="9634" y="67566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801616" y="400082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896373" y="3948186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6" y="50665"/>
                  </a:lnTo>
                  <a:lnTo>
                    <a:pt x="825" y="66290"/>
                  </a:lnTo>
                  <a:lnTo>
                    <a:pt x="2074" y="83265"/>
                  </a:lnTo>
                  <a:lnTo>
                    <a:pt x="3727" y="101367"/>
                  </a:lnTo>
                  <a:lnTo>
                    <a:pt x="5375" y="120335"/>
                  </a:lnTo>
                  <a:lnTo>
                    <a:pt x="6777" y="139937"/>
                  </a:lnTo>
                  <a:lnTo>
                    <a:pt x="7871" y="159825"/>
                  </a:lnTo>
                  <a:lnTo>
                    <a:pt x="8679" y="179556"/>
                  </a:lnTo>
                  <a:lnTo>
                    <a:pt x="9261" y="198896"/>
                  </a:lnTo>
                  <a:lnTo>
                    <a:pt x="9839" y="217645"/>
                  </a:lnTo>
                  <a:lnTo>
                    <a:pt x="10767" y="235550"/>
                  </a:lnTo>
                  <a:lnTo>
                    <a:pt x="12207" y="252544"/>
                  </a:lnTo>
                  <a:lnTo>
                    <a:pt x="13999" y="268328"/>
                  </a:lnTo>
                  <a:lnTo>
                    <a:pt x="15927" y="283924"/>
                  </a:lnTo>
                  <a:lnTo>
                    <a:pt x="18164" y="301823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801616" y="4081626"/>
              <a:ext cx="189515" cy="13960"/>
            </a:xfrm>
            <a:custGeom>
              <a:avLst/>
              <a:gdLst/>
              <a:ahLst/>
              <a:cxnLst/>
              <a:rect l="0" t="0" r="0" b="0"/>
              <a:pathLst>
                <a:path w="189515" h="13960">
                  <a:moveTo>
                    <a:pt x="189514" y="13959"/>
                  </a:moveTo>
                  <a:lnTo>
                    <a:pt x="174978" y="13893"/>
                  </a:lnTo>
                  <a:lnTo>
                    <a:pt x="162348" y="13252"/>
                  </a:lnTo>
                  <a:lnTo>
                    <a:pt x="150442" y="11956"/>
                  </a:lnTo>
                  <a:lnTo>
                    <a:pt x="138961" y="10096"/>
                  </a:lnTo>
                  <a:lnTo>
                    <a:pt x="127769" y="7780"/>
                  </a:lnTo>
                  <a:lnTo>
                    <a:pt x="116773" y="5122"/>
                  </a:lnTo>
                  <a:lnTo>
                    <a:pt x="105585" y="2544"/>
                  </a:lnTo>
                  <a:lnTo>
                    <a:pt x="93546" y="734"/>
                  </a:lnTo>
                  <a:lnTo>
                    <a:pt x="80381" y="0"/>
                  </a:lnTo>
                  <a:lnTo>
                    <a:pt x="66509" y="160"/>
                  </a:lnTo>
                  <a:lnTo>
                    <a:pt x="51302" y="734"/>
                  </a:lnTo>
                  <a:lnTo>
                    <a:pt x="31181" y="1777"/>
                  </a:lnTo>
                  <a:lnTo>
                    <a:pt x="0" y="3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949015" y="3920279"/>
              <a:ext cx="259443" cy="375348"/>
            </a:xfrm>
            <a:custGeom>
              <a:avLst/>
              <a:gdLst/>
              <a:ahLst/>
              <a:cxnLst/>
              <a:rect l="0" t="0" r="0" b="0"/>
              <a:pathLst>
                <a:path w="259443" h="375348">
                  <a:moveTo>
                    <a:pt x="0" y="249006"/>
                  </a:moveTo>
                  <a:lnTo>
                    <a:pt x="11736" y="249006"/>
                  </a:lnTo>
                  <a:lnTo>
                    <a:pt x="22865" y="249006"/>
                  </a:lnTo>
                  <a:lnTo>
                    <a:pt x="34458" y="249001"/>
                  </a:lnTo>
                  <a:lnTo>
                    <a:pt x="46447" y="248828"/>
                  </a:lnTo>
                  <a:lnTo>
                    <a:pt x="58458" y="248180"/>
                  </a:lnTo>
                  <a:lnTo>
                    <a:pt x="70256" y="246922"/>
                  </a:lnTo>
                  <a:lnTo>
                    <a:pt x="81611" y="244924"/>
                  </a:lnTo>
                  <a:lnTo>
                    <a:pt x="92231" y="241978"/>
                  </a:lnTo>
                  <a:lnTo>
                    <a:pt x="102023" y="238065"/>
                  </a:lnTo>
                  <a:lnTo>
                    <a:pt x="110579" y="233148"/>
                  </a:lnTo>
                  <a:lnTo>
                    <a:pt x="117124" y="227099"/>
                  </a:lnTo>
                  <a:lnTo>
                    <a:pt x="121407" y="219960"/>
                  </a:lnTo>
                  <a:lnTo>
                    <a:pt x="123487" y="212066"/>
                  </a:lnTo>
                  <a:lnTo>
                    <a:pt x="123453" y="203929"/>
                  </a:lnTo>
                  <a:lnTo>
                    <a:pt x="121576" y="195872"/>
                  </a:lnTo>
                  <a:lnTo>
                    <a:pt x="118066" y="188176"/>
                  </a:lnTo>
                  <a:lnTo>
                    <a:pt x="112977" y="181160"/>
                  </a:lnTo>
                  <a:lnTo>
                    <a:pt x="106484" y="174935"/>
                  </a:lnTo>
                  <a:lnTo>
                    <a:pt x="98858" y="169756"/>
                  </a:lnTo>
                  <a:lnTo>
                    <a:pt x="90367" y="166100"/>
                  </a:lnTo>
                  <a:lnTo>
                    <a:pt x="81261" y="164094"/>
                  </a:lnTo>
                  <a:lnTo>
                    <a:pt x="72046" y="163882"/>
                  </a:lnTo>
                  <a:lnTo>
                    <a:pt x="63471" y="165785"/>
                  </a:lnTo>
                  <a:lnTo>
                    <a:pt x="55890" y="169769"/>
                  </a:lnTo>
                  <a:lnTo>
                    <a:pt x="49138" y="175528"/>
                  </a:lnTo>
                  <a:lnTo>
                    <a:pt x="42756" y="182672"/>
                  </a:lnTo>
                  <a:lnTo>
                    <a:pt x="36426" y="190848"/>
                  </a:lnTo>
                  <a:lnTo>
                    <a:pt x="30172" y="199928"/>
                  </a:lnTo>
                  <a:lnTo>
                    <a:pt x="24264" y="210000"/>
                  </a:lnTo>
                  <a:lnTo>
                    <a:pt x="18851" y="221028"/>
                  </a:lnTo>
                  <a:lnTo>
                    <a:pt x="14249" y="232704"/>
                  </a:lnTo>
                  <a:lnTo>
                    <a:pt x="10994" y="244540"/>
                  </a:lnTo>
                  <a:lnTo>
                    <a:pt x="9255" y="256244"/>
                  </a:lnTo>
                  <a:lnTo>
                    <a:pt x="8888" y="267713"/>
                  </a:lnTo>
                  <a:lnTo>
                    <a:pt x="9622" y="278947"/>
                  </a:lnTo>
                  <a:lnTo>
                    <a:pt x="11195" y="289976"/>
                  </a:lnTo>
                  <a:lnTo>
                    <a:pt x="13707" y="300518"/>
                  </a:lnTo>
                  <a:lnTo>
                    <a:pt x="17594" y="309999"/>
                  </a:lnTo>
                  <a:lnTo>
                    <a:pt x="22991" y="318183"/>
                  </a:lnTo>
                  <a:lnTo>
                    <a:pt x="29902" y="324831"/>
                  </a:lnTo>
                  <a:lnTo>
                    <a:pt x="38369" y="329548"/>
                  </a:lnTo>
                  <a:lnTo>
                    <a:pt x="48248" y="332311"/>
                  </a:lnTo>
                  <a:lnTo>
                    <a:pt x="59120" y="333388"/>
                  </a:lnTo>
                  <a:lnTo>
                    <a:pt x="70401" y="333138"/>
                  </a:lnTo>
                  <a:lnTo>
                    <a:pt x="81725" y="331903"/>
                  </a:lnTo>
                  <a:lnTo>
                    <a:pt x="92935" y="329959"/>
                  </a:lnTo>
                  <a:lnTo>
                    <a:pt x="103995" y="327517"/>
                  </a:lnTo>
                  <a:lnTo>
                    <a:pt x="114917" y="324731"/>
                  </a:lnTo>
                  <a:lnTo>
                    <a:pt x="125726" y="321710"/>
                  </a:lnTo>
                  <a:lnTo>
                    <a:pt x="136451" y="318530"/>
                  </a:lnTo>
                  <a:lnTo>
                    <a:pt x="147110" y="315236"/>
                  </a:lnTo>
                  <a:lnTo>
                    <a:pt x="157559" y="311702"/>
                  </a:lnTo>
                  <a:lnTo>
                    <a:pt x="167503" y="307643"/>
                  </a:lnTo>
                  <a:lnTo>
                    <a:pt x="176806" y="302941"/>
                  </a:lnTo>
                  <a:lnTo>
                    <a:pt x="185018" y="297478"/>
                  </a:lnTo>
                  <a:lnTo>
                    <a:pt x="191326" y="291053"/>
                  </a:lnTo>
                  <a:lnTo>
                    <a:pt x="195437" y="283667"/>
                  </a:lnTo>
                  <a:lnTo>
                    <a:pt x="197062" y="275945"/>
                  </a:lnTo>
                  <a:lnTo>
                    <a:pt x="195657" y="268988"/>
                  </a:lnTo>
                  <a:lnTo>
                    <a:pt x="191236" y="263368"/>
                  </a:lnTo>
                  <a:lnTo>
                    <a:pt x="184559" y="259616"/>
                  </a:lnTo>
                  <a:lnTo>
                    <a:pt x="176798" y="258455"/>
                  </a:lnTo>
                  <a:lnTo>
                    <a:pt x="168742" y="260016"/>
                  </a:lnTo>
                  <a:lnTo>
                    <a:pt x="160917" y="263963"/>
                  </a:lnTo>
                  <a:lnTo>
                    <a:pt x="153750" y="269802"/>
                  </a:lnTo>
                  <a:lnTo>
                    <a:pt x="147387" y="277058"/>
                  </a:lnTo>
                  <a:lnTo>
                    <a:pt x="141929" y="285501"/>
                  </a:lnTo>
                  <a:lnTo>
                    <a:pt x="137547" y="295135"/>
                  </a:lnTo>
                  <a:lnTo>
                    <a:pt x="134237" y="305858"/>
                  </a:lnTo>
                  <a:lnTo>
                    <a:pt x="132333" y="316986"/>
                  </a:lnTo>
                  <a:lnTo>
                    <a:pt x="132559" y="327391"/>
                  </a:lnTo>
                  <a:lnTo>
                    <a:pt x="135117" y="336484"/>
                  </a:lnTo>
                  <a:lnTo>
                    <a:pt x="139598" y="343722"/>
                  </a:lnTo>
                  <a:lnTo>
                    <a:pt x="145277" y="348378"/>
                  </a:lnTo>
                  <a:lnTo>
                    <a:pt x="151613" y="350317"/>
                  </a:lnTo>
                  <a:lnTo>
                    <a:pt x="158285" y="349873"/>
                  </a:lnTo>
                  <a:lnTo>
                    <a:pt x="165130" y="347540"/>
                  </a:lnTo>
                  <a:lnTo>
                    <a:pt x="172061" y="343786"/>
                  </a:lnTo>
                  <a:lnTo>
                    <a:pt x="179034" y="338678"/>
                  </a:lnTo>
                  <a:lnTo>
                    <a:pt x="186030" y="331904"/>
                  </a:lnTo>
                  <a:lnTo>
                    <a:pt x="193037" y="323419"/>
                  </a:lnTo>
                  <a:lnTo>
                    <a:pt x="200050" y="313281"/>
                  </a:lnTo>
                  <a:lnTo>
                    <a:pt x="207066" y="301496"/>
                  </a:lnTo>
                  <a:lnTo>
                    <a:pt x="214078" y="288231"/>
                  </a:lnTo>
                  <a:lnTo>
                    <a:pt x="220923" y="273763"/>
                  </a:lnTo>
                  <a:lnTo>
                    <a:pt x="227293" y="258381"/>
                  </a:lnTo>
                  <a:lnTo>
                    <a:pt x="233059" y="242343"/>
                  </a:lnTo>
                  <a:lnTo>
                    <a:pt x="238253" y="226169"/>
                  </a:lnTo>
                  <a:lnTo>
                    <a:pt x="242974" y="210616"/>
                  </a:lnTo>
                  <a:lnTo>
                    <a:pt x="247333" y="196038"/>
                  </a:lnTo>
                  <a:lnTo>
                    <a:pt x="251260" y="182114"/>
                  </a:lnTo>
                  <a:lnTo>
                    <a:pt x="254526" y="168077"/>
                  </a:lnTo>
                  <a:lnTo>
                    <a:pt x="257054" y="153478"/>
                  </a:lnTo>
                  <a:lnTo>
                    <a:pt x="258752" y="138213"/>
                  </a:lnTo>
                  <a:lnTo>
                    <a:pt x="259442" y="122345"/>
                  </a:lnTo>
                  <a:lnTo>
                    <a:pt x="259131" y="106002"/>
                  </a:lnTo>
                  <a:lnTo>
                    <a:pt x="258125" y="89465"/>
                  </a:lnTo>
                  <a:lnTo>
                    <a:pt x="256920" y="73145"/>
                  </a:lnTo>
                  <a:lnTo>
                    <a:pt x="255813" y="57249"/>
                  </a:lnTo>
                  <a:lnTo>
                    <a:pt x="254751" y="41969"/>
                  </a:lnTo>
                  <a:lnTo>
                    <a:pt x="253431" y="27547"/>
                  </a:lnTo>
                  <a:lnTo>
                    <a:pt x="251667" y="14097"/>
                  </a:lnTo>
                  <a:lnTo>
                    <a:pt x="248594" y="3867"/>
                  </a:lnTo>
                  <a:lnTo>
                    <a:pt x="244045" y="0"/>
                  </a:lnTo>
                  <a:lnTo>
                    <a:pt x="239568" y="1942"/>
                  </a:lnTo>
                  <a:lnTo>
                    <a:pt x="235507" y="8039"/>
                  </a:lnTo>
                  <a:lnTo>
                    <a:pt x="231736" y="17225"/>
                  </a:lnTo>
                  <a:lnTo>
                    <a:pt x="228117" y="29155"/>
                  </a:lnTo>
                  <a:lnTo>
                    <a:pt x="224576" y="43461"/>
                  </a:lnTo>
                  <a:lnTo>
                    <a:pt x="221233" y="59675"/>
                  </a:lnTo>
                  <a:lnTo>
                    <a:pt x="218378" y="77331"/>
                  </a:lnTo>
                  <a:lnTo>
                    <a:pt x="216130" y="96035"/>
                  </a:lnTo>
                  <a:lnTo>
                    <a:pt x="214453" y="115481"/>
                  </a:lnTo>
                  <a:lnTo>
                    <a:pt x="213247" y="135443"/>
                  </a:lnTo>
                  <a:lnTo>
                    <a:pt x="212402" y="155759"/>
                  </a:lnTo>
                  <a:lnTo>
                    <a:pt x="211987" y="176318"/>
                  </a:lnTo>
                  <a:lnTo>
                    <a:pt x="212232" y="197040"/>
                  </a:lnTo>
                  <a:lnTo>
                    <a:pt x="213212" y="217864"/>
                  </a:lnTo>
                  <a:lnTo>
                    <a:pt x="214853" y="238424"/>
                  </a:lnTo>
                  <a:lnTo>
                    <a:pt x="217025" y="258085"/>
                  </a:lnTo>
                  <a:lnTo>
                    <a:pt x="219597" y="276563"/>
                  </a:lnTo>
                  <a:lnTo>
                    <a:pt x="222459" y="293752"/>
                  </a:lnTo>
                  <a:lnTo>
                    <a:pt x="225526" y="309537"/>
                  </a:lnTo>
                  <a:lnTo>
                    <a:pt x="228730" y="323995"/>
                  </a:lnTo>
                  <a:lnTo>
                    <a:pt x="231875" y="336901"/>
                  </a:lnTo>
                  <a:lnTo>
                    <a:pt x="234942" y="348903"/>
                  </a:lnTo>
                  <a:lnTo>
                    <a:pt x="238196" y="361061"/>
                  </a:lnTo>
                  <a:lnTo>
                    <a:pt x="242156" y="375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412269" y="3915585"/>
              <a:ext cx="300803" cy="387506"/>
            </a:xfrm>
            <a:custGeom>
              <a:avLst/>
              <a:gdLst/>
              <a:ahLst/>
              <a:cxnLst/>
              <a:rect l="0" t="0" r="0" b="0"/>
              <a:pathLst>
                <a:path w="300803" h="387506">
                  <a:moveTo>
                    <a:pt x="210570" y="11544"/>
                  </a:moveTo>
                  <a:lnTo>
                    <a:pt x="204568" y="5877"/>
                  </a:lnTo>
                  <a:lnTo>
                    <a:pt x="197724" y="2234"/>
                  </a:lnTo>
                  <a:lnTo>
                    <a:pt x="189336" y="329"/>
                  </a:lnTo>
                  <a:lnTo>
                    <a:pt x="179709" y="0"/>
                  </a:lnTo>
                  <a:lnTo>
                    <a:pt x="169395" y="1268"/>
                  </a:lnTo>
                  <a:lnTo>
                    <a:pt x="158787" y="3993"/>
                  </a:lnTo>
                  <a:lnTo>
                    <a:pt x="148089" y="7913"/>
                  </a:lnTo>
                  <a:lnTo>
                    <a:pt x="137388" y="12748"/>
                  </a:lnTo>
                  <a:lnTo>
                    <a:pt x="126725" y="18257"/>
                  </a:lnTo>
                  <a:lnTo>
                    <a:pt x="116432" y="24411"/>
                  </a:lnTo>
                  <a:lnTo>
                    <a:pt x="107118" y="31372"/>
                  </a:lnTo>
                  <a:lnTo>
                    <a:pt x="99035" y="39166"/>
                  </a:lnTo>
                  <a:lnTo>
                    <a:pt x="91945" y="47688"/>
                  </a:lnTo>
                  <a:lnTo>
                    <a:pt x="85334" y="56787"/>
                  </a:lnTo>
                  <a:lnTo>
                    <a:pt x="78854" y="66322"/>
                  </a:lnTo>
                  <a:lnTo>
                    <a:pt x="72669" y="76335"/>
                  </a:lnTo>
                  <a:lnTo>
                    <a:pt x="67342" y="87042"/>
                  </a:lnTo>
                  <a:lnTo>
                    <a:pt x="63135" y="98496"/>
                  </a:lnTo>
                  <a:lnTo>
                    <a:pt x="60327" y="110289"/>
                  </a:lnTo>
                  <a:lnTo>
                    <a:pt x="59349" y="121673"/>
                  </a:lnTo>
                  <a:lnTo>
                    <a:pt x="60263" y="132244"/>
                  </a:lnTo>
                  <a:lnTo>
                    <a:pt x="63150" y="141629"/>
                  </a:lnTo>
                  <a:lnTo>
                    <a:pt x="68280" y="149329"/>
                  </a:lnTo>
                  <a:lnTo>
                    <a:pt x="75580" y="155239"/>
                  </a:lnTo>
                  <a:lnTo>
                    <a:pt x="84717" y="159411"/>
                  </a:lnTo>
                  <a:lnTo>
                    <a:pt x="95283" y="161860"/>
                  </a:lnTo>
                  <a:lnTo>
                    <a:pt x="106910" y="162776"/>
                  </a:lnTo>
                  <a:lnTo>
                    <a:pt x="119459" y="162616"/>
                  </a:lnTo>
                  <a:lnTo>
                    <a:pt x="133014" y="161987"/>
                  </a:lnTo>
                  <a:lnTo>
                    <a:pt x="147534" y="161285"/>
                  </a:lnTo>
                  <a:lnTo>
                    <a:pt x="162707" y="161005"/>
                  </a:lnTo>
                  <a:lnTo>
                    <a:pt x="178046" y="161808"/>
                  </a:lnTo>
                  <a:lnTo>
                    <a:pt x="193244" y="163947"/>
                  </a:lnTo>
                  <a:lnTo>
                    <a:pt x="207873" y="167334"/>
                  </a:lnTo>
                  <a:lnTo>
                    <a:pt x="221317" y="171742"/>
                  </a:lnTo>
                  <a:lnTo>
                    <a:pt x="233356" y="176931"/>
                  </a:lnTo>
                  <a:lnTo>
                    <a:pt x="244102" y="182853"/>
                  </a:lnTo>
                  <a:lnTo>
                    <a:pt x="253796" y="189651"/>
                  </a:lnTo>
                  <a:lnTo>
                    <a:pt x="262687" y="197331"/>
                  </a:lnTo>
                  <a:lnTo>
                    <a:pt x="270832" y="205777"/>
                  </a:lnTo>
                  <a:lnTo>
                    <a:pt x="278090" y="214823"/>
                  </a:lnTo>
                  <a:lnTo>
                    <a:pt x="284455" y="224322"/>
                  </a:lnTo>
                  <a:lnTo>
                    <a:pt x="289884" y="234311"/>
                  </a:lnTo>
                  <a:lnTo>
                    <a:pt x="294233" y="245002"/>
                  </a:lnTo>
                  <a:lnTo>
                    <a:pt x="297523" y="256454"/>
                  </a:lnTo>
                  <a:lnTo>
                    <a:pt x="299749" y="268586"/>
                  </a:lnTo>
                  <a:lnTo>
                    <a:pt x="300802" y="281261"/>
                  </a:lnTo>
                  <a:lnTo>
                    <a:pt x="300728" y="294336"/>
                  </a:lnTo>
                  <a:lnTo>
                    <a:pt x="299544" y="307370"/>
                  </a:lnTo>
                  <a:lnTo>
                    <a:pt x="297154" y="319661"/>
                  </a:lnTo>
                  <a:lnTo>
                    <a:pt x="293617" y="330887"/>
                  </a:lnTo>
                  <a:lnTo>
                    <a:pt x="288954" y="341068"/>
                  </a:lnTo>
                  <a:lnTo>
                    <a:pt x="283075" y="350373"/>
                  </a:lnTo>
                  <a:lnTo>
                    <a:pt x="276041" y="358997"/>
                  </a:lnTo>
                  <a:lnTo>
                    <a:pt x="267878" y="366790"/>
                  </a:lnTo>
                  <a:lnTo>
                    <a:pt x="258495" y="373281"/>
                  </a:lnTo>
                  <a:lnTo>
                    <a:pt x="247957" y="378316"/>
                  </a:lnTo>
                  <a:lnTo>
                    <a:pt x="236287" y="382038"/>
                  </a:lnTo>
                  <a:lnTo>
                    <a:pt x="223397" y="384703"/>
                  </a:lnTo>
                  <a:lnTo>
                    <a:pt x="209355" y="386561"/>
                  </a:lnTo>
                  <a:lnTo>
                    <a:pt x="194349" y="387505"/>
                  </a:lnTo>
                  <a:lnTo>
                    <a:pt x="178600" y="387091"/>
                  </a:lnTo>
                  <a:lnTo>
                    <a:pt x="162305" y="385192"/>
                  </a:lnTo>
                  <a:lnTo>
                    <a:pt x="145788" y="382291"/>
                  </a:lnTo>
                  <a:lnTo>
                    <a:pt x="129473" y="379267"/>
                  </a:lnTo>
                  <a:lnTo>
                    <a:pt x="113579" y="376640"/>
                  </a:lnTo>
                  <a:lnTo>
                    <a:pt x="98296" y="374405"/>
                  </a:lnTo>
                  <a:lnTo>
                    <a:pt x="83872" y="372222"/>
                  </a:lnTo>
                  <a:lnTo>
                    <a:pt x="70359" y="369877"/>
                  </a:lnTo>
                  <a:lnTo>
                    <a:pt x="57710" y="367642"/>
                  </a:lnTo>
                  <a:lnTo>
                    <a:pt x="44427" y="366097"/>
                  </a:lnTo>
                  <a:lnTo>
                    <a:pt x="27107" y="366220"/>
                  </a:lnTo>
                  <a:lnTo>
                    <a:pt x="0" y="36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770238" y="3937658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71"/>
                  </a:lnTo>
                  <a:lnTo>
                    <a:pt x="0" y="66802"/>
                  </a:lnTo>
                  <a:lnTo>
                    <a:pt x="0" y="84580"/>
                  </a:lnTo>
                  <a:lnTo>
                    <a:pt x="4" y="103892"/>
                  </a:lnTo>
                  <a:lnTo>
                    <a:pt x="177" y="123911"/>
                  </a:lnTo>
                  <a:lnTo>
                    <a:pt x="825" y="143128"/>
                  </a:lnTo>
                  <a:lnTo>
                    <a:pt x="2074" y="160763"/>
                  </a:lnTo>
                  <a:lnTo>
                    <a:pt x="3727" y="177042"/>
                  </a:lnTo>
                  <a:lnTo>
                    <a:pt x="5375" y="192810"/>
                  </a:lnTo>
                  <a:lnTo>
                    <a:pt x="6783" y="208633"/>
                  </a:lnTo>
                  <a:lnTo>
                    <a:pt x="8048" y="224414"/>
                  </a:lnTo>
                  <a:lnTo>
                    <a:pt x="9505" y="239578"/>
                  </a:lnTo>
                  <a:lnTo>
                    <a:pt x="11332" y="253830"/>
                  </a:lnTo>
                  <a:lnTo>
                    <a:pt x="13390" y="267336"/>
                  </a:lnTo>
                  <a:lnTo>
                    <a:pt x="15317" y="280546"/>
                  </a:lnTo>
                  <a:lnTo>
                    <a:pt x="16915" y="293756"/>
                  </a:lnTo>
                  <a:lnTo>
                    <a:pt x="18343" y="306867"/>
                  </a:lnTo>
                  <a:lnTo>
                    <a:pt x="20273" y="320967"/>
                  </a:lnTo>
                  <a:lnTo>
                    <a:pt x="23994" y="33953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654425" y="4086287"/>
              <a:ext cx="210571" cy="61942"/>
            </a:xfrm>
            <a:custGeom>
              <a:avLst/>
              <a:gdLst/>
              <a:ahLst/>
              <a:cxnLst/>
              <a:rect l="0" t="0" r="0" b="0"/>
              <a:pathLst>
                <a:path w="210571" h="61942">
                  <a:moveTo>
                    <a:pt x="210570" y="9298"/>
                  </a:moveTo>
                  <a:lnTo>
                    <a:pt x="201701" y="6431"/>
                  </a:lnTo>
                  <a:lnTo>
                    <a:pt x="192714" y="4290"/>
                  </a:lnTo>
                  <a:lnTo>
                    <a:pt x="182718" y="2687"/>
                  </a:lnTo>
                  <a:lnTo>
                    <a:pt x="171738" y="1506"/>
                  </a:lnTo>
                  <a:lnTo>
                    <a:pt x="159928" y="658"/>
                  </a:lnTo>
                  <a:lnTo>
                    <a:pt x="147469" y="69"/>
                  </a:lnTo>
                  <a:lnTo>
                    <a:pt x="134531" y="0"/>
                  </a:lnTo>
                  <a:lnTo>
                    <a:pt x="121250" y="1013"/>
                  </a:lnTo>
                  <a:lnTo>
                    <a:pt x="107733" y="3326"/>
                  </a:lnTo>
                  <a:lnTo>
                    <a:pt x="94217" y="6846"/>
                  </a:lnTo>
                  <a:lnTo>
                    <a:pt x="81063" y="11351"/>
                  </a:lnTo>
                  <a:lnTo>
                    <a:pt x="68442" y="16604"/>
                  </a:lnTo>
                  <a:lnTo>
                    <a:pt x="56509" y="22401"/>
                  </a:lnTo>
                  <a:lnTo>
                    <a:pt x="45487" y="28583"/>
                  </a:lnTo>
                  <a:lnTo>
                    <a:pt x="35415" y="35025"/>
                  </a:lnTo>
                  <a:lnTo>
                    <a:pt x="26470" y="41337"/>
                  </a:lnTo>
                  <a:lnTo>
                    <a:pt x="18177" y="47486"/>
                  </a:lnTo>
                  <a:lnTo>
                    <a:pt x="9806" y="54008"/>
                  </a:lnTo>
                  <a:lnTo>
                    <a:pt x="0" y="61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864141" y="4215228"/>
              <a:ext cx="158782" cy="106453"/>
            </a:xfrm>
            <a:custGeom>
              <a:avLst/>
              <a:gdLst/>
              <a:ahLst/>
              <a:cxnLst/>
              <a:rect l="0" t="0" r="0" b="0"/>
              <a:pathLst>
                <a:path w="158782" h="106453">
                  <a:moveTo>
                    <a:pt x="74553" y="48813"/>
                  </a:moveTo>
                  <a:lnTo>
                    <a:pt x="77286" y="40012"/>
                  </a:lnTo>
                  <a:lnTo>
                    <a:pt x="78148" y="31665"/>
                  </a:lnTo>
                  <a:lnTo>
                    <a:pt x="77148" y="22984"/>
                  </a:lnTo>
                  <a:lnTo>
                    <a:pt x="74263" y="14555"/>
                  </a:lnTo>
                  <a:lnTo>
                    <a:pt x="69183" y="7653"/>
                  </a:lnTo>
                  <a:lnTo>
                    <a:pt x="61949" y="2879"/>
                  </a:lnTo>
                  <a:lnTo>
                    <a:pt x="53212" y="340"/>
                  </a:lnTo>
                  <a:lnTo>
                    <a:pt x="43985" y="0"/>
                  </a:lnTo>
                  <a:lnTo>
                    <a:pt x="34907" y="1600"/>
                  </a:lnTo>
                  <a:lnTo>
                    <a:pt x="26376" y="5080"/>
                  </a:lnTo>
                  <a:lnTo>
                    <a:pt x="18729" y="10674"/>
                  </a:lnTo>
                  <a:lnTo>
                    <a:pt x="12045" y="18314"/>
                  </a:lnTo>
                  <a:lnTo>
                    <a:pt x="6540" y="27525"/>
                  </a:lnTo>
                  <a:lnTo>
                    <a:pt x="2657" y="37616"/>
                  </a:lnTo>
                  <a:lnTo>
                    <a:pt x="490" y="48099"/>
                  </a:lnTo>
                  <a:lnTo>
                    <a:pt x="0" y="58559"/>
                  </a:lnTo>
                  <a:lnTo>
                    <a:pt x="1182" y="68576"/>
                  </a:lnTo>
                  <a:lnTo>
                    <a:pt x="3870" y="77961"/>
                  </a:lnTo>
                  <a:lnTo>
                    <a:pt x="7943" y="86245"/>
                  </a:lnTo>
                  <a:lnTo>
                    <a:pt x="13417" y="92605"/>
                  </a:lnTo>
                  <a:lnTo>
                    <a:pt x="20167" y="96763"/>
                  </a:lnTo>
                  <a:lnTo>
                    <a:pt x="27799" y="98588"/>
                  </a:lnTo>
                  <a:lnTo>
                    <a:pt x="35759" y="97852"/>
                  </a:lnTo>
                  <a:lnTo>
                    <a:pt x="43698" y="94690"/>
                  </a:lnTo>
                  <a:lnTo>
                    <a:pt x="51315" y="89501"/>
                  </a:lnTo>
                  <a:lnTo>
                    <a:pt x="58277" y="82747"/>
                  </a:lnTo>
                  <a:lnTo>
                    <a:pt x="64466" y="74837"/>
                  </a:lnTo>
                  <a:lnTo>
                    <a:pt x="69622" y="65937"/>
                  </a:lnTo>
                  <a:lnTo>
                    <a:pt x="73263" y="55987"/>
                  </a:lnTo>
                  <a:lnTo>
                    <a:pt x="75300" y="45134"/>
                  </a:lnTo>
                  <a:lnTo>
                    <a:pt x="77083" y="36984"/>
                  </a:lnTo>
                  <a:lnTo>
                    <a:pt x="79910" y="35559"/>
                  </a:lnTo>
                  <a:lnTo>
                    <a:pt x="83055" y="38986"/>
                  </a:lnTo>
                  <a:lnTo>
                    <a:pt x="86411" y="45272"/>
                  </a:lnTo>
                  <a:lnTo>
                    <a:pt x="90276" y="53223"/>
                  </a:lnTo>
                  <a:lnTo>
                    <a:pt x="94800" y="62154"/>
                  </a:lnTo>
                  <a:lnTo>
                    <a:pt x="99952" y="71511"/>
                  </a:lnTo>
                  <a:lnTo>
                    <a:pt x="105624" y="80755"/>
                  </a:lnTo>
                  <a:lnTo>
                    <a:pt x="111694" y="89603"/>
                  </a:lnTo>
                  <a:lnTo>
                    <a:pt x="118056" y="97350"/>
                  </a:lnTo>
                  <a:lnTo>
                    <a:pt x="124624" y="102816"/>
                  </a:lnTo>
                  <a:lnTo>
                    <a:pt x="131364" y="105557"/>
                  </a:lnTo>
                  <a:lnTo>
                    <a:pt x="138552" y="106452"/>
                  </a:lnTo>
                  <a:lnTo>
                    <a:pt x="147156" y="105214"/>
                  </a:lnTo>
                  <a:lnTo>
                    <a:pt x="158781" y="101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9001865" y="401135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6" y="61966"/>
                  </a:lnTo>
                  <a:lnTo>
                    <a:pt x="825" y="79459"/>
                  </a:lnTo>
                  <a:lnTo>
                    <a:pt x="2074" y="97196"/>
                  </a:lnTo>
                  <a:lnTo>
                    <a:pt x="3727" y="115157"/>
                  </a:lnTo>
                  <a:lnTo>
                    <a:pt x="5375" y="133573"/>
                  </a:lnTo>
                  <a:lnTo>
                    <a:pt x="6783" y="152541"/>
                  </a:lnTo>
                  <a:lnTo>
                    <a:pt x="8048" y="171700"/>
                  </a:lnTo>
                  <a:lnTo>
                    <a:pt x="9505" y="190342"/>
                  </a:lnTo>
                  <a:lnTo>
                    <a:pt x="11332" y="208106"/>
                  </a:lnTo>
                  <a:lnTo>
                    <a:pt x="13390" y="224967"/>
                  </a:lnTo>
                  <a:lnTo>
                    <a:pt x="15317" y="241058"/>
                  </a:lnTo>
                  <a:lnTo>
                    <a:pt x="16911" y="256531"/>
                  </a:lnTo>
                  <a:lnTo>
                    <a:pt x="18137" y="270939"/>
                  </a:lnTo>
                  <a:lnTo>
                    <a:pt x="19167" y="284644"/>
                  </a:lnTo>
                  <a:lnTo>
                    <a:pt x="20088" y="29885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896580" y="4133086"/>
              <a:ext cx="200043" cy="46728"/>
            </a:xfrm>
            <a:custGeom>
              <a:avLst/>
              <a:gdLst/>
              <a:ahLst/>
              <a:cxnLst/>
              <a:rect l="0" t="0" r="0" b="0"/>
              <a:pathLst>
                <a:path w="200043" h="46728">
                  <a:moveTo>
                    <a:pt x="200042" y="4613"/>
                  </a:moveTo>
                  <a:lnTo>
                    <a:pt x="191240" y="1813"/>
                  </a:lnTo>
                  <a:lnTo>
                    <a:pt x="182894" y="312"/>
                  </a:lnTo>
                  <a:lnTo>
                    <a:pt x="174190" y="0"/>
                  </a:lnTo>
                  <a:lnTo>
                    <a:pt x="164896" y="507"/>
                  </a:lnTo>
                  <a:lnTo>
                    <a:pt x="154754" y="1327"/>
                  </a:lnTo>
                  <a:lnTo>
                    <a:pt x="143713" y="2151"/>
                  </a:lnTo>
                  <a:lnTo>
                    <a:pt x="132047" y="3181"/>
                  </a:lnTo>
                  <a:lnTo>
                    <a:pt x="120223" y="5004"/>
                  </a:lnTo>
                  <a:lnTo>
                    <a:pt x="108534" y="7892"/>
                  </a:lnTo>
                  <a:lnTo>
                    <a:pt x="97077" y="11645"/>
                  </a:lnTo>
                  <a:lnTo>
                    <a:pt x="85852" y="15781"/>
                  </a:lnTo>
                  <a:lnTo>
                    <a:pt x="74821" y="19972"/>
                  </a:lnTo>
                  <a:lnTo>
                    <a:pt x="63936" y="24073"/>
                  </a:lnTo>
                  <a:lnTo>
                    <a:pt x="53162" y="28047"/>
                  </a:lnTo>
                  <a:lnTo>
                    <a:pt x="42479" y="31895"/>
                  </a:lnTo>
                  <a:lnTo>
                    <a:pt x="32317" y="35491"/>
                  </a:lnTo>
                  <a:lnTo>
                    <a:pt x="22553" y="38916"/>
                  </a:lnTo>
                  <a:lnTo>
                    <a:pt x="12325" y="42471"/>
                  </a:lnTo>
                  <a:lnTo>
                    <a:pt x="0" y="46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9054507" y="4174588"/>
              <a:ext cx="136872" cy="152625"/>
            </a:xfrm>
            <a:custGeom>
              <a:avLst/>
              <a:gdLst/>
              <a:ahLst/>
              <a:cxnLst/>
              <a:rect l="0" t="0" r="0" b="0"/>
              <a:pathLst>
                <a:path w="136872" h="152625">
                  <a:moveTo>
                    <a:pt x="0" y="68396"/>
                  </a:moveTo>
                  <a:lnTo>
                    <a:pt x="14602" y="68329"/>
                  </a:lnTo>
                  <a:lnTo>
                    <a:pt x="27874" y="67689"/>
                  </a:lnTo>
                  <a:lnTo>
                    <a:pt x="41070" y="66393"/>
                  </a:lnTo>
                  <a:lnTo>
                    <a:pt x="54239" y="64533"/>
                  </a:lnTo>
                  <a:lnTo>
                    <a:pt x="67099" y="62216"/>
                  </a:lnTo>
                  <a:lnTo>
                    <a:pt x="79495" y="59545"/>
                  </a:lnTo>
                  <a:lnTo>
                    <a:pt x="91264" y="56449"/>
                  </a:lnTo>
                  <a:lnTo>
                    <a:pt x="102168" y="52693"/>
                  </a:lnTo>
                  <a:lnTo>
                    <a:pt x="112153" y="48196"/>
                  </a:lnTo>
                  <a:lnTo>
                    <a:pt x="120841" y="42700"/>
                  </a:lnTo>
                  <a:lnTo>
                    <a:pt x="127473" y="35723"/>
                  </a:lnTo>
                  <a:lnTo>
                    <a:pt x="131807" y="27158"/>
                  </a:lnTo>
                  <a:lnTo>
                    <a:pt x="133581" y="17999"/>
                  </a:lnTo>
                  <a:lnTo>
                    <a:pt x="132278" y="10072"/>
                  </a:lnTo>
                  <a:lnTo>
                    <a:pt x="127922" y="4312"/>
                  </a:lnTo>
                  <a:lnTo>
                    <a:pt x="121117" y="960"/>
                  </a:lnTo>
                  <a:lnTo>
                    <a:pt x="112739" y="0"/>
                  </a:lnTo>
                  <a:lnTo>
                    <a:pt x="103447" y="1137"/>
                  </a:lnTo>
                  <a:lnTo>
                    <a:pt x="93636" y="3951"/>
                  </a:lnTo>
                  <a:lnTo>
                    <a:pt x="83535" y="8024"/>
                  </a:lnTo>
                  <a:lnTo>
                    <a:pt x="73273" y="13013"/>
                  </a:lnTo>
                  <a:lnTo>
                    <a:pt x="63248" y="18814"/>
                  </a:lnTo>
                  <a:lnTo>
                    <a:pt x="54116" y="25537"/>
                  </a:lnTo>
                  <a:lnTo>
                    <a:pt x="46157" y="33171"/>
                  </a:lnTo>
                  <a:lnTo>
                    <a:pt x="39319" y="41586"/>
                  </a:lnTo>
                  <a:lnTo>
                    <a:pt x="33410" y="50614"/>
                  </a:lnTo>
                  <a:lnTo>
                    <a:pt x="28220" y="60095"/>
                  </a:lnTo>
                  <a:lnTo>
                    <a:pt x="23885" y="69903"/>
                  </a:lnTo>
                  <a:lnTo>
                    <a:pt x="20869" y="79940"/>
                  </a:lnTo>
                  <a:lnTo>
                    <a:pt x="19329" y="90131"/>
                  </a:lnTo>
                  <a:lnTo>
                    <a:pt x="19447" y="100262"/>
                  </a:lnTo>
                  <a:lnTo>
                    <a:pt x="21578" y="109991"/>
                  </a:lnTo>
                  <a:lnTo>
                    <a:pt x="25725" y="119156"/>
                  </a:lnTo>
                  <a:lnTo>
                    <a:pt x="31763" y="127445"/>
                  </a:lnTo>
                  <a:lnTo>
                    <a:pt x="39630" y="134335"/>
                  </a:lnTo>
                  <a:lnTo>
                    <a:pt x="49103" y="139670"/>
                  </a:lnTo>
                  <a:lnTo>
                    <a:pt x="59870" y="143609"/>
                  </a:lnTo>
                  <a:lnTo>
                    <a:pt x="71611" y="146427"/>
                  </a:lnTo>
                  <a:lnTo>
                    <a:pt x="84042" y="148400"/>
                  </a:lnTo>
                  <a:lnTo>
                    <a:pt x="96350" y="149765"/>
                  </a:lnTo>
                  <a:lnTo>
                    <a:pt x="108391" y="150847"/>
                  </a:lnTo>
                  <a:lnTo>
                    <a:pt x="121220" y="151745"/>
                  </a:lnTo>
                  <a:lnTo>
                    <a:pt x="136871" y="152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9191378" y="4154153"/>
              <a:ext cx="168277" cy="204646"/>
            </a:xfrm>
            <a:custGeom>
              <a:avLst/>
              <a:gdLst/>
              <a:ahLst/>
              <a:cxnLst/>
              <a:rect l="0" t="0" r="0" b="0"/>
              <a:pathLst>
                <a:path w="168277" h="204646">
                  <a:moveTo>
                    <a:pt x="147399" y="4603"/>
                  </a:moveTo>
                  <a:lnTo>
                    <a:pt x="138597" y="1803"/>
                  </a:lnTo>
                  <a:lnTo>
                    <a:pt x="130251" y="301"/>
                  </a:lnTo>
                  <a:lnTo>
                    <a:pt x="121557" y="0"/>
                  </a:lnTo>
                  <a:lnTo>
                    <a:pt x="112609" y="852"/>
                  </a:lnTo>
                  <a:lnTo>
                    <a:pt x="103763" y="2968"/>
                  </a:lnTo>
                  <a:lnTo>
                    <a:pt x="95224" y="6290"/>
                  </a:lnTo>
                  <a:lnTo>
                    <a:pt x="87036" y="10625"/>
                  </a:lnTo>
                  <a:lnTo>
                    <a:pt x="79157" y="15744"/>
                  </a:lnTo>
                  <a:lnTo>
                    <a:pt x="71527" y="21442"/>
                  </a:lnTo>
                  <a:lnTo>
                    <a:pt x="64081" y="27554"/>
                  </a:lnTo>
                  <a:lnTo>
                    <a:pt x="56768" y="33955"/>
                  </a:lnTo>
                  <a:lnTo>
                    <a:pt x="49562" y="40559"/>
                  </a:lnTo>
                  <a:lnTo>
                    <a:pt x="42926" y="47469"/>
                  </a:lnTo>
                  <a:lnTo>
                    <a:pt x="37760" y="54947"/>
                  </a:lnTo>
                  <a:lnTo>
                    <a:pt x="34448" y="63082"/>
                  </a:lnTo>
                  <a:lnTo>
                    <a:pt x="33209" y="71496"/>
                  </a:lnTo>
                  <a:lnTo>
                    <a:pt x="34348" y="79457"/>
                  </a:lnTo>
                  <a:lnTo>
                    <a:pt x="37790" y="86583"/>
                  </a:lnTo>
                  <a:lnTo>
                    <a:pt x="43338" y="92671"/>
                  </a:lnTo>
                  <a:lnTo>
                    <a:pt x="50865" y="97536"/>
                  </a:lnTo>
                  <a:lnTo>
                    <a:pt x="60104" y="101217"/>
                  </a:lnTo>
                  <a:lnTo>
                    <a:pt x="70539" y="104063"/>
                  </a:lnTo>
                  <a:lnTo>
                    <a:pt x="81528" y="106603"/>
                  </a:lnTo>
                  <a:lnTo>
                    <a:pt x="92653" y="109173"/>
                  </a:lnTo>
                  <a:lnTo>
                    <a:pt x="103732" y="111904"/>
                  </a:lnTo>
                  <a:lnTo>
                    <a:pt x="114703" y="114817"/>
                  </a:lnTo>
                  <a:lnTo>
                    <a:pt x="125556" y="117900"/>
                  </a:lnTo>
                  <a:lnTo>
                    <a:pt x="135980" y="121446"/>
                  </a:lnTo>
                  <a:lnTo>
                    <a:pt x="145381" y="126036"/>
                  </a:lnTo>
                  <a:lnTo>
                    <a:pt x="153512" y="131903"/>
                  </a:lnTo>
                  <a:lnTo>
                    <a:pt x="160125" y="138963"/>
                  </a:lnTo>
                  <a:lnTo>
                    <a:pt x="164819" y="146997"/>
                  </a:lnTo>
                  <a:lnTo>
                    <a:pt x="167556" y="155763"/>
                  </a:lnTo>
                  <a:lnTo>
                    <a:pt x="168276" y="164732"/>
                  </a:lnTo>
                  <a:lnTo>
                    <a:pt x="166723" y="173133"/>
                  </a:lnTo>
                  <a:lnTo>
                    <a:pt x="162971" y="180587"/>
                  </a:lnTo>
                  <a:lnTo>
                    <a:pt x="157201" y="186909"/>
                  </a:lnTo>
                  <a:lnTo>
                    <a:pt x="149516" y="191939"/>
                  </a:lnTo>
                  <a:lnTo>
                    <a:pt x="140159" y="195729"/>
                  </a:lnTo>
                  <a:lnTo>
                    <a:pt x="129302" y="198480"/>
                  </a:lnTo>
                  <a:lnTo>
                    <a:pt x="116967" y="200426"/>
                  </a:lnTo>
                  <a:lnTo>
                    <a:pt x="103305" y="201778"/>
                  </a:lnTo>
                  <a:lnTo>
                    <a:pt x="88726" y="202707"/>
                  </a:lnTo>
                  <a:lnTo>
                    <a:pt x="73793" y="203339"/>
                  </a:lnTo>
                  <a:lnTo>
                    <a:pt x="58881" y="203768"/>
                  </a:lnTo>
                  <a:lnTo>
                    <a:pt x="44734" y="204058"/>
                  </a:lnTo>
                  <a:lnTo>
                    <a:pt x="31175" y="204284"/>
                  </a:lnTo>
                  <a:lnTo>
                    <a:pt x="17018" y="204468"/>
                  </a:lnTo>
                  <a:lnTo>
                    <a:pt x="0" y="204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7" name="Freeform 236"/>
          <p:cNvSpPr/>
          <p:nvPr/>
        </p:nvSpPr>
        <p:spPr>
          <a:xfrm>
            <a:off x="9475647" y="4358798"/>
            <a:ext cx="34216" cy="147400"/>
          </a:xfrm>
          <a:custGeom>
            <a:avLst/>
            <a:gdLst/>
            <a:ahLst/>
            <a:cxnLst/>
            <a:rect l="0" t="0" r="0" b="0"/>
            <a:pathLst>
              <a:path w="34216" h="147400">
                <a:moveTo>
                  <a:pt x="0" y="0"/>
                </a:moveTo>
                <a:lnTo>
                  <a:pt x="5801" y="6001"/>
                </a:lnTo>
                <a:lnTo>
                  <a:pt x="10725" y="12846"/>
                </a:lnTo>
                <a:lnTo>
                  <a:pt x="15227" y="21234"/>
                </a:lnTo>
                <a:lnTo>
                  <a:pt x="19449" y="30861"/>
                </a:lnTo>
                <a:lnTo>
                  <a:pt x="23463" y="41176"/>
                </a:lnTo>
                <a:lnTo>
                  <a:pt x="27315" y="51783"/>
                </a:lnTo>
                <a:lnTo>
                  <a:pt x="30722" y="62481"/>
                </a:lnTo>
                <a:lnTo>
                  <a:pt x="33101" y="73181"/>
                </a:lnTo>
                <a:lnTo>
                  <a:pt x="34215" y="83849"/>
                </a:lnTo>
                <a:lnTo>
                  <a:pt x="34115" y="94410"/>
                </a:lnTo>
                <a:lnTo>
                  <a:pt x="32846" y="105981"/>
                </a:lnTo>
                <a:lnTo>
                  <a:pt x="29172" y="121813"/>
                </a:lnTo>
                <a:lnTo>
                  <a:pt x="21057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3" name="Group 262"/>
          <p:cNvGrpSpPr/>
          <p:nvPr/>
        </p:nvGrpSpPr>
        <p:grpSpPr>
          <a:xfrm>
            <a:off x="1158134" y="4513704"/>
            <a:ext cx="4579898" cy="634732"/>
            <a:chOff x="1158134" y="4513704"/>
            <a:chExt cx="4579898" cy="634732"/>
          </a:xfrm>
        </p:grpSpPr>
        <p:sp>
          <p:nvSpPr>
            <p:cNvPr id="238" name="Freeform 237"/>
            <p:cNvSpPr/>
            <p:nvPr/>
          </p:nvSpPr>
          <p:spPr>
            <a:xfrm>
              <a:off x="1179191" y="4990507"/>
              <a:ext cx="4705" cy="157929"/>
            </a:xfrm>
            <a:custGeom>
              <a:avLst/>
              <a:gdLst/>
              <a:ahLst/>
              <a:cxnLst/>
              <a:rect l="0" t="0" r="0" b="0"/>
              <a:pathLst>
                <a:path w="4705" h="15792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0" y="79499"/>
                  </a:lnTo>
                  <a:lnTo>
                    <a:pt x="3550" y="91440"/>
                  </a:lnTo>
                  <a:lnTo>
                    <a:pt x="4550" y="102993"/>
                  </a:lnTo>
                  <a:lnTo>
                    <a:pt x="4704" y="114232"/>
                  </a:lnTo>
                  <a:lnTo>
                    <a:pt x="4138" y="124783"/>
                  </a:lnTo>
                  <a:lnTo>
                    <a:pt x="3239" y="134858"/>
                  </a:lnTo>
                  <a:lnTo>
                    <a:pt x="1924" y="14534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158134" y="4800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273948" y="4716767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21057" y="0"/>
                  </a:moveTo>
                  <a:lnTo>
                    <a:pt x="21057" y="11869"/>
                  </a:lnTo>
                  <a:lnTo>
                    <a:pt x="21057" y="24278"/>
                  </a:lnTo>
                  <a:lnTo>
                    <a:pt x="21052" y="38456"/>
                  </a:lnTo>
                  <a:lnTo>
                    <a:pt x="20879" y="53818"/>
                  </a:lnTo>
                  <a:lnTo>
                    <a:pt x="20231" y="69166"/>
                  </a:lnTo>
                  <a:lnTo>
                    <a:pt x="18982" y="83809"/>
                  </a:lnTo>
                  <a:lnTo>
                    <a:pt x="17330" y="98050"/>
                  </a:lnTo>
                  <a:lnTo>
                    <a:pt x="15682" y="112885"/>
                  </a:lnTo>
                  <a:lnTo>
                    <a:pt x="14274" y="128849"/>
                  </a:lnTo>
                  <a:lnTo>
                    <a:pt x="13009" y="145519"/>
                  </a:lnTo>
                  <a:lnTo>
                    <a:pt x="11552" y="161808"/>
                  </a:lnTo>
                  <a:lnTo>
                    <a:pt x="9725" y="177113"/>
                  </a:lnTo>
                  <a:lnTo>
                    <a:pt x="7668" y="191645"/>
                  </a:lnTo>
                  <a:lnTo>
                    <a:pt x="5740" y="206150"/>
                  </a:lnTo>
                  <a:lnTo>
                    <a:pt x="4146" y="221087"/>
                  </a:lnTo>
                  <a:lnTo>
                    <a:pt x="2924" y="236424"/>
                  </a:lnTo>
                  <a:lnTo>
                    <a:pt x="2028" y="251814"/>
                  </a:lnTo>
                  <a:lnTo>
                    <a:pt x="1391" y="267026"/>
                  </a:lnTo>
                  <a:lnTo>
                    <a:pt x="946" y="281990"/>
                  </a:lnTo>
                  <a:lnTo>
                    <a:pt x="640" y="296716"/>
                  </a:lnTo>
                  <a:lnTo>
                    <a:pt x="432" y="311236"/>
                  </a:lnTo>
                  <a:lnTo>
                    <a:pt x="290" y="325182"/>
                  </a:lnTo>
                  <a:lnTo>
                    <a:pt x="178" y="339262"/>
                  </a:lnTo>
                  <a:lnTo>
                    <a:pt x="87" y="355832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158134" y="488522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8768" y="66"/>
                  </a:lnTo>
                  <a:lnTo>
                    <a:pt x="186999" y="707"/>
                  </a:lnTo>
                  <a:lnTo>
                    <a:pt x="174104" y="1999"/>
                  </a:lnTo>
                  <a:lnTo>
                    <a:pt x="160083" y="3686"/>
                  </a:lnTo>
                  <a:lnTo>
                    <a:pt x="145107" y="5354"/>
                  </a:lnTo>
                  <a:lnTo>
                    <a:pt x="129393" y="6776"/>
                  </a:lnTo>
                  <a:lnTo>
                    <a:pt x="113463" y="8220"/>
                  </a:lnTo>
                  <a:lnTo>
                    <a:pt x="98088" y="10327"/>
                  </a:lnTo>
                  <a:lnTo>
                    <a:pt x="83644" y="13404"/>
                  </a:lnTo>
                  <a:lnTo>
                    <a:pt x="70022" y="17133"/>
                  </a:lnTo>
                  <a:lnTo>
                    <a:pt x="55164" y="21111"/>
                  </a:lnTo>
                  <a:lnTo>
                    <a:pt x="34415" y="256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543085" y="4748352"/>
              <a:ext cx="168478" cy="397295"/>
            </a:xfrm>
            <a:custGeom>
              <a:avLst/>
              <a:gdLst/>
              <a:ahLst/>
              <a:cxnLst/>
              <a:rect l="0" t="0" r="0" b="0"/>
              <a:pathLst>
                <a:path w="168478" h="397295">
                  <a:moveTo>
                    <a:pt x="4604" y="0"/>
                  </a:moveTo>
                  <a:lnTo>
                    <a:pt x="1804" y="11802"/>
                  </a:lnTo>
                  <a:lnTo>
                    <a:pt x="302" y="23571"/>
                  </a:lnTo>
                  <a:lnTo>
                    <a:pt x="0" y="36466"/>
                  </a:lnTo>
                  <a:lnTo>
                    <a:pt x="852" y="50487"/>
                  </a:lnTo>
                  <a:lnTo>
                    <a:pt x="2968" y="65464"/>
                  </a:lnTo>
                  <a:lnTo>
                    <a:pt x="6281" y="81186"/>
                  </a:lnTo>
                  <a:lnTo>
                    <a:pt x="10271" y="97461"/>
                  </a:lnTo>
                  <a:lnTo>
                    <a:pt x="14094" y="114134"/>
                  </a:lnTo>
                  <a:lnTo>
                    <a:pt x="17290" y="131076"/>
                  </a:lnTo>
                  <a:lnTo>
                    <a:pt x="19923" y="147872"/>
                  </a:lnTo>
                  <a:lnTo>
                    <a:pt x="22379" y="163850"/>
                  </a:lnTo>
                  <a:lnTo>
                    <a:pt x="24916" y="178717"/>
                  </a:lnTo>
                  <a:lnTo>
                    <a:pt x="27468" y="192836"/>
                  </a:lnTo>
                  <a:lnTo>
                    <a:pt x="29737" y="207004"/>
                  </a:lnTo>
                  <a:lnTo>
                    <a:pt x="31567" y="221687"/>
                  </a:lnTo>
                  <a:lnTo>
                    <a:pt x="33120" y="236839"/>
                  </a:lnTo>
                  <a:lnTo>
                    <a:pt x="34770" y="252098"/>
                  </a:lnTo>
                  <a:lnTo>
                    <a:pt x="36728" y="267219"/>
                  </a:lnTo>
                  <a:lnTo>
                    <a:pt x="38873" y="282120"/>
                  </a:lnTo>
                  <a:lnTo>
                    <a:pt x="40859" y="296805"/>
                  </a:lnTo>
                  <a:lnTo>
                    <a:pt x="42495" y="311212"/>
                  </a:lnTo>
                  <a:lnTo>
                    <a:pt x="43850" y="321957"/>
                  </a:lnTo>
                  <a:lnTo>
                    <a:pt x="44963" y="324919"/>
                  </a:lnTo>
                  <a:lnTo>
                    <a:pt x="45695" y="321650"/>
                  </a:lnTo>
                  <a:lnTo>
                    <a:pt x="46126" y="314194"/>
                  </a:lnTo>
                  <a:lnTo>
                    <a:pt x="46372" y="303766"/>
                  </a:lnTo>
                  <a:lnTo>
                    <a:pt x="46517" y="291196"/>
                  </a:lnTo>
                  <a:lnTo>
                    <a:pt x="46771" y="277422"/>
                  </a:lnTo>
                  <a:lnTo>
                    <a:pt x="47467" y="263514"/>
                  </a:lnTo>
                  <a:lnTo>
                    <a:pt x="48753" y="250070"/>
                  </a:lnTo>
                  <a:lnTo>
                    <a:pt x="50769" y="237421"/>
                  </a:lnTo>
                  <a:lnTo>
                    <a:pt x="53725" y="225839"/>
                  </a:lnTo>
                  <a:lnTo>
                    <a:pt x="57645" y="215347"/>
                  </a:lnTo>
                  <a:lnTo>
                    <a:pt x="62566" y="205961"/>
                  </a:lnTo>
                  <a:lnTo>
                    <a:pt x="68619" y="197786"/>
                  </a:lnTo>
                  <a:lnTo>
                    <a:pt x="75764" y="190770"/>
                  </a:lnTo>
                  <a:lnTo>
                    <a:pt x="83832" y="185056"/>
                  </a:lnTo>
                  <a:lnTo>
                    <a:pt x="92618" y="181039"/>
                  </a:lnTo>
                  <a:lnTo>
                    <a:pt x="101929" y="178787"/>
                  </a:lnTo>
                  <a:lnTo>
                    <a:pt x="111451" y="178239"/>
                  </a:lnTo>
                  <a:lnTo>
                    <a:pt x="120764" y="179384"/>
                  </a:lnTo>
                  <a:lnTo>
                    <a:pt x="129649" y="182047"/>
                  </a:lnTo>
                  <a:lnTo>
                    <a:pt x="137920" y="186105"/>
                  </a:lnTo>
                  <a:lnTo>
                    <a:pt x="145329" y="191568"/>
                  </a:lnTo>
                  <a:lnTo>
                    <a:pt x="151827" y="198320"/>
                  </a:lnTo>
                  <a:lnTo>
                    <a:pt x="157360" y="206293"/>
                  </a:lnTo>
                  <a:lnTo>
                    <a:pt x="161787" y="215547"/>
                  </a:lnTo>
                  <a:lnTo>
                    <a:pt x="165133" y="226000"/>
                  </a:lnTo>
                  <a:lnTo>
                    <a:pt x="167398" y="237612"/>
                  </a:lnTo>
                  <a:lnTo>
                    <a:pt x="168477" y="250463"/>
                  </a:lnTo>
                  <a:lnTo>
                    <a:pt x="168427" y="264471"/>
                  </a:lnTo>
                  <a:lnTo>
                    <a:pt x="167428" y="279113"/>
                  </a:lnTo>
                  <a:lnTo>
                    <a:pt x="165695" y="293556"/>
                  </a:lnTo>
                  <a:lnTo>
                    <a:pt x="163421" y="307340"/>
                  </a:lnTo>
                  <a:lnTo>
                    <a:pt x="160760" y="320374"/>
                  </a:lnTo>
                  <a:lnTo>
                    <a:pt x="157829" y="332740"/>
                  </a:lnTo>
                  <a:lnTo>
                    <a:pt x="154707" y="344573"/>
                  </a:lnTo>
                  <a:lnTo>
                    <a:pt x="151288" y="355843"/>
                  </a:lnTo>
                  <a:lnTo>
                    <a:pt x="147308" y="366353"/>
                  </a:lnTo>
                  <a:lnTo>
                    <a:pt x="142660" y="376044"/>
                  </a:lnTo>
                  <a:lnTo>
                    <a:pt x="137232" y="384520"/>
                  </a:lnTo>
                  <a:lnTo>
                    <a:pt x="130831" y="391004"/>
                  </a:lnTo>
                  <a:lnTo>
                    <a:pt x="123448" y="395245"/>
                  </a:lnTo>
                  <a:lnTo>
                    <a:pt x="115218" y="397294"/>
                  </a:lnTo>
                  <a:lnTo>
                    <a:pt x="106324" y="397240"/>
                  </a:lnTo>
                  <a:lnTo>
                    <a:pt x="96944" y="395349"/>
                  </a:lnTo>
                  <a:lnTo>
                    <a:pt x="87545" y="391827"/>
                  </a:lnTo>
                  <a:lnTo>
                    <a:pt x="78849" y="386731"/>
                  </a:lnTo>
                  <a:lnTo>
                    <a:pt x="71190" y="380239"/>
                  </a:lnTo>
                  <a:lnTo>
                    <a:pt x="64509" y="372693"/>
                  </a:lnTo>
                  <a:lnTo>
                    <a:pt x="57778" y="363572"/>
                  </a:lnTo>
                  <a:lnTo>
                    <a:pt x="49291" y="349842"/>
                  </a:lnTo>
                  <a:lnTo>
                    <a:pt x="3618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1705616" y="4951891"/>
              <a:ext cx="178986" cy="167583"/>
            </a:xfrm>
            <a:custGeom>
              <a:avLst/>
              <a:gdLst/>
              <a:ahLst/>
              <a:cxnLst/>
              <a:rect l="0" t="0" r="0" b="0"/>
              <a:pathLst>
                <a:path w="178986" h="167583">
                  <a:moveTo>
                    <a:pt x="0" y="80730"/>
                  </a:moveTo>
                  <a:lnTo>
                    <a:pt x="11735" y="80730"/>
                  </a:lnTo>
                  <a:lnTo>
                    <a:pt x="22864" y="80730"/>
                  </a:lnTo>
                  <a:lnTo>
                    <a:pt x="34458" y="80721"/>
                  </a:lnTo>
                  <a:lnTo>
                    <a:pt x="46446" y="80376"/>
                  </a:lnTo>
                  <a:lnTo>
                    <a:pt x="58458" y="79079"/>
                  </a:lnTo>
                  <a:lnTo>
                    <a:pt x="70256" y="76572"/>
                  </a:lnTo>
                  <a:lnTo>
                    <a:pt x="81610" y="72922"/>
                  </a:lnTo>
                  <a:lnTo>
                    <a:pt x="92230" y="68328"/>
                  </a:lnTo>
                  <a:lnTo>
                    <a:pt x="102022" y="63007"/>
                  </a:lnTo>
                  <a:lnTo>
                    <a:pt x="110579" y="56825"/>
                  </a:lnTo>
                  <a:lnTo>
                    <a:pt x="117123" y="49320"/>
                  </a:lnTo>
                  <a:lnTo>
                    <a:pt x="121403" y="40358"/>
                  </a:lnTo>
                  <a:lnTo>
                    <a:pt x="123310" y="30579"/>
                  </a:lnTo>
                  <a:lnTo>
                    <a:pt x="122629" y="21163"/>
                  </a:lnTo>
                  <a:lnTo>
                    <a:pt x="119503" y="12774"/>
                  </a:lnTo>
                  <a:lnTo>
                    <a:pt x="114339" y="6026"/>
                  </a:lnTo>
                  <a:lnTo>
                    <a:pt x="107601" y="1709"/>
                  </a:lnTo>
                  <a:lnTo>
                    <a:pt x="99711" y="0"/>
                  </a:lnTo>
                  <a:lnTo>
                    <a:pt x="91164" y="600"/>
                  </a:lnTo>
                  <a:lnTo>
                    <a:pt x="82515" y="3038"/>
                  </a:lnTo>
                  <a:lnTo>
                    <a:pt x="74074" y="6854"/>
                  </a:lnTo>
                  <a:lnTo>
                    <a:pt x="65933" y="11664"/>
                  </a:lnTo>
                  <a:lnTo>
                    <a:pt x="58079" y="17174"/>
                  </a:lnTo>
                  <a:lnTo>
                    <a:pt x="50465" y="23178"/>
                  </a:lnTo>
                  <a:lnTo>
                    <a:pt x="43197" y="29851"/>
                  </a:lnTo>
                  <a:lnTo>
                    <a:pt x="36535" y="37702"/>
                  </a:lnTo>
                  <a:lnTo>
                    <a:pt x="30578" y="46910"/>
                  </a:lnTo>
                  <a:lnTo>
                    <a:pt x="25595" y="57198"/>
                  </a:lnTo>
                  <a:lnTo>
                    <a:pt x="22077" y="68022"/>
                  </a:lnTo>
                  <a:lnTo>
                    <a:pt x="20159" y="79006"/>
                  </a:lnTo>
                  <a:lnTo>
                    <a:pt x="19668" y="89973"/>
                  </a:lnTo>
                  <a:lnTo>
                    <a:pt x="20319" y="100863"/>
                  </a:lnTo>
                  <a:lnTo>
                    <a:pt x="21832" y="111661"/>
                  </a:lnTo>
                  <a:lnTo>
                    <a:pt x="24133" y="122217"/>
                  </a:lnTo>
                  <a:lnTo>
                    <a:pt x="27347" y="132240"/>
                  </a:lnTo>
                  <a:lnTo>
                    <a:pt x="31479" y="141604"/>
                  </a:lnTo>
                  <a:lnTo>
                    <a:pt x="36727" y="150030"/>
                  </a:lnTo>
                  <a:lnTo>
                    <a:pt x="43538" y="157011"/>
                  </a:lnTo>
                  <a:lnTo>
                    <a:pt x="52010" y="162399"/>
                  </a:lnTo>
                  <a:lnTo>
                    <a:pt x="61785" y="166033"/>
                  </a:lnTo>
                  <a:lnTo>
                    <a:pt x="72256" y="167582"/>
                  </a:lnTo>
                  <a:lnTo>
                    <a:pt x="83000" y="167072"/>
                  </a:lnTo>
                  <a:lnTo>
                    <a:pt x="93804" y="164969"/>
                  </a:lnTo>
                  <a:lnTo>
                    <a:pt x="104584" y="161964"/>
                  </a:lnTo>
                  <a:lnTo>
                    <a:pt x="115309" y="158543"/>
                  </a:lnTo>
                  <a:lnTo>
                    <a:pt x="125910" y="154921"/>
                  </a:lnTo>
                  <a:lnTo>
                    <a:pt x="137513" y="150674"/>
                  </a:lnTo>
                  <a:lnTo>
                    <a:pt x="153373" y="144320"/>
                  </a:lnTo>
                  <a:lnTo>
                    <a:pt x="178985" y="133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1880077" y="4901681"/>
              <a:ext cx="141395" cy="173209"/>
            </a:xfrm>
            <a:custGeom>
              <a:avLst/>
              <a:gdLst/>
              <a:ahLst/>
              <a:cxnLst/>
              <a:rect l="0" t="0" r="0" b="0"/>
              <a:pathLst>
                <a:path w="141395" h="173209">
                  <a:moveTo>
                    <a:pt x="109809" y="4598"/>
                  </a:moveTo>
                  <a:lnTo>
                    <a:pt x="100941" y="1799"/>
                  </a:lnTo>
                  <a:lnTo>
                    <a:pt x="91953" y="297"/>
                  </a:lnTo>
                  <a:lnTo>
                    <a:pt x="81967" y="0"/>
                  </a:lnTo>
                  <a:lnTo>
                    <a:pt x="71332" y="1025"/>
                  </a:lnTo>
                  <a:lnTo>
                    <a:pt x="60817" y="3789"/>
                  </a:lnTo>
                  <a:lnTo>
                    <a:pt x="50865" y="8364"/>
                  </a:lnTo>
                  <a:lnTo>
                    <a:pt x="41579" y="14525"/>
                  </a:lnTo>
                  <a:lnTo>
                    <a:pt x="32891" y="21941"/>
                  </a:lnTo>
                  <a:lnTo>
                    <a:pt x="24690" y="30300"/>
                  </a:lnTo>
                  <a:lnTo>
                    <a:pt x="17184" y="39502"/>
                  </a:lnTo>
                  <a:lnTo>
                    <a:pt x="10888" y="49655"/>
                  </a:lnTo>
                  <a:lnTo>
                    <a:pt x="5988" y="60738"/>
                  </a:lnTo>
                  <a:lnTo>
                    <a:pt x="2527" y="72451"/>
                  </a:lnTo>
                  <a:lnTo>
                    <a:pt x="570" y="84312"/>
                  </a:lnTo>
                  <a:lnTo>
                    <a:pt x="0" y="96032"/>
                  </a:lnTo>
                  <a:lnTo>
                    <a:pt x="734" y="107512"/>
                  </a:lnTo>
                  <a:lnTo>
                    <a:pt x="2815" y="118753"/>
                  </a:lnTo>
                  <a:lnTo>
                    <a:pt x="6142" y="129787"/>
                  </a:lnTo>
                  <a:lnTo>
                    <a:pt x="10662" y="140332"/>
                  </a:lnTo>
                  <a:lnTo>
                    <a:pt x="16444" y="149816"/>
                  </a:lnTo>
                  <a:lnTo>
                    <a:pt x="23407" y="158000"/>
                  </a:lnTo>
                  <a:lnTo>
                    <a:pt x="31354" y="164649"/>
                  </a:lnTo>
                  <a:lnTo>
                    <a:pt x="40059" y="169367"/>
                  </a:lnTo>
                  <a:lnTo>
                    <a:pt x="49320" y="172131"/>
                  </a:lnTo>
                  <a:lnTo>
                    <a:pt x="58979" y="173208"/>
                  </a:lnTo>
                  <a:lnTo>
                    <a:pt x="68915" y="172959"/>
                  </a:lnTo>
                  <a:lnTo>
                    <a:pt x="79038" y="171723"/>
                  </a:lnTo>
                  <a:lnTo>
                    <a:pt x="89217" y="169741"/>
                  </a:lnTo>
                  <a:lnTo>
                    <a:pt x="100484" y="166855"/>
                  </a:lnTo>
                  <a:lnTo>
                    <a:pt x="116061" y="161701"/>
                  </a:lnTo>
                  <a:lnTo>
                    <a:pt x="141394" y="151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026872" y="4856122"/>
              <a:ext cx="480105" cy="208436"/>
            </a:xfrm>
            <a:custGeom>
              <a:avLst/>
              <a:gdLst/>
              <a:ahLst/>
              <a:cxnLst/>
              <a:rect l="0" t="0" r="0" b="0"/>
              <a:pathLst>
                <a:path w="480105" h="208436">
                  <a:moveTo>
                    <a:pt x="57770" y="165971"/>
                  </a:moveTo>
                  <a:lnTo>
                    <a:pt x="63637" y="160036"/>
                  </a:lnTo>
                  <a:lnTo>
                    <a:pt x="69202" y="153832"/>
                  </a:lnTo>
                  <a:lnTo>
                    <a:pt x="74997" y="146736"/>
                  </a:lnTo>
                  <a:lnTo>
                    <a:pt x="80905" y="138796"/>
                  </a:lnTo>
                  <a:lnTo>
                    <a:pt x="86586" y="130150"/>
                  </a:lnTo>
                  <a:lnTo>
                    <a:pt x="91852" y="120955"/>
                  </a:lnTo>
                  <a:lnTo>
                    <a:pt x="96357" y="111356"/>
                  </a:lnTo>
                  <a:lnTo>
                    <a:pt x="99546" y="101466"/>
                  </a:lnTo>
                  <a:lnTo>
                    <a:pt x="101236" y="91377"/>
                  </a:lnTo>
                  <a:lnTo>
                    <a:pt x="101404" y="81316"/>
                  </a:lnTo>
                  <a:lnTo>
                    <a:pt x="100003" y="71635"/>
                  </a:lnTo>
                  <a:lnTo>
                    <a:pt x="97169" y="62508"/>
                  </a:lnTo>
                  <a:lnTo>
                    <a:pt x="92996" y="54413"/>
                  </a:lnTo>
                  <a:lnTo>
                    <a:pt x="87454" y="48186"/>
                  </a:lnTo>
                  <a:lnTo>
                    <a:pt x="80660" y="44123"/>
                  </a:lnTo>
                  <a:lnTo>
                    <a:pt x="72999" y="42361"/>
                  </a:lnTo>
                  <a:lnTo>
                    <a:pt x="65019" y="43142"/>
                  </a:lnTo>
                  <a:lnTo>
                    <a:pt x="57067" y="46334"/>
                  </a:lnTo>
                  <a:lnTo>
                    <a:pt x="49441" y="51542"/>
                  </a:lnTo>
                  <a:lnTo>
                    <a:pt x="42473" y="58310"/>
                  </a:lnTo>
                  <a:lnTo>
                    <a:pt x="36265" y="66229"/>
                  </a:lnTo>
                  <a:lnTo>
                    <a:pt x="30588" y="75135"/>
                  </a:lnTo>
                  <a:lnTo>
                    <a:pt x="25001" y="85089"/>
                  </a:lnTo>
                  <a:lnTo>
                    <a:pt x="19245" y="96043"/>
                  </a:lnTo>
                  <a:lnTo>
                    <a:pt x="13563" y="107839"/>
                  </a:lnTo>
                  <a:lnTo>
                    <a:pt x="8580" y="120289"/>
                  </a:lnTo>
                  <a:lnTo>
                    <a:pt x="4604" y="133217"/>
                  </a:lnTo>
                  <a:lnTo>
                    <a:pt x="1782" y="146323"/>
                  </a:lnTo>
                  <a:lnTo>
                    <a:pt x="263" y="159195"/>
                  </a:lnTo>
                  <a:lnTo>
                    <a:pt x="0" y="171615"/>
                  </a:lnTo>
                  <a:lnTo>
                    <a:pt x="1282" y="183072"/>
                  </a:lnTo>
                  <a:lnTo>
                    <a:pt x="4795" y="192710"/>
                  </a:lnTo>
                  <a:lnTo>
                    <a:pt x="10710" y="200216"/>
                  </a:lnTo>
                  <a:lnTo>
                    <a:pt x="18596" y="205443"/>
                  </a:lnTo>
                  <a:lnTo>
                    <a:pt x="27716" y="208142"/>
                  </a:lnTo>
                  <a:lnTo>
                    <a:pt x="37504" y="208435"/>
                  </a:lnTo>
                  <a:lnTo>
                    <a:pt x="47309" y="206549"/>
                  </a:lnTo>
                  <a:lnTo>
                    <a:pt x="56345" y="202634"/>
                  </a:lnTo>
                  <a:lnTo>
                    <a:pt x="64264" y="196970"/>
                  </a:lnTo>
                  <a:lnTo>
                    <a:pt x="71087" y="189917"/>
                  </a:lnTo>
                  <a:lnTo>
                    <a:pt x="76993" y="181821"/>
                  </a:lnTo>
                  <a:lnTo>
                    <a:pt x="82184" y="172972"/>
                  </a:lnTo>
                  <a:lnTo>
                    <a:pt x="86521" y="163592"/>
                  </a:lnTo>
                  <a:lnTo>
                    <a:pt x="89538" y="153843"/>
                  </a:lnTo>
                  <a:lnTo>
                    <a:pt x="91090" y="143912"/>
                  </a:lnTo>
                  <a:lnTo>
                    <a:pt x="91367" y="136379"/>
                  </a:lnTo>
                  <a:lnTo>
                    <a:pt x="91111" y="134428"/>
                  </a:lnTo>
                  <a:lnTo>
                    <a:pt x="91276" y="137094"/>
                  </a:lnTo>
                  <a:lnTo>
                    <a:pt x="92175" y="142750"/>
                  </a:lnTo>
                  <a:lnTo>
                    <a:pt x="94099" y="149908"/>
                  </a:lnTo>
                  <a:lnTo>
                    <a:pt x="97528" y="157241"/>
                  </a:lnTo>
                  <a:lnTo>
                    <a:pt x="102573" y="164037"/>
                  </a:lnTo>
                  <a:lnTo>
                    <a:pt x="108725" y="169447"/>
                  </a:lnTo>
                  <a:lnTo>
                    <a:pt x="115079" y="172286"/>
                  </a:lnTo>
                  <a:lnTo>
                    <a:pt x="121088" y="172162"/>
                  </a:lnTo>
                  <a:lnTo>
                    <a:pt x="126576" y="169336"/>
                  </a:lnTo>
                  <a:lnTo>
                    <a:pt x="131562" y="164328"/>
                  </a:lnTo>
                  <a:lnTo>
                    <a:pt x="136134" y="157670"/>
                  </a:lnTo>
                  <a:lnTo>
                    <a:pt x="140391" y="149817"/>
                  </a:lnTo>
                  <a:lnTo>
                    <a:pt x="144418" y="141119"/>
                  </a:lnTo>
                  <a:lnTo>
                    <a:pt x="148295" y="131866"/>
                  </a:lnTo>
                  <a:lnTo>
                    <a:pt x="152558" y="123447"/>
                  </a:lnTo>
                  <a:lnTo>
                    <a:pt x="157660" y="119323"/>
                  </a:lnTo>
                  <a:lnTo>
                    <a:pt x="162597" y="121117"/>
                  </a:lnTo>
                  <a:lnTo>
                    <a:pt x="166303" y="126961"/>
                  </a:lnTo>
                  <a:lnTo>
                    <a:pt x="168980" y="135269"/>
                  </a:lnTo>
                  <a:lnTo>
                    <a:pt x="171272" y="144882"/>
                  </a:lnTo>
                  <a:lnTo>
                    <a:pt x="173580" y="155036"/>
                  </a:lnTo>
                  <a:lnTo>
                    <a:pt x="175427" y="162907"/>
                  </a:lnTo>
                  <a:lnTo>
                    <a:pt x="176105" y="164871"/>
                  </a:lnTo>
                  <a:lnTo>
                    <a:pt x="175995" y="161170"/>
                  </a:lnTo>
                  <a:lnTo>
                    <a:pt x="175576" y="153171"/>
                  </a:lnTo>
                  <a:lnTo>
                    <a:pt x="175279" y="142290"/>
                  </a:lnTo>
                  <a:lnTo>
                    <a:pt x="175517" y="129780"/>
                  </a:lnTo>
                  <a:lnTo>
                    <a:pt x="176453" y="116448"/>
                  </a:lnTo>
                  <a:lnTo>
                    <a:pt x="178213" y="103055"/>
                  </a:lnTo>
                  <a:lnTo>
                    <a:pt x="180987" y="90429"/>
                  </a:lnTo>
                  <a:lnTo>
                    <a:pt x="184776" y="78951"/>
                  </a:lnTo>
                  <a:lnTo>
                    <a:pt x="189437" y="69259"/>
                  </a:lnTo>
                  <a:lnTo>
                    <a:pt x="194781" y="62399"/>
                  </a:lnTo>
                  <a:lnTo>
                    <a:pt x="200629" y="58680"/>
                  </a:lnTo>
                  <a:lnTo>
                    <a:pt x="206672" y="57945"/>
                  </a:lnTo>
                  <a:lnTo>
                    <a:pt x="212494" y="59942"/>
                  </a:lnTo>
                  <a:lnTo>
                    <a:pt x="217889" y="64244"/>
                  </a:lnTo>
                  <a:lnTo>
                    <a:pt x="222831" y="70347"/>
                  </a:lnTo>
                  <a:lnTo>
                    <a:pt x="227386" y="77788"/>
                  </a:lnTo>
                  <a:lnTo>
                    <a:pt x="231650" y="86158"/>
                  </a:lnTo>
                  <a:lnTo>
                    <a:pt x="236201" y="93947"/>
                  </a:lnTo>
                  <a:lnTo>
                    <a:pt x="241690" y="97607"/>
                  </a:lnTo>
                  <a:lnTo>
                    <a:pt x="247422" y="95497"/>
                  </a:lnTo>
                  <a:lnTo>
                    <a:pt x="252468" y="89457"/>
                  </a:lnTo>
                  <a:lnTo>
                    <a:pt x="256851" y="81034"/>
                  </a:lnTo>
                  <a:lnTo>
                    <a:pt x="260824" y="71353"/>
                  </a:lnTo>
                  <a:lnTo>
                    <a:pt x="264582" y="61112"/>
                  </a:lnTo>
                  <a:lnTo>
                    <a:pt x="268560" y="51467"/>
                  </a:lnTo>
                  <a:lnTo>
                    <a:pt x="273429" y="44116"/>
                  </a:lnTo>
                  <a:lnTo>
                    <a:pt x="279474" y="39781"/>
                  </a:lnTo>
                  <a:lnTo>
                    <a:pt x="286479" y="38652"/>
                  </a:lnTo>
                  <a:lnTo>
                    <a:pt x="293942" y="40844"/>
                  </a:lnTo>
                  <a:lnTo>
                    <a:pt x="301511" y="46059"/>
                  </a:lnTo>
                  <a:lnTo>
                    <a:pt x="308862" y="53741"/>
                  </a:lnTo>
                  <a:lnTo>
                    <a:pt x="315637" y="63307"/>
                  </a:lnTo>
                  <a:lnTo>
                    <a:pt x="321706" y="74241"/>
                  </a:lnTo>
                  <a:lnTo>
                    <a:pt x="327119" y="85982"/>
                  </a:lnTo>
                  <a:lnTo>
                    <a:pt x="331996" y="97927"/>
                  </a:lnTo>
                  <a:lnTo>
                    <a:pt x="336471" y="109712"/>
                  </a:lnTo>
                  <a:lnTo>
                    <a:pt x="340841" y="120395"/>
                  </a:lnTo>
                  <a:lnTo>
                    <a:pt x="346319" y="128224"/>
                  </a:lnTo>
                  <a:lnTo>
                    <a:pt x="353497" y="132458"/>
                  </a:lnTo>
                  <a:lnTo>
                    <a:pt x="361313" y="133771"/>
                  </a:lnTo>
                  <a:lnTo>
                    <a:pt x="369553" y="133178"/>
                  </a:lnTo>
                  <a:lnTo>
                    <a:pt x="378257" y="131433"/>
                  </a:lnTo>
                  <a:lnTo>
                    <a:pt x="387407" y="129004"/>
                  </a:lnTo>
                  <a:lnTo>
                    <a:pt x="396929" y="126162"/>
                  </a:lnTo>
                  <a:lnTo>
                    <a:pt x="406575" y="122903"/>
                  </a:lnTo>
                  <a:lnTo>
                    <a:pt x="415961" y="119016"/>
                  </a:lnTo>
                  <a:lnTo>
                    <a:pt x="424897" y="114428"/>
                  </a:lnTo>
                  <a:lnTo>
                    <a:pt x="433369" y="109206"/>
                  </a:lnTo>
                  <a:lnTo>
                    <a:pt x="441444" y="103474"/>
                  </a:lnTo>
                  <a:lnTo>
                    <a:pt x="449206" y="97353"/>
                  </a:lnTo>
                  <a:lnTo>
                    <a:pt x="456573" y="90784"/>
                  </a:lnTo>
                  <a:lnTo>
                    <a:pt x="463301" y="83543"/>
                  </a:lnTo>
                  <a:lnTo>
                    <a:pt x="469301" y="75560"/>
                  </a:lnTo>
                  <a:lnTo>
                    <a:pt x="474313" y="66911"/>
                  </a:lnTo>
                  <a:lnTo>
                    <a:pt x="477851" y="57727"/>
                  </a:lnTo>
                  <a:lnTo>
                    <a:pt x="479777" y="48145"/>
                  </a:lnTo>
                  <a:lnTo>
                    <a:pt x="480104" y="38440"/>
                  </a:lnTo>
                  <a:lnTo>
                    <a:pt x="478811" y="29005"/>
                  </a:lnTo>
                  <a:lnTo>
                    <a:pt x="476044" y="20045"/>
                  </a:lnTo>
                  <a:lnTo>
                    <a:pt x="471747" y="12064"/>
                  </a:lnTo>
                  <a:lnTo>
                    <a:pt x="465590" y="5914"/>
                  </a:lnTo>
                  <a:lnTo>
                    <a:pt x="457568" y="1899"/>
                  </a:lnTo>
                  <a:lnTo>
                    <a:pt x="448269" y="0"/>
                  </a:lnTo>
                  <a:lnTo>
                    <a:pt x="438650" y="155"/>
                  </a:lnTo>
                  <a:lnTo>
                    <a:pt x="429301" y="2119"/>
                  </a:lnTo>
                  <a:lnTo>
                    <a:pt x="420587" y="5858"/>
                  </a:lnTo>
                  <a:lnTo>
                    <a:pt x="412814" y="11632"/>
                  </a:lnTo>
                  <a:lnTo>
                    <a:pt x="406035" y="19402"/>
                  </a:lnTo>
                  <a:lnTo>
                    <a:pt x="400127" y="28871"/>
                  </a:lnTo>
                  <a:lnTo>
                    <a:pt x="394910" y="39668"/>
                  </a:lnTo>
                  <a:lnTo>
                    <a:pt x="390207" y="51443"/>
                  </a:lnTo>
                  <a:lnTo>
                    <a:pt x="385876" y="63755"/>
                  </a:lnTo>
                  <a:lnTo>
                    <a:pt x="381805" y="76086"/>
                  </a:lnTo>
                  <a:lnTo>
                    <a:pt x="377924" y="88152"/>
                  </a:lnTo>
                  <a:lnTo>
                    <a:pt x="374503" y="99880"/>
                  </a:lnTo>
                  <a:lnTo>
                    <a:pt x="372117" y="111296"/>
                  </a:lnTo>
                  <a:lnTo>
                    <a:pt x="371007" y="122450"/>
                  </a:lnTo>
                  <a:lnTo>
                    <a:pt x="371417" y="133078"/>
                  </a:lnTo>
                  <a:lnTo>
                    <a:pt x="373745" y="142617"/>
                  </a:lnTo>
                  <a:lnTo>
                    <a:pt x="378028" y="150844"/>
                  </a:lnTo>
                  <a:lnTo>
                    <a:pt x="384329" y="157692"/>
                  </a:lnTo>
                  <a:lnTo>
                    <a:pt x="392903" y="163075"/>
                  </a:lnTo>
                  <a:lnTo>
                    <a:pt x="403656" y="167103"/>
                  </a:lnTo>
                  <a:lnTo>
                    <a:pt x="415864" y="170019"/>
                  </a:lnTo>
                  <a:lnTo>
                    <a:pt x="429758" y="172392"/>
                  </a:lnTo>
                  <a:lnTo>
                    <a:pt x="448790" y="174432"/>
                  </a:lnTo>
                  <a:lnTo>
                    <a:pt x="478910" y="176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2758082" y="4814390"/>
              <a:ext cx="158313" cy="178861"/>
            </a:xfrm>
            <a:custGeom>
              <a:avLst/>
              <a:gdLst/>
              <a:ahLst/>
              <a:cxnLst/>
              <a:rect l="0" t="0" r="0" b="0"/>
              <a:pathLst>
                <a:path w="158313" h="178861">
                  <a:moveTo>
                    <a:pt x="95141" y="102418"/>
                  </a:moveTo>
                  <a:lnTo>
                    <a:pt x="95074" y="90750"/>
                  </a:lnTo>
                  <a:lnTo>
                    <a:pt x="94434" y="80261"/>
                  </a:lnTo>
                  <a:lnTo>
                    <a:pt x="93132" y="69959"/>
                  </a:lnTo>
                  <a:lnTo>
                    <a:pt x="91100" y="59658"/>
                  </a:lnTo>
                  <a:lnTo>
                    <a:pt x="88135" y="49315"/>
                  </a:lnTo>
                  <a:lnTo>
                    <a:pt x="84211" y="38934"/>
                  </a:lnTo>
                  <a:lnTo>
                    <a:pt x="79289" y="28851"/>
                  </a:lnTo>
                  <a:lnTo>
                    <a:pt x="73237" y="19690"/>
                  </a:lnTo>
                  <a:lnTo>
                    <a:pt x="66092" y="11730"/>
                  </a:lnTo>
                  <a:lnTo>
                    <a:pt x="58024" y="5405"/>
                  </a:lnTo>
                  <a:lnTo>
                    <a:pt x="49239" y="1437"/>
                  </a:lnTo>
                  <a:lnTo>
                    <a:pt x="39933" y="0"/>
                  </a:lnTo>
                  <a:lnTo>
                    <a:pt x="30584" y="968"/>
                  </a:lnTo>
                  <a:lnTo>
                    <a:pt x="21920" y="4193"/>
                  </a:lnTo>
                  <a:lnTo>
                    <a:pt x="14292" y="9368"/>
                  </a:lnTo>
                  <a:lnTo>
                    <a:pt x="8020" y="16415"/>
                  </a:lnTo>
                  <a:lnTo>
                    <a:pt x="3556" y="25564"/>
                  </a:lnTo>
                  <a:lnTo>
                    <a:pt x="963" y="36748"/>
                  </a:lnTo>
                  <a:lnTo>
                    <a:pt x="0" y="49492"/>
                  </a:lnTo>
                  <a:lnTo>
                    <a:pt x="326" y="63109"/>
                  </a:lnTo>
                  <a:lnTo>
                    <a:pt x="1613" y="77118"/>
                  </a:lnTo>
                  <a:lnTo>
                    <a:pt x="3592" y="91268"/>
                  </a:lnTo>
                  <a:lnTo>
                    <a:pt x="6056" y="105448"/>
                  </a:lnTo>
                  <a:lnTo>
                    <a:pt x="8861" y="119604"/>
                  </a:lnTo>
                  <a:lnTo>
                    <a:pt x="12064" y="133397"/>
                  </a:lnTo>
                  <a:lnTo>
                    <a:pt x="15900" y="146214"/>
                  </a:lnTo>
                  <a:lnTo>
                    <a:pt x="20452" y="157782"/>
                  </a:lnTo>
                  <a:lnTo>
                    <a:pt x="25815" y="167517"/>
                  </a:lnTo>
                  <a:lnTo>
                    <a:pt x="32172" y="174395"/>
                  </a:lnTo>
                  <a:lnTo>
                    <a:pt x="39517" y="178121"/>
                  </a:lnTo>
                  <a:lnTo>
                    <a:pt x="47382" y="178860"/>
                  </a:lnTo>
                  <a:lnTo>
                    <a:pt x="54967" y="176863"/>
                  </a:lnTo>
                  <a:lnTo>
                    <a:pt x="61841" y="172561"/>
                  </a:lnTo>
                  <a:lnTo>
                    <a:pt x="67928" y="166457"/>
                  </a:lnTo>
                  <a:lnTo>
                    <a:pt x="73324" y="159016"/>
                  </a:lnTo>
                  <a:lnTo>
                    <a:pt x="78171" y="150608"/>
                  </a:lnTo>
                  <a:lnTo>
                    <a:pt x="82443" y="141357"/>
                  </a:lnTo>
                  <a:lnTo>
                    <a:pt x="85948" y="131163"/>
                  </a:lnTo>
                  <a:lnTo>
                    <a:pt x="88657" y="120144"/>
                  </a:lnTo>
                  <a:lnTo>
                    <a:pt x="91141" y="111872"/>
                  </a:lnTo>
                  <a:lnTo>
                    <a:pt x="94144" y="110355"/>
                  </a:lnTo>
                  <a:lnTo>
                    <a:pt x="97767" y="113716"/>
                  </a:lnTo>
                  <a:lnTo>
                    <a:pt x="102242" y="119623"/>
                  </a:lnTo>
                  <a:lnTo>
                    <a:pt x="107853" y="126258"/>
                  </a:lnTo>
                  <a:lnTo>
                    <a:pt x="114619" y="132663"/>
                  </a:lnTo>
                  <a:lnTo>
                    <a:pt x="122116" y="137977"/>
                  </a:lnTo>
                  <a:lnTo>
                    <a:pt x="130438" y="141445"/>
                  </a:lnTo>
                  <a:lnTo>
                    <a:pt x="141434" y="141123"/>
                  </a:lnTo>
                  <a:lnTo>
                    <a:pt x="158312" y="134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065388" y="4801534"/>
              <a:ext cx="114289" cy="303337"/>
            </a:xfrm>
            <a:custGeom>
              <a:avLst/>
              <a:gdLst/>
              <a:ahLst/>
              <a:cxnLst/>
              <a:rect l="0" t="0" r="0" b="0"/>
              <a:pathLst>
                <a:path w="114289" h="303337">
                  <a:moveTo>
                    <a:pt x="19462" y="157388"/>
                  </a:moveTo>
                  <a:lnTo>
                    <a:pt x="19529" y="172057"/>
                  </a:lnTo>
                  <a:lnTo>
                    <a:pt x="20169" y="185968"/>
                  </a:lnTo>
                  <a:lnTo>
                    <a:pt x="21465" y="200461"/>
                  </a:lnTo>
                  <a:lnTo>
                    <a:pt x="23325" y="215490"/>
                  </a:lnTo>
                  <a:lnTo>
                    <a:pt x="25642" y="230667"/>
                  </a:lnTo>
                  <a:lnTo>
                    <a:pt x="28308" y="245734"/>
                  </a:lnTo>
                  <a:lnTo>
                    <a:pt x="31232" y="260598"/>
                  </a:lnTo>
                  <a:lnTo>
                    <a:pt x="34339" y="275258"/>
                  </a:lnTo>
                  <a:lnTo>
                    <a:pt x="37549" y="289648"/>
                  </a:lnTo>
                  <a:lnTo>
                    <a:pt x="39950" y="300382"/>
                  </a:lnTo>
                  <a:lnTo>
                    <a:pt x="40475" y="303336"/>
                  </a:lnTo>
                  <a:lnTo>
                    <a:pt x="39522" y="300066"/>
                  </a:lnTo>
                  <a:lnTo>
                    <a:pt x="37622" y="292779"/>
                  </a:lnTo>
                  <a:lnTo>
                    <a:pt x="35132" y="282998"/>
                  </a:lnTo>
                  <a:lnTo>
                    <a:pt x="32276" y="271666"/>
                  </a:lnTo>
                  <a:lnTo>
                    <a:pt x="29188" y="259198"/>
                  </a:lnTo>
                  <a:lnTo>
                    <a:pt x="25952" y="245642"/>
                  </a:lnTo>
                  <a:lnTo>
                    <a:pt x="22622" y="231089"/>
                  </a:lnTo>
                  <a:lnTo>
                    <a:pt x="19231" y="215710"/>
                  </a:lnTo>
                  <a:lnTo>
                    <a:pt x="15799" y="199694"/>
                  </a:lnTo>
                  <a:lnTo>
                    <a:pt x="12345" y="183215"/>
                  </a:lnTo>
                  <a:lnTo>
                    <a:pt x="9043" y="166570"/>
                  </a:lnTo>
                  <a:lnTo>
                    <a:pt x="6204" y="150169"/>
                  </a:lnTo>
                  <a:lnTo>
                    <a:pt x="3963" y="134212"/>
                  </a:lnTo>
                  <a:lnTo>
                    <a:pt x="2289" y="118717"/>
                  </a:lnTo>
                  <a:lnTo>
                    <a:pt x="1083" y="103618"/>
                  </a:lnTo>
                  <a:lnTo>
                    <a:pt x="243" y="88834"/>
                  </a:lnTo>
                  <a:lnTo>
                    <a:pt x="0" y="74446"/>
                  </a:lnTo>
                  <a:lnTo>
                    <a:pt x="894" y="60698"/>
                  </a:lnTo>
                  <a:lnTo>
                    <a:pt x="3131" y="47677"/>
                  </a:lnTo>
                  <a:lnTo>
                    <a:pt x="6770" y="35644"/>
                  </a:lnTo>
                  <a:lnTo>
                    <a:pt x="11886" y="25088"/>
                  </a:lnTo>
                  <a:lnTo>
                    <a:pt x="18367" y="16146"/>
                  </a:lnTo>
                  <a:lnTo>
                    <a:pt x="25973" y="8973"/>
                  </a:lnTo>
                  <a:lnTo>
                    <a:pt x="34441" y="3895"/>
                  </a:lnTo>
                  <a:lnTo>
                    <a:pt x="43536" y="897"/>
                  </a:lnTo>
                  <a:lnTo>
                    <a:pt x="52911" y="0"/>
                  </a:lnTo>
                  <a:lnTo>
                    <a:pt x="62124" y="1434"/>
                  </a:lnTo>
                  <a:lnTo>
                    <a:pt x="70943" y="5101"/>
                  </a:lnTo>
                  <a:lnTo>
                    <a:pt x="79169" y="10646"/>
                  </a:lnTo>
                  <a:lnTo>
                    <a:pt x="86548" y="17647"/>
                  </a:lnTo>
                  <a:lnTo>
                    <a:pt x="93030" y="25726"/>
                  </a:lnTo>
                  <a:lnTo>
                    <a:pt x="98723" y="34742"/>
                  </a:lnTo>
                  <a:lnTo>
                    <a:pt x="103789" y="44770"/>
                  </a:lnTo>
                  <a:lnTo>
                    <a:pt x="108373" y="55769"/>
                  </a:lnTo>
                  <a:lnTo>
                    <a:pt x="112114" y="67425"/>
                  </a:lnTo>
                  <a:lnTo>
                    <a:pt x="114191" y="79249"/>
                  </a:lnTo>
                  <a:lnTo>
                    <a:pt x="114288" y="90939"/>
                  </a:lnTo>
                  <a:lnTo>
                    <a:pt x="112556" y="102229"/>
                  </a:lnTo>
                  <a:lnTo>
                    <a:pt x="109333" y="112812"/>
                  </a:lnTo>
                  <a:lnTo>
                    <a:pt x="104976" y="122590"/>
                  </a:lnTo>
                  <a:lnTo>
                    <a:pt x="99629" y="131477"/>
                  </a:lnTo>
                  <a:lnTo>
                    <a:pt x="93224" y="139309"/>
                  </a:lnTo>
                  <a:lnTo>
                    <a:pt x="85823" y="146094"/>
                  </a:lnTo>
                  <a:lnTo>
                    <a:pt x="78045" y="151839"/>
                  </a:lnTo>
                  <a:lnTo>
                    <a:pt x="70223" y="157022"/>
                  </a:lnTo>
                  <a:lnTo>
                    <a:pt x="61671" y="162103"/>
                  </a:lnTo>
                  <a:lnTo>
                    <a:pt x="51047" y="167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230097" y="4822052"/>
              <a:ext cx="95070" cy="134292"/>
            </a:xfrm>
            <a:custGeom>
              <a:avLst/>
              <a:gdLst/>
              <a:ahLst/>
              <a:cxnLst/>
              <a:rect l="0" t="0" r="0" b="0"/>
              <a:pathLst>
                <a:path w="95070" h="134292">
                  <a:moveTo>
                    <a:pt x="75850" y="0"/>
                  </a:moveTo>
                  <a:lnTo>
                    <a:pt x="64249" y="201"/>
                  </a:lnTo>
                  <a:lnTo>
                    <a:pt x="54401" y="2121"/>
                  </a:lnTo>
                  <a:lnTo>
                    <a:pt x="45400" y="6011"/>
                  </a:lnTo>
                  <a:lnTo>
                    <a:pt x="37132" y="11590"/>
                  </a:lnTo>
                  <a:lnTo>
                    <a:pt x="29753" y="18540"/>
                  </a:lnTo>
                  <a:lnTo>
                    <a:pt x="23283" y="26539"/>
                  </a:lnTo>
                  <a:lnTo>
                    <a:pt x="17604" y="35310"/>
                  </a:lnTo>
                  <a:lnTo>
                    <a:pt x="12550" y="44631"/>
                  </a:lnTo>
                  <a:lnTo>
                    <a:pt x="7970" y="54337"/>
                  </a:lnTo>
                  <a:lnTo>
                    <a:pt x="4063" y="64309"/>
                  </a:lnTo>
                  <a:lnTo>
                    <a:pt x="1343" y="74463"/>
                  </a:lnTo>
                  <a:lnTo>
                    <a:pt x="0" y="84734"/>
                  </a:lnTo>
                  <a:lnTo>
                    <a:pt x="82" y="94920"/>
                  </a:lnTo>
                  <a:lnTo>
                    <a:pt x="1658" y="104687"/>
                  </a:lnTo>
                  <a:lnTo>
                    <a:pt x="4618" y="113873"/>
                  </a:lnTo>
                  <a:lnTo>
                    <a:pt x="9046" y="122007"/>
                  </a:lnTo>
                  <a:lnTo>
                    <a:pt x="15291" y="128260"/>
                  </a:lnTo>
                  <a:lnTo>
                    <a:pt x="23372" y="132345"/>
                  </a:lnTo>
                  <a:lnTo>
                    <a:pt x="32712" y="134291"/>
                  </a:lnTo>
                  <a:lnTo>
                    <a:pt x="42357" y="134167"/>
                  </a:lnTo>
                  <a:lnTo>
                    <a:pt x="51728" y="132225"/>
                  </a:lnTo>
                  <a:lnTo>
                    <a:pt x="60627" y="128499"/>
                  </a:lnTo>
                  <a:lnTo>
                    <a:pt x="69057" y="122734"/>
                  </a:lnTo>
                  <a:lnTo>
                    <a:pt x="77081" y="114975"/>
                  </a:lnTo>
                  <a:lnTo>
                    <a:pt x="84299" y="105683"/>
                  </a:lnTo>
                  <a:lnTo>
                    <a:pt x="89871" y="95538"/>
                  </a:lnTo>
                  <a:lnTo>
                    <a:pt x="93466" y="85017"/>
                  </a:lnTo>
                  <a:lnTo>
                    <a:pt x="95069" y="74532"/>
                  </a:lnTo>
                  <a:lnTo>
                    <a:pt x="94707" y="64499"/>
                  </a:lnTo>
                  <a:lnTo>
                    <a:pt x="92610" y="55097"/>
                  </a:lnTo>
                  <a:lnTo>
                    <a:pt x="89044" y="46605"/>
                  </a:lnTo>
                  <a:lnTo>
                    <a:pt x="83654" y="38667"/>
                  </a:lnTo>
                  <a:lnTo>
                    <a:pt x="73739" y="30585"/>
                  </a:lnTo>
                  <a:lnTo>
                    <a:pt x="547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385611" y="4793284"/>
              <a:ext cx="97733" cy="339322"/>
            </a:xfrm>
            <a:custGeom>
              <a:avLst/>
              <a:gdLst/>
              <a:ahLst/>
              <a:cxnLst/>
              <a:rect l="0" t="0" r="0" b="0"/>
              <a:pathLst>
                <a:path w="97733" h="339322">
                  <a:moveTo>
                    <a:pt x="15093" y="155110"/>
                  </a:moveTo>
                  <a:lnTo>
                    <a:pt x="15098" y="163774"/>
                  </a:lnTo>
                  <a:lnTo>
                    <a:pt x="15270" y="175776"/>
                  </a:lnTo>
                  <a:lnTo>
                    <a:pt x="15919" y="188657"/>
                  </a:lnTo>
                  <a:lnTo>
                    <a:pt x="17172" y="201414"/>
                  </a:lnTo>
                  <a:lnTo>
                    <a:pt x="18998" y="213748"/>
                  </a:lnTo>
                  <a:lnTo>
                    <a:pt x="21294" y="225637"/>
                  </a:lnTo>
                  <a:lnTo>
                    <a:pt x="23950" y="237153"/>
                  </a:lnTo>
                  <a:lnTo>
                    <a:pt x="26869" y="248548"/>
                  </a:lnTo>
                  <a:lnTo>
                    <a:pt x="29973" y="260205"/>
                  </a:lnTo>
                  <a:lnTo>
                    <a:pt x="33203" y="272321"/>
                  </a:lnTo>
                  <a:lnTo>
                    <a:pt x="36353" y="285072"/>
                  </a:lnTo>
                  <a:lnTo>
                    <a:pt x="39089" y="298697"/>
                  </a:lnTo>
                  <a:lnTo>
                    <a:pt x="41256" y="313200"/>
                  </a:lnTo>
                  <a:lnTo>
                    <a:pt x="42692" y="327123"/>
                  </a:lnTo>
                  <a:lnTo>
                    <a:pt x="42540" y="336615"/>
                  </a:lnTo>
                  <a:lnTo>
                    <a:pt x="40522" y="339321"/>
                  </a:lnTo>
                  <a:lnTo>
                    <a:pt x="37790" y="336534"/>
                  </a:lnTo>
                  <a:lnTo>
                    <a:pt x="34811" y="329956"/>
                  </a:lnTo>
                  <a:lnTo>
                    <a:pt x="31693" y="320854"/>
                  </a:lnTo>
                  <a:lnTo>
                    <a:pt x="28474" y="310084"/>
                  </a:lnTo>
                  <a:lnTo>
                    <a:pt x="25343" y="298212"/>
                  </a:lnTo>
                  <a:lnTo>
                    <a:pt x="22626" y="285612"/>
                  </a:lnTo>
                  <a:lnTo>
                    <a:pt x="20465" y="272535"/>
                  </a:lnTo>
                  <a:lnTo>
                    <a:pt x="18677" y="259305"/>
                  </a:lnTo>
                  <a:lnTo>
                    <a:pt x="16863" y="246338"/>
                  </a:lnTo>
                  <a:lnTo>
                    <a:pt x="14792" y="233830"/>
                  </a:lnTo>
                  <a:lnTo>
                    <a:pt x="12569" y="221632"/>
                  </a:lnTo>
                  <a:lnTo>
                    <a:pt x="10531" y="209368"/>
                  </a:lnTo>
                  <a:lnTo>
                    <a:pt x="8863" y="196816"/>
                  </a:lnTo>
                  <a:lnTo>
                    <a:pt x="7590" y="183926"/>
                  </a:lnTo>
                  <a:lnTo>
                    <a:pt x="6661" y="170733"/>
                  </a:lnTo>
                  <a:lnTo>
                    <a:pt x="5997" y="157302"/>
                  </a:lnTo>
                  <a:lnTo>
                    <a:pt x="5364" y="143859"/>
                  </a:lnTo>
                  <a:lnTo>
                    <a:pt x="4400" y="130760"/>
                  </a:lnTo>
                  <a:lnTo>
                    <a:pt x="2941" y="118173"/>
                  </a:lnTo>
                  <a:lnTo>
                    <a:pt x="1315" y="106095"/>
                  </a:lnTo>
                  <a:lnTo>
                    <a:pt x="216" y="94445"/>
                  </a:lnTo>
                  <a:lnTo>
                    <a:pt x="0" y="83124"/>
                  </a:lnTo>
                  <a:lnTo>
                    <a:pt x="688" y="72045"/>
                  </a:lnTo>
                  <a:lnTo>
                    <a:pt x="2147" y="61139"/>
                  </a:lnTo>
                  <a:lnTo>
                    <a:pt x="4209" y="50358"/>
                  </a:lnTo>
                  <a:lnTo>
                    <a:pt x="6883" y="39828"/>
                  </a:lnTo>
                  <a:lnTo>
                    <a:pt x="10347" y="29831"/>
                  </a:lnTo>
                  <a:lnTo>
                    <a:pt x="14641" y="20491"/>
                  </a:lnTo>
                  <a:lnTo>
                    <a:pt x="19829" y="12254"/>
                  </a:lnTo>
                  <a:lnTo>
                    <a:pt x="26068" y="5931"/>
                  </a:lnTo>
                  <a:lnTo>
                    <a:pt x="33337" y="1804"/>
                  </a:lnTo>
                  <a:lnTo>
                    <a:pt x="41320" y="0"/>
                  </a:lnTo>
                  <a:lnTo>
                    <a:pt x="49518" y="751"/>
                  </a:lnTo>
                  <a:lnTo>
                    <a:pt x="57620" y="3929"/>
                  </a:lnTo>
                  <a:lnTo>
                    <a:pt x="65517" y="9298"/>
                  </a:lnTo>
                  <a:lnTo>
                    <a:pt x="73199" y="16706"/>
                  </a:lnTo>
                  <a:lnTo>
                    <a:pt x="80685" y="25873"/>
                  </a:lnTo>
                  <a:lnTo>
                    <a:pt x="87525" y="36601"/>
                  </a:lnTo>
                  <a:lnTo>
                    <a:pt x="92835" y="48848"/>
                  </a:lnTo>
                  <a:lnTo>
                    <a:pt x="96252" y="62443"/>
                  </a:lnTo>
                  <a:lnTo>
                    <a:pt x="97732" y="76637"/>
                  </a:lnTo>
                  <a:lnTo>
                    <a:pt x="97287" y="90246"/>
                  </a:lnTo>
                  <a:lnTo>
                    <a:pt x="95131" y="102648"/>
                  </a:lnTo>
                  <a:lnTo>
                    <a:pt x="91430" y="113600"/>
                  </a:lnTo>
                  <a:lnTo>
                    <a:pt x="86213" y="122966"/>
                  </a:lnTo>
                  <a:lnTo>
                    <a:pt x="79641" y="130857"/>
                  </a:lnTo>
                  <a:lnTo>
                    <a:pt x="72040" y="137579"/>
                  </a:lnTo>
                  <a:lnTo>
                    <a:pt x="62877" y="144284"/>
                  </a:lnTo>
                  <a:lnTo>
                    <a:pt x="49113" y="152685"/>
                  </a:lnTo>
                  <a:lnTo>
                    <a:pt x="25622" y="165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540288" y="4800994"/>
              <a:ext cx="100408" cy="137560"/>
            </a:xfrm>
            <a:custGeom>
              <a:avLst/>
              <a:gdLst/>
              <a:ahLst/>
              <a:cxnLst/>
              <a:rect l="0" t="0" r="0" b="0"/>
              <a:pathLst>
                <a:path w="100408" h="137560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8" y="38375"/>
                  </a:lnTo>
                  <a:lnTo>
                    <a:pt x="200" y="49183"/>
                  </a:lnTo>
                  <a:lnTo>
                    <a:pt x="0" y="60346"/>
                  </a:lnTo>
                  <a:lnTo>
                    <a:pt x="660" y="71546"/>
                  </a:lnTo>
                  <a:lnTo>
                    <a:pt x="2244" y="82486"/>
                  </a:lnTo>
                  <a:lnTo>
                    <a:pt x="4905" y="92822"/>
                  </a:lnTo>
                  <a:lnTo>
                    <a:pt x="8625" y="102430"/>
                  </a:lnTo>
                  <a:lnTo>
                    <a:pt x="13412" y="111201"/>
                  </a:lnTo>
                  <a:lnTo>
                    <a:pt x="19373" y="118954"/>
                  </a:lnTo>
                  <a:lnTo>
                    <a:pt x="26456" y="125682"/>
                  </a:lnTo>
                  <a:lnTo>
                    <a:pt x="34484" y="131200"/>
                  </a:lnTo>
                  <a:lnTo>
                    <a:pt x="43242" y="135085"/>
                  </a:lnTo>
                  <a:lnTo>
                    <a:pt x="52531" y="137244"/>
                  </a:lnTo>
                  <a:lnTo>
                    <a:pt x="61868" y="137559"/>
                  </a:lnTo>
                  <a:lnTo>
                    <a:pt x="70523" y="135726"/>
                  </a:lnTo>
                  <a:lnTo>
                    <a:pt x="78150" y="131783"/>
                  </a:lnTo>
                  <a:lnTo>
                    <a:pt x="84592" y="125882"/>
                  </a:lnTo>
                  <a:lnTo>
                    <a:pt x="89702" y="118109"/>
                  </a:lnTo>
                  <a:lnTo>
                    <a:pt x="93547" y="108698"/>
                  </a:lnTo>
                  <a:lnTo>
                    <a:pt x="96333" y="97975"/>
                  </a:lnTo>
                  <a:lnTo>
                    <a:pt x="98303" y="86261"/>
                  </a:lnTo>
                  <a:lnTo>
                    <a:pt x="99667" y="73840"/>
                  </a:lnTo>
                  <a:lnTo>
                    <a:pt x="100407" y="61142"/>
                  </a:lnTo>
                  <a:lnTo>
                    <a:pt x="100249" y="47307"/>
                  </a:lnTo>
                  <a:lnTo>
                    <a:pt x="98066" y="28888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653388" y="4548311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84"/>
                  </a:lnTo>
                  <a:lnTo>
                    <a:pt x="3687" y="51085"/>
                  </a:lnTo>
                  <a:lnTo>
                    <a:pt x="5354" y="64221"/>
                  </a:lnTo>
                  <a:lnTo>
                    <a:pt x="6772" y="78955"/>
                  </a:lnTo>
                  <a:lnTo>
                    <a:pt x="8043" y="94755"/>
                  </a:lnTo>
                  <a:lnTo>
                    <a:pt x="9502" y="110442"/>
                  </a:lnTo>
                  <a:lnTo>
                    <a:pt x="11330" y="125328"/>
                  </a:lnTo>
                  <a:lnTo>
                    <a:pt x="13388" y="139405"/>
                  </a:lnTo>
                  <a:lnTo>
                    <a:pt x="15317" y="153071"/>
                  </a:lnTo>
                  <a:lnTo>
                    <a:pt x="16915" y="166636"/>
                  </a:lnTo>
                  <a:lnTo>
                    <a:pt x="18311" y="180406"/>
                  </a:lnTo>
                  <a:lnTo>
                    <a:pt x="19854" y="194738"/>
                  </a:lnTo>
                  <a:lnTo>
                    <a:pt x="21740" y="209758"/>
                  </a:lnTo>
                  <a:lnTo>
                    <a:pt x="23838" y="225256"/>
                  </a:lnTo>
                  <a:lnTo>
                    <a:pt x="25792" y="240806"/>
                  </a:lnTo>
                  <a:lnTo>
                    <a:pt x="27404" y="256152"/>
                  </a:lnTo>
                  <a:lnTo>
                    <a:pt x="28638" y="271217"/>
                  </a:lnTo>
                  <a:lnTo>
                    <a:pt x="29542" y="286019"/>
                  </a:lnTo>
                  <a:lnTo>
                    <a:pt x="30188" y="300588"/>
                  </a:lnTo>
                  <a:lnTo>
                    <a:pt x="30839" y="314368"/>
                  </a:lnTo>
                  <a:lnTo>
                    <a:pt x="32099" y="327577"/>
                  </a:lnTo>
                  <a:lnTo>
                    <a:pt x="35197" y="341373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770000" y="4814241"/>
              <a:ext cx="136073" cy="94112"/>
            </a:xfrm>
            <a:custGeom>
              <a:avLst/>
              <a:gdLst/>
              <a:ahLst/>
              <a:cxnLst/>
              <a:rect l="0" t="0" r="0" b="0"/>
              <a:pathLst>
                <a:path w="136073" h="94112">
                  <a:moveTo>
                    <a:pt x="93958" y="81510"/>
                  </a:moveTo>
                  <a:lnTo>
                    <a:pt x="93891" y="69842"/>
                  </a:lnTo>
                  <a:lnTo>
                    <a:pt x="93251" y="59354"/>
                  </a:lnTo>
                  <a:lnTo>
                    <a:pt x="91946" y="49057"/>
                  </a:lnTo>
                  <a:lnTo>
                    <a:pt x="89740" y="38927"/>
                  </a:lnTo>
                  <a:lnTo>
                    <a:pt x="86127" y="29232"/>
                  </a:lnTo>
                  <a:lnTo>
                    <a:pt x="80954" y="20110"/>
                  </a:lnTo>
                  <a:lnTo>
                    <a:pt x="74379" y="12025"/>
                  </a:lnTo>
                  <a:lnTo>
                    <a:pt x="66679" y="5808"/>
                  </a:lnTo>
                  <a:lnTo>
                    <a:pt x="58140" y="1754"/>
                  </a:lnTo>
                  <a:lnTo>
                    <a:pt x="49326" y="0"/>
                  </a:lnTo>
                  <a:lnTo>
                    <a:pt x="41029" y="784"/>
                  </a:lnTo>
                  <a:lnTo>
                    <a:pt x="33637" y="3975"/>
                  </a:lnTo>
                  <a:lnTo>
                    <a:pt x="27016" y="9014"/>
                  </a:lnTo>
                  <a:lnTo>
                    <a:pt x="20721" y="15134"/>
                  </a:lnTo>
                  <a:lnTo>
                    <a:pt x="14458" y="21801"/>
                  </a:lnTo>
                  <a:lnTo>
                    <a:pt x="8589" y="28882"/>
                  </a:lnTo>
                  <a:lnTo>
                    <a:pt x="4006" y="36540"/>
                  </a:lnTo>
                  <a:lnTo>
                    <a:pt x="1112" y="44834"/>
                  </a:lnTo>
                  <a:lnTo>
                    <a:pt x="0" y="53539"/>
                  </a:lnTo>
                  <a:lnTo>
                    <a:pt x="698" y="62236"/>
                  </a:lnTo>
                  <a:lnTo>
                    <a:pt x="3034" y="70672"/>
                  </a:lnTo>
                  <a:lnTo>
                    <a:pt x="7026" y="78456"/>
                  </a:lnTo>
                  <a:lnTo>
                    <a:pt x="12971" y="85000"/>
                  </a:lnTo>
                  <a:lnTo>
                    <a:pt x="20847" y="90086"/>
                  </a:lnTo>
                  <a:lnTo>
                    <a:pt x="30047" y="93347"/>
                  </a:lnTo>
                  <a:lnTo>
                    <a:pt x="39599" y="94111"/>
                  </a:lnTo>
                  <a:lnTo>
                    <a:pt x="48902" y="92252"/>
                  </a:lnTo>
                  <a:lnTo>
                    <a:pt x="57586" y="88090"/>
                  </a:lnTo>
                  <a:lnTo>
                    <a:pt x="65339" y="82099"/>
                  </a:lnTo>
                  <a:lnTo>
                    <a:pt x="72120" y="74776"/>
                  </a:lnTo>
                  <a:lnTo>
                    <a:pt x="78623" y="67739"/>
                  </a:lnTo>
                  <a:lnTo>
                    <a:pt x="85798" y="64300"/>
                  </a:lnTo>
                  <a:lnTo>
                    <a:pt x="93242" y="65503"/>
                  </a:lnTo>
                  <a:lnTo>
                    <a:pt x="100272" y="69223"/>
                  </a:lnTo>
                  <a:lnTo>
                    <a:pt x="107906" y="73132"/>
                  </a:lnTo>
                  <a:lnTo>
                    <a:pt x="118520" y="74948"/>
                  </a:lnTo>
                  <a:lnTo>
                    <a:pt x="136072" y="70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3910500" y="4727295"/>
              <a:ext cx="121915" cy="170436"/>
            </a:xfrm>
            <a:custGeom>
              <a:avLst/>
              <a:gdLst/>
              <a:ahLst/>
              <a:cxnLst/>
              <a:rect l="0" t="0" r="0" b="0"/>
              <a:pathLst>
                <a:path w="121915" h="170436">
                  <a:moveTo>
                    <a:pt x="16629" y="94757"/>
                  </a:moveTo>
                  <a:lnTo>
                    <a:pt x="16696" y="106492"/>
                  </a:lnTo>
                  <a:lnTo>
                    <a:pt x="17336" y="117621"/>
                  </a:lnTo>
                  <a:lnTo>
                    <a:pt x="18638" y="129210"/>
                  </a:lnTo>
                  <a:lnTo>
                    <a:pt x="20670" y="141025"/>
                  </a:lnTo>
                  <a:lnTo>
                    <a:pt x="23635" y="152388"/>
                  </a:lnTo>
                  <a:lnTo>
                    <a:pt x="27506" y="162862"/>
                  </a:lnTo>
                  <a:lnTo>
                    <a:pt x="30428" y="169767"/>
                  </a:lnTo>
                  <a:lnTo>
                    <a:pt x="30474" y="170435"/>
                  </a:lnTo>
                  <a:lnTo>
                    <a:pt x="28740" y="166798"/>
                  </a:lnTo>
                  <a:lnTo>
                    <a:pt x="26132" y="160585"/>
                  </a:lnTo>
                  <a:lnTo>
                    <a:pt x="23090" y="152802"/>
                  </a:lnTo>
                  <a:lnTo>
                    <a:pt x="19827" y="144042"/>
                  </a:lnTo>
                  <a:lnTo>
                    <a:pt x="16451" y="134662"/>
                  </a:lnTo>
                  <a:lnTo>
                    <a:pt x="13015" y="124884"/>
                  </a:lnTo>
                  <a:lnTo>
                    <a:pt x="9552" y="114844"/>
                  </a:lnTo>
                  <a:lnTo>
                    <a:pt x="6240" y="104468"/>
                  </a:lnTo>
                  <a:lnTo>
                    <a:pt x="3394" y="93506"/>
                  </a:lnTo>
                  <a:lnTo>
                    <a:pt x="1160" y="81880"/>
                  </a:lnTo>
                  <a:lnTo>
                    <a:pt x="0" y="70139"/>
                  </a:lnTo>
                  <a:lnTo>
                    <a:pt x="734" y="59322"/>
                  </a:lnTo>
                  <a:lnTo>
                    <a:pt x="3643" y="49939"/>
                  </a:lnTo>
                  <a:lnTo>
                    <a:pt x="8530" y="41997"/>
                  </a:lnTo>
                  <a:lnTo>
                    <a:pt x="15015" y="35272"/>
                  </a:lnTo>
                  <a:lnTo>
                    <a:pt x="22718" y="29490"/>
                  </a:lnTo>
                  <a:lnTo>
                    <a:pt x="31632" y="24401"/>
                  </a:lnTo>
                  <a:lnTo>
                    <a:pt x="42117" y="19807"/>
                  </a:lnTo>
                  <a:lnTo>
                    <a:pt x="54224" y="15565"/>
                  </a:lnTo>
                  <a:lnTo>
                    <a:pt x="67178" y="11714"/>
                  </a:lnTo>
                  <a:lnTo>
                    <a:pt x="80926" y="8098"/>
                  </a:lnTo>
                  <a:lnTo>
                    <a:pt x="97792" y="4393"/>
                  </a:lnTo>
                  <a:lnTo>
                    <a:pt x="1219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286144" y="4513704"/>
              <a:ext cx="167411" cy="487333"/>
            </a:xfrm>
            <a:custGeom>
              <a:avLst/>
              <a:gdLst/>
              <a:ahLst/>
              <a:cxnLst/>
              <a:rect l="0" t="0" r="0" b="0"/>
              <a:pathLst>
                <a:path w="167411" h="487333">
                  <a:moveTo>
                    <a:pt x="20012" y="487332"/>
                  </a:moveTo>
                  <a:lnTo>
                    <a:pt x="17145" y="472730"/>
                  </a:lnTo>
                  <a:lnTo>
                    <a:pt x="15003" y="459459"/>
                  </a:lnTo>
                  <a:lnTo>
                    <a:pt x="13400" y="446258"/>
                  </a:lnTo>
                  <a:lnTo>
                    <a:pt x="12219" y="432916"/>
                  </a:lnTo>
                  <a:lnTo>
                    <a:pt x="11371" y="419408"/>
                  </a:lnTo>
                  <a:lnTo>
                    <a:pt x="10773" y="405754"/>
                  </a:lnTo>
                  <a:lnTo>
                    <a:pt x="10358" y="391988"/>
                  </a:lnTo>
                  <a:lnTo>
                    <a:pt x="10074" y="378138"/>
                  </a:lnTo>
                  <a:lnTo>
                    <a:pt x="9881" y="364230"/>
                  </a:lnTo>
                  <a:lnTo>
                    <a:pt x="9750" y="350280"/>
                  </a:lnTo>
                  <a:lnTo>
                    <a:pt x="9662" y="336302"/>
                  </a:lnTo>
                  <a:lnTo>
                    <a:pt x="9598" y="322300"/>
                  </a:lnTo>
                  <a:lnTo>
                    <a:pt x="9386" y="308115"/>
                  </a:lnTo>
                  <a:lnTo>
                    <a:pt x="8711" y="293447"/>
                  </a:lnTo>
                  <a:lnTo>
                    <a:pt x="7444" y="278173"/>
                  </a:lnTo>
                  <a:lnTo>
                    <a:pt x="5780" y="262490"/>
                  </a:lnTo>
                  <a:lnTo>
                    <a:pt x="4123" y="246809"/>
                  </a:lnTo>
                  <a:lnTo>
                    <a:pt x="2715" y="231372"/>
                  </a:lnTo>
                  <a:lnTo>
                    <a:pt x="1619" y="216243"/>
                  </a:lnTo>
                  <a:lnTo>
                    <a:pt x="809" y="201399"/>
                  </a:lnTo>
                  <a:lnTo>
                    <a:pt x="233" y="186784"/>
                  </a:lnTo>
                  <a:lnTo>
                    <a:pt x="0" y="172342"/>
                  </a:lnTo>
                  <a:lnTo>
                    <a:pt x="368" y="158025"/>
                  </a:lnTo>
                  <a:lnTo>
                    <a:pt x="1430" y="143801"/>
                  </a:lnTo>
                  <a:lnTo>
                    <a:pt x="3125" y="129806"/>
                  </a:lnTo>
                  <a:lnTo>
                    <a:pt x="5334" y="116329"/>
                  </a:lnTo>
                  <a:lnTo>
                    <a:pt x="7940" y="103486"/>
                  </a:lnTo>
                  <a:lnTo>
                    <a:pt x="11165" y="91233"/>
                  </a:lnTo>
                  <a:lnTo>
                    <a:pt x="15539" y="79465"/>
                  </a:lnTo>
                  <a:lnTo>
                    <a:pt x="21257" y="68065"/>
                  </a:lnTo>
                  <a:lnTo>
                    <a:pt x="28047" y="56934"/>
                  </a:lnTo>
                  <a:lnTo>
                    <a:pt x="35368" y="45992"/>
                  </a:lnTo>
                  <a:lnTo>
                    <a:pt x="42861" y="35197"/>
                  </a:lnTo>
                  <a:lnTo>
                    <a:pt x="50839" y="24998"/>
                  </a:lnTo>
                  <a:lnTo>
                    <a:pt x="60166" y="16286"/>
                  </a:lnTo>
                  <a:lnTo>
                    <a:pt x="71216" y="9436"/>
                  </a:lnTo>
                  <a:lnTo>
                    <a:pt x="83740" y="4499"/>
                  </a:lnTo>
                  <a:lnTo>
                    <a:pt x="97142" y="1470"/>
                  </a:lnTo>
                  <a:lnTo>
                    <a:pt x="110956" y="133"/>
                  </a:lnTo>
                  <a:lnTo>
                    <a:pt x="124331" y="0"/>
                  </a:lnTo>
                  <a:lnTo>
                    <a:pt x="137271" y="403"/>
                  </a:lnTo>
                  <a:lnTo>
                    <a:pt x="150908" y="1372"/>
                  </a:lnTo>
                  <a:lnTo>
                    <a:pt x="167410" y="3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211399" y="480099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4606" y="2934"/>
                  </a:lnTo>
                  <a:lnTo>
                    <a:pt x="103477" y="5716"/>
                  </a:lnTo>
                  <a:lnTo>
                    <a:pt x="91884" y="8616"/>
                  </a:lnTo>
                  <a:lnTo>
                    <a:pt x="79895" y="11657"/>
                  </a:lnTo>
                  <a:lnTo>
                    <a:pt x="67883" y="14821"/>
                  </a:lnTo>
                  <a:lnTo>
                    <a:pt x="56090" y="18081"/>
                  </a:lnTo>
                  <a:lnTo>
                    <a:pt x="44841" y="21258"/>
                  </a:lnTo>
                  <a:lnTo>
                    <a:pt x="33415" y="24345"/>
                  </a:lnTo>
                  <a:lnTo>
                    <a:pt x="19694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4357515" y="4832580"/>
              <a:ext cx="118770" cy="153372"/>
            </a:xfrm>
            <a:custGeom>
              <a:avLst/>
              <a:gdLst/>
              <a:ahLst/>
              <a:cxnLst/>
              <a:rect l="0" t="0" r="0" b="0"/>
              <a:pathLst>
                <a:path w="118770" h="153372">
                  <a:moveTo>
                    <a:pt x="74982" y="0"/>
                  </a:moveTo>
                  <a:lnTo>
                    <a:pt x="66248" y="3068"/>
                  </a:lnTo>
                  <a:lnTo>
                    <a:pt x="58541" y="7131"/>
                  </a:lnTo>
                  <a:lnTo>
                    <a:pt x="51139" y="12623"/>
                  </a:lnTo>
                  <a:lnTo>
                    <a:pt x="43878" y="19383"/>
                  </a:lnTo>
                  <a:lnTo>
                    <a:pt x="36699" y="27181"/>
                  </a:lnTo>
                  <a:lnTo>
                    <a:pt x="29578" y="35778"/>
                  </a:lnTo>
                  <a:lnTo>
                    <a:pt x="22661" y="44962"/>
                  </a:lnTo>
                  <a:lnTo>
                    <a:pt x="16242" y="54568"/>
                  </a:lnTo>
                  <a:lnTo>
                    <a:pt x="10454" y="64467"/>
                  </a:lnTo>
                  <a:lnTo>
                    <a:pt x="5584" y="74570"/>
                  </a:lnTo>
                  <a:lnTo>
                    <a:pt x="2144" y="84812"/>
                  </a:lnTo>
                  <a:lnTo>
                    <a:pt x="283" y="95147"/>
                  </a:lnTo>
                  <a:lnTo>
                    <a:pt x="0" y="105546"/>
                  </a:lnTo>
                  <a:lnTo>
                    <a:pt x="1323" y="115988"/>
                  </a:lnTo>
                  <a:lnTo>
                    <a:pt x="4114" y="126440"/>
                  </a:lnTo>
                  <a:lnTo>
                    <a:pt x="8597" y="136239"/>
                  </a:lnTo>
                  <a:lnTo>
                    <a:pt x="15412" y="144149"/>
                  </a:lnTo>
                  <a:lnTo>
                    <a:pt x="24691" y="149642"/>
                  </a:lnTo>
                  <a:lnTo>
                    <a:pt x="35821" y="152684"/>
                  </a:lnTo>
                  <a:lnTo>
                    <a:pt x="47738" y="153371"/>
                  </a:lnTo>
                  <a:lnTo>
                    <a:pt x="59740" y="152012"/>
                  </a:lnTo>
                  <a:lnTo>
                    <a:pt x="71201" y="148865"/>
                  </a:lnTo>
                  <a:lnTo>
                    <a:pt x="81432" y="144028"/>
                  </a:lnTo>
                  <a:lnTo>
                    <a:pt x="90192" y="137710"/>
                  </a:lnTo>
                  <a:lnTo>
                    <a:pt x="97597" y="130201"/>
                  </a:lnTo>
                  <a:lnTo>
                    <a:pt x="103903" y="121791"/>
                  </a:lnTo>
                  <a:lnTo>
                    <a:pt x="109365" y="112728"/>
                  </a:lnTo>
                  <a:lnTo>
                    <a:pt x="113886" y="103203"/>
                  </a:lnTo>
                  <a:lnTo>
                    <a:pt x="117027" y="93356"/>
                  </a:lnTo>
                  <a:lnTo>
                    <a:pt x="118657" y="83289"/>
                  </a:lnTo>
                  <a:lnTo>
                    <a:pt x="118769" y="73070"/>
                  </a:lnTo>
                  <a:lnTo>
                    <a:pt x="117324" y="62750"/>
                  </a:lnTo>
                  <a:lnTo>
                    <a:pt x="114456" y="52370"/>
                  </a:lnTo>
                  <a:lnTo>
                    <a:pt x="110260" y="42280"/>
                  </a:lnTo>
                  <a:lnTo>
                    <a:pt x="104702" y="33111"/>
                  </a:lnTo>
                  <a:lnTo>
                    <a:pt x="97901" y="25136"/>
                  </a:lnTo>
                  <a:lnTo>
                    <a:pt x="90345" y="18440"/>
                  </a:lnTo>
                  <a:lnTo>
                    <a:pt x="81958" y="12440"/>
                  </a:lnTo>
                  <a:lnTo>
                    <a:pt x="70892" y="6613"/>
                  </a:lnTo>
                  <a:lnTo>
                    <a:pt x="539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4471838" y="4874694"/>
              <a:ext cx="134054" cy="136949"/>
            </a:xfrm>
            <a:custGeom>
              <a:avLst/>
              <a:gdLst/>
              <a:ahLst/>
              <a:cxnLst/>
              <a:rect l="0" t="0" r="0" b="0"/>
              <a:pathLst>
                <a:path w="134054" h="136949">
                  <a:moveTo>
                    <a:pt x="97529" y="31585"/>
                  </a:moveTo>
                  <a:lnTo>
                    <a:pt x="91595" y="22919"/>
                  </a:lnTo>
                  <a:lnTo>
                    <a:pt x="85390" y="15852"/>
                  </a:lnTo>
                  <a:lnTo>
                    <a:pt x="78295" y="9760"/>
                  </a:lnTo>
                  <a:lnTo>
                    <a:pt x="70354" y="4877"/>
                  </a:lnTo>
                  <a:lnTo>
                    <a:pt x="61708" y="1960"/>
                  </a:lnTo>
                  <a:lnTo>
                    <a:pt x="52518" y="1265"/>
                  </a:lnTo>
                  <a:lnTo>
                    <a:pt x="43091" y="2748"/>
                  </a:lnTo>
                  <a:lnTo>
                    <a:pt x="33850" y="6326"/>
                  </a:lnTo>
                  <a:lnTo>
                    <a:pt x="25019" y="11736"/>
                  </a:lnTo>
                  <a:lnTo>
                    <a:pt x="16957" y="18773"/>
                  </a:lnTo>
                  <a:lnTo>
                    <a:pt x="10221" y="27383"/>
                  </a:lnTo>
                  <a:lnTo>
                    <a:pt x="4997" y="37382"/>
                  </a:lnTo>
                  <a:lnTo>
                    <a:pt x="1474" y="48178"/>
                  </a:lnTo>
                  <a:lnTo>
                    <a:pt x="0" y="58883"/>
                  </a:lnTo>
                  <a:lnTo>
                    <a:pt x="564" y="69009"/>
                  </a:lnTo>
                  <a:lnTo>
                    <a:pt x="2873" y="78603"/>
                  </a:lnTo>
                  <a:lnTo>
                    <a:pt x="6549" y="88039"/>
                  </a:lnTo>
                  <a:lnTo>
                    <a:pt x="11243" y="97566"/>
                  </a:lnTo>
                  <a:lnTo>
                    <a:pt x="16831" y="106948"/>
                  </a:lnTo>
                  <a:lnTo>
                    <a:pt x="23405" y="115576"/>
                  </a:lnTo>
                  <a:lnTo>
                    <a:pt x="30941" y="123152"/>
                  </a:lnTo>
                  <a:lnTo>
                    <a:pt x="39458" y="129374"/>
                  </a:lnTo>
                  <a:lnTo>
                    <a:pt x="49086" y="133799"/>
                  </a:lnTo>
                  <a:lnTo>
                    <a:pt x="59779" y="136353"/>
                  </a:lnTo>
                  <a:lnTo>
                    <a:pt x="71045" y="136948"/>
                  </a:lnTo>
                  <a:lnTo>
                    <a:pt x="82067" y="135310"/>
                  </a:lnTo>
                  <a:lnTo>
                    <a:pt x="92398" y="131506"/>
                  </a:lnTo>
                  <a:lnTo>
                    <a:pt x="101789" y="125869"/>
                  </a:lnTo>
                  <a:lnTo>
                    <a:pt x="110025" y="118808"/>
                  </a:lnTo>
                  <a:lnTo>
                    <a:pt x="117114" y="110686"/>
                  </a:lnTo>
                  <a:lnTo>
                    <a:pt x="123060" y="101644"/>
                  </a:lnTo>
                  <a:lnTo>
                    <a:pt x="127772" y="91598"/>
                  </a:lnTo>
                  <a:lnTo>
                    <a:pt x="131308" y="80591"/>
                  </a:lnTo>
                  <a:lnTo>
                    <a:pt x="133533" y="69099"/>
                  </a:lnTo>
                  <a:lnTo>
                    <a:pt x="134053" y="57918"/>
                  </a:lnTo>
                  <a:lnTo>
                    <a:pt x="132805" y="47478"/>
                  </a:lnTo>
                  <a:lnTo>
                    <a:pt x="129849" y="38011"/>
                  </a:lnTo>
                  <a:lnTo>
                    <a:pt x="125198" y="29724"/>
                  </a:lnTo>
                  <a:lnTo>
                    <a:pt x="119046" y="22601"/>
                  </a:lnTo>
                  <a:lnTo>
                    <a:pt x="112142" y="16613"/>
                  </a:lnTo>
                  <a:lnTo>
                    <a:pt x="105017" y="11232"/>
                  </a:lnTo>
                  <a:lnTo>
                    <a:pt x="97049" y="5983"/>
                  </a:lnTo>
                  <a:lnTo>
                    <a:pt x="870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4651161" y="4600170"/>
              <a:ext cx="127575" cy="405635"/>
            </a:xfrm>
            <a:custGeom>
              <a:avLst/>
              <a:gdLst/>
              <a:ahLst/>
              <a:cxnLst/>
              <a:rect l="0" t="0" r="0" b="0"/>
              <a:pathLst>
                <a:path w="127575" h="405635">
                  <a:moveTo>
                    <a:pt x="76134" y="390337"/>
                  </a:moveTo>
                  <a:lnTo>
                    <a:pt x="78934" y="381536"/>
                  </a:lnTo>
                  <a:lnTo>
                    <a:pt x="80436" y="373189"/>
                  </a:lnTo>
                  <a:lnTo>
                    <a:pt x="80738" y="364495"/>
                  </a:lnTo>
                  <a:lnTo>
                    <a:pt x="79885" y="355548"/>
                  </a:lnTo>
                  <a:lnTo>
                    <a:pt x="77769" y="346700"/>
                  </a:lnTo>
                  <a:lnTo>
                    <a:pt x="74438" y="338176"/>
                  </a:lnTo>
                  <a:lnTo>
                    <a:pt x="69757" y="330506"/>
                  </a:lnTo>
                  <a:lnTo>
                    <a:pt x="63341" y="324573"/>
                  </a:lnTo>
                  <a:lnTo>
                    <a:pt x="55145" y="320712"/>
                  </a:lnTo>
                  <a:lnTo>
                    <a:pt x="45729" y="319088"/>
                  </a:lnTo>
                  <a:lnTo>
                    <a:pt x="36032" y="319961"/>
                  </a:lnTo>
                  <a:lnTo>
                    <a:pt x="26636" y="323220"/>
                  </a:lnTo>
                  <a:lnTo>
                    <a:pt x="18059" y="328644"/>
                  </a:lnTo>
                  <a:lnTo>
                    <a:pt x="10910" y="336088"/>
                  </a:lnTo>
                  <a:lnTo>
                    <a:pt x="5378" y="345270"/>
                  </a:lnTo>
                  <a:lnTo>
                    <a:pt x="1631" y="355669"/>
                  </a:lnTo>
                  <a:lnTo>
                    <a:pt x="0" y="366631"/>
                  </a:lnTo>
                  <a:lnTo>
                    <a:pt x="465" y="377722"/>
                  </a:lnTo>
                  <a:lnTo>
                    <a:pt x="3045" y="388097"/>
                  </a:lnTo>
                  <a:lnTo>
                    <a:pt x="7966" y="396468"/>
                  </a:lnTo>
                  <a:lnTo>
                    <a:pt x="15123" y="402302"/>
                  </a:lnTo>
                  <a:lnTo>
                    <a:pt x="23994" y="405421"/>
                  </a:lnTo>
                  <a:lnTo>
                    <a:pt x="33849" y="405634"/>
                  </a:lnTo>
                  <a:lnTo>
                    <a:pt x="44170" y="403149"/>
                  </a:lnTo>
                  <a:lnTo>
                    <a:pt x="54520" y="398432"/>
                  </a:lnTo>
                  <a:lnTo>
                    <a:pt x="64462" y="392004"/>
                  </a:lnTo>
                  <a:lnTo>
                    <a:pt x="73807" y="384316"/>
                  </a:lnTo>
                  <a:lnTo>
                    <a:pt x="82402" y="375567"/>
                  </a:lnTo>
                  <a:lnTo>
                    <a:pt x="90037" y="365719"/>
                  </a:lnTo>
                  <a:lnTo>
                    <a:pt x="96691" y="354831"/>
                  </a:lnTo>
                  <a:lnTo>
                    <a:pt x="102330" y="342911"/>
                  </a:lnTo>
                  <a:lnTo>
                    <a:pt x="106829" y="329844"/>
                  </a:lnTo>
                  <a:lnTo>
                    <a:pt x="110232" y="315689"/>
                  </a:lnTo>
                  <a:lnTo>
                    <a:pt x="112875" y="300945"/>
                  </a:lnTo>
                  <a:lnTo>
                    <a:pt x="115273" y="286434"/>
                  </a:lnTo>
                  <a:lnTo>
                    <a:pt x="117739" y="272586"/>
                  </a:lnTo>
                  <a:lnTo>
                    <a:pt x="120229" y="258829"/>
                  </a:lnTo>
                  <a:lnTo>
                    <a:pt x="122447" y="243849"/>
                  </a:lnTo>
                  <a:lnTo>
                    <a:pt x="124235" y="226989"/>
                  </a:lnTo>
                  <a:lnTo>
                    <a:pt x="125589" y="208408"/>
                  </a:lnTo>
                  <a:lnTo>
                    <a:pt x="126572" y="188706"/>
                  </a:lnTo>
                  <a:lnTo>
                    <a:pt x="127263" y="168378"/>
                  </a:lnTo>
                  <a:lnTo>
                    <a:pt x="127574" y="147879"/>
                  </a:lnTo>
                  <a:lnTo>
                    <a:pt x="127258" y="127679"/>
                  </a:lnTo>
                  <a:lnTo>
                    <a:pt x="126231" y="107995"/>
                  </a:lnTo>
                  <a:lnTo>
                    <a:pt x="124559" y="89000"/>
                  </a:lnTo>
                  <a:lnTo>
                    <a:pt x="122366" y="70925"/>
                  </a:lnTo>
                  <a:lnTo>
                    <a:pt x="119770" y="53812"/>
                  </a:lnTo>
                  <a:lnTo>
                    <a:pt x="116553" y="38030"/>
                  </a:lnTo>
                  <a:lnTo>
                    <a:pt x="112183" y="24327"/>
                  </a:lnTo>
                  <a:lnTo>
                    <a:pt x="106472" y="12943"/>
                  </a:lnTo>
                  <a:lnTo>
                    <a:pt x="99838" y="4320"/>
                  </a:lnTo>
                  <a:lnTo>
                    <a:pt x="92476" y="0"/>
                  </a:lnTo>
                  <a:lnTo>
                    <a:pt x="84957" y="661"/>
                  </a:lnTo>
                  <a:lnTo>
                    <a:pt x="78948" y="5102"/>
                  </a:lnTo>
                  <a:lnTo>
                    <a:pt x="74650" y="12325"/>
                  </a:lnTo>
                  <a:lnTo>
                    <a:pt x="71692" y="21758"/>
                  </a:lnTo>
                  <a:lnTo>
                    <a:pt x="69688" y="33140"/>
                  </a:lnTo>
                  <a:lnTo>
                    <a:pt x="68343" y="46177"/>
                  </a:lnTo>
                  <a:lnTo>
                    <a:pt x="67610" y="60848"/>
                  </a:lnTo>
                  <a:lnTo>
                    <a:pt x="67652" y="77440"/>
                  </a:lnTo>
                  <a:lnTo>
                    <a:pt x="68500" y="95935"/>
                  </a:lnTo>
                  <a:lnTo>
                    <a:pt x="70054" y="115899"/>
                  </a:lnTo>
                  <a:lnTo>
                    <a:pt x="72170" y="136670"/>
                  </a:lnTo>
                  <a:lnTo>
                    <a:pt x="74700" y="157790"/>
                  </a:lnTo>
                  <a:lnTo>
                    <a:pt x="77365" y="179021"/>
                  </a:lnTo>
                  <a:lnTo>
                    <a:pt x="79767" y="200261"/>
                  </a:lnTo>
                  <a:lnTo>
                    <a:pt x="81717" y="221464"/>
                  </a:lnTo>
                  <a:lnTo>
                    <a:pt x="83363" y="242296"/>
                  </a:lnTo>
                  <a:lnTo>
                    <a:pt x="85083" y="262144"/>
                  </a:lnTo>
                  <a:lnTo>
                    <a:pt x="87095" y="280744"/>
                  </a:lnTo>
                  <a:lnTo>
                    <a:pt x="89487" y="297760"/>
                  </a:lnTo>
                  <a:lnTo>
                    <a:pt x="92635" y="314392"/>
                  </a:lnTo>
                  <a:lnTo>
                    <a:pt x="97940" y="333218"/>
                  </a:lnTo>
                  <a:lnTo>
                    <a:pt x="107719" y="358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070861" y="4600953"/>
              <a:ext cx="277617" cy="360782"/>
            </a:xfrm>
            <a:custGeom>
              <a:avLst/>
              <a:gdLst/>
              <a:ahLst/>
              <a:cxnLst/>
              <a:rect l="0" t="0" r="0" b="0"/>
              <a:pathLst>
                <a:path w="277617" h="360782">
                  <a:moveTo>
                    <a:pt x="3874" y="0"/>
                  </a:moveTo>
                  <a:lnTo>
                    <a:pt x="3942" y="11735"/>
                  </a:lnTo>
                  <a:lnTo>
                    <a:pt x="4582" y="22864"/>
                  </a:lnTo>
                  <a:lnTo>
                    <a:pt x="5874" y="34467"/>
                  </a:lnTo>
                  <a:lnTo>
                    <a:pt x="7561" y="46801"/>
                  </a:lnTo>
                  <a:lnTo>
                    <a:pt x="9229" y="60109"/>
                  </a:lnTo>
                  <a:lnTo>
                    <a:pt x="10642" y="74418"/>
                  </a:lnTo>
                  <a:lnTo>
                    <a:pt x="11741" y="89596"/>
                  </a:lnTo>
                  <a:lnTo>
                    <a:pt x="12551" y="105458"/>
                  </a:lnTo>
                  <a:lnTo>
                    <a:pt x="13130" y="121829"/>
                  </a:lnTo>
                  <a:lnTo>
                    <a:pt x="13536" y="138567"/>
                  </a:lnTo>
                  <a:lnTo>
                    <a:pt x="13815" y="155561"/>
                  </a:lnTo>
                  <a:lnTo>
                    <a:pt x="14011" y="172724"/>
                  </a:lnTo>
                  <a:lnTo>
                    <a:pt x="14314" y="189673"/>
                  </a:lnTo>
                  <a:lnTo>
                    <a:pt x="15050" y="205754"/>
                  </a:lnTo>
                  <a:lnTo>
                    <a:pt x="16358" y="220685"/>
                  </a:lnTo>
                  <a:lnTo>
                    <a:pt x="18050" y="234678"/>
                  </a:lnTo>
                  <a:lnTo>
                    <a:pt x="19725" y="248230"/>
                  </a:lnTo>
                  <a:lnTo>
                    <a:pt x="21146" y="261688"/>
                  </a:lnTo>
                  <a:lnTo>
                    <a:pt x="22250" y="275376"/>
                  </a:lnTo>
                  <a:lnTo>
                    <a:pt x="23066" y="289643"/>
                  </a:lnTo>
                  <a:lnTo>
                    <a:pt x="23640" y="304590"/>
                  </a:lnTo>
                  <a:lnTo>
                    <a:pt x="23684" y="319017"/>
                  </a:lnTo>
                  <a:lnTo>
                    <a:pt x="21978" y="330594"/>
                  </a:lnTo>
                  <a:lnTo>
                    <a:pt x="18090" y="336586"/>
                  </a:lnTo>
                  <a:lnTo>
                    <a:pt x="13803" y="335704"/>
                  </a:lnTo>
                  <a:lnTo>
                    <a:pt x="10319" y="330410"/>
                  </a:lnTo>
                  <a:lnTo>
                    <a:pt x="7406" y="322715"/>
                  </a:lnTo>
                  <a:lnTo>
                    <a:pt x="4669" y="313730"/>
                  </a:lnTo>
                  <a:lnTo>
                    <a:pt x="2212" y="303725"/>
                  </a:lnTo>
                  <a:lnTo>
                    <a:pt x="571" y="292396"/>
                  </a:lnTo>
                  <a:lnTo>
                    <a:pt x="0" y="279655"/>
                  </a:lnTo>
                  <a:lnTo>
                    <a:pt x="455" y="265822"/>
                  </a:lnTo>
                  <a:lnTo>
                    <a:pt x="1759" y="251454"/>
                  </a:lnTo>
                  <a:lnTo>
                    <a:pt x="3720" y="236941"/>
                  </a:lnTo>
                  <a:lnTo>
                    <a:pt x="6325" y="222788"/>
                  </a:lnTo>
                  <a:lnTo>
                    <a:pt x="9745" y="209671"/>
                  </a:lnTo>
                  <a:lnTo>
                    <a:pt x="14010" y="197871"/>
                  </a:lnTo>
                  <a:lnTo>
                    <a:pt x="19179" y="187968"/>
                  </a:lnTo>
                  <a:lnTo>
                    <a:pt x="25404" y="180969"/>
                  </a:lnTo>
                  <a:lnTo>
                    <a:pt x="32660" y="177159"/>
                  </a:lnTo>
                  <a:lnTo>
                    <a:pt x="40464" y="176362"/>
                  </a:lnTo>
                  <a:lnTo>
                    <a:pt x="48009" y="178320"/>
                  </a:lnTo>
                  <a:lnTo>
                    <a:pt x="54856" y="182605"/>
                  </a:lnTo>
                  <a:lnTo>
                    <a:pt x="60925" y="189036"/>
                  </a:lnTo>
                  <a:lnTo>
                    <a:pt x="66309" y="197762"/>
                  </a:lnTo>
                  <a:lnTo>
                    <a:pt x="71153" y="208664"/>
                  </a:lnTo>
                  <a:lnTo>
                    <a:pt x="75593" y="221387"/>
                  </a:lnTo>
                  <a:lnTo>
                    <a:pt x="79742" y="235522"/>
                  </a:lnTo>
                  <a:lnTo>
                    <a:pt x="83684" y="250692"/>
                  </a:lnTo>
                  <a:lnTo>
                    <a:pt x="87317" y="266436"/>
                  </a:lnTo>
                  <a:lnTo>
                    <a:pt x="90379" y="282225"/>
                  </a:lnTo>
                  <a:lnTo>
                    <a:pt x="92774" y="297735"/>
                  </a:lnTo>
                  <a:lnTo>
                    <a:pt x="94740" y="311702"/>
                  </a:lnTo>
                  <a:lnTo>
                    <a:pt x="97312" y="320679"/>
                  </a:lnTo>
                  <a:lnTo>
                    <a:pt x="100676" y="322670"/>
                  </a:lnTo>
                  <a:lnTo>
                    <a:pt x="103472" y="319326"/>
                  </a:lnTo>
                  <a:lnTo>
                    <a:pt x="105759" y="312720"/>
                  </a:lnTo>
                  <a:lnTo>
                    <a:pt x="108343" y="304678"/>
                  </a:lnTo>
                  <a:lnTo>
                    <a:pt x="111698" y="296271"/>
                  </a:lnTo>
                  <a:lnTo>
                    <a:pt x="116074" y="288130"/>
                  </a:lnTo>
                  <a:lnTo>
                    <a:pt x="121678" y="280712"/>
                  </a:lnTo>
                  <a:lnTo>
                    <a:pt x="128487" y="274156"/>
                  </a:lnTo>
                  <a:lnTo>
                    <a:pt x="136480" y="268391"/>
                  </a:lnTo>
                  <a:lnTo>
                    <a:pt x="145739" y="263265"/>
                  </a:lnTo>
                  <a:lnTo>
                    <a:pt x="156186" y="258627"/>
                  </a:lnTo>
                  <a:lnTo>
                    <a:pt x="167622" y="254508"/>
                  </a:lnTo>
                  <a:lnTo>
                    <a:pt x="179822" y="251111"/>
                  </a:lnTo>
                  <a:lnTo>
                    <a:pt x="192578" y="248486"/>
                  </a:lnTo>
                  <a:lnTo>
                    <a:pt x="205566" y="246384"/>
                  </a:lnTo>
                  <a:lnTo>
                    <a:pt x="218359" y="244357"/>
                  </a:lnTo>
                  <a:lnTo>
                    <a:pt x="230730" y="242130"/>
                  </a:lnTo>
                  <a:lnTo>
                    <a:pt x="242324" y="239293"/>
                  </a:lnTo>
                  <a:lnTo>
                    <a:pt x="252586" y="235245"/>
                  </a:lnTo>
                  <a:lnTo>
                    <a:pt x="261330" y="229774"/>
                  </a:lnTo>
                  <a:lnTo>
                    <a:pt x="268371" y="222996"/>
                  </a:lnTo>
                  <a:lnTo>
                    <a:pt x="273360" y="215158"/>
                  </a:lnTo>
                  <a:lnTo>
                    <a:pt x="276299" y="206527"/>
                  </a:lnTo>
                  <a:lnTo>
                    <a:pt x="277155" y="197649"/>
                  </a:lnTo>
                  <a:lnTo>
                    <a:pt x="275694" y="189311"/>
                  </a:lnTo>
                  <a:lnTo>
                    <a:pt x="272005" y="181900"/>
                  </a:lnTo>
                  <a:lnTo>
                    <a:pt x="266276" y="175605"/>
                  </a:lnTo>
                  <a:lnTo>
                    <a:pt x="258619" y="170595"/>
                  </a:lnTo>
                  <a:lnTo>
                    <a:pt x="249295" y="166826"/>
                  </a:lnTo>
                  <a:lnTo>
                    <a:pt x="238969" y="164430"/>
                  </a:lnTo>
                  <a:lnTo>
                    <a:pt x="228587" y="163787"/>
                  </a:lnTo>
                  <a:lnTo>
                    <a:pt x="218685" y="164945"/>
                  </a:lnTo>
                  <a:lnTo>
                    <a:pt x="209413" y="167669"/>
                  </a:lnTo>
                  <a:lnTo>
                    <a:pt x="200725" y="171631"/>
                  </a:lnTo>
                  <a:lnTo>
                    <a:pt x="192515" y="176520"/>
                  </a:lnTo>
                  <a:lnTo>
                    <a:pt x="184831" y="182241"/>
                  </a:lnTo>
                  <a:lnTo>
                    <a:pt x="177881" y="188905"/>
                  </a:lnTo>
                  <a:lnTo>
                    <a:pt x="171716" y="196496"/>
                  </a:lnTo>
                  <a:lnTo>
                    <a:pt x="166081" y="204881"/>
                  </a:lnTo>
                  <a:lnTo>
                    <a:pt x="160528" y="213888"/>
                  </a:lnTo>
                  <a:lnTo>
                    <a:pt x="154799" y="223360"/>
                  </a:lnTo>
                  <a:lnTo>
                    <a:pt x="149136" y="233331"/>
                  </a:lnTo>
                  <a:lnTo>
                    <a:pt x="144167" y="244010"/>
                  </a:lnTo>
                  <a:lnTo>
                    <a:pt x="140205" y="255449"/>
                  </a:lnTo>
                  <a:lnTo>
                    <a:pt x="137562" y="267403"/>
                  </a:lnTo>
                  <a:lnTo>
                    <a:pt x="136697" y="279427"/>
                  </a:lnTo>
                  <a:lnTo>
                    <a:pt x="137676" y="291255"/>
                  </a:lnTo>
                  <a:lnTo>
                    <a:pt x="140267" y="302807"/>
                  </a:lnTo>
                  <a:lnTo>
                    <a:pt x="144133" y="314098"/>
                  </a:lnTo>
                  <a:lnTo>
                    <a:pt x="148959" y="325160"/>
                  </a:lnTo>
                  <a:lnTo>
                    <a:pt x="154806" y="335554"/>
                  </a:lnTo>
                  <a:lnTo>
                    <a:pt x="162087" y="344404"/>
                  </a:lnTo>
                  <a:lnTo>
                    <a:pt x="170905" y="351350"/>
                  </a:lnTo>
                  <a:lnTo>
                    <a:pt x="180927" y="356352"/>
                  </a:lnTo>
                  <a:lnTo>
                    <a:pt x="191572" y="359426"/>
                  </a:lnTo>
                  <a:lnTo>
                    <a:pt x="202431" y="360781"/>
                  </a:lnTo>
                  <a:lnTo>
                    <a:pt x="213145" y="360421"/>
                  </a:lnTo>
                  <a:lnTo>
                    <a:pt x="223332" y="358068"/>
                  </a:lnTo>
                  <a:lnTo>
                    <a:pt x="232842" y="353758"/>
                  </a:lnTo>
                  <a:lnTo>
                    <a:pt x="241604" y="348048"/>
                  </a:lnTo>
                  <a:lnTo>
                    <a:pt x="250499" y="341185"/>
                  </a:lnTo>
                  <a:lnTo>
                    <a:pt x="261422" y="331450"/>
                  </a:lnTo>
                  <a:lnTo>
                    <a:pt x="27761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5380062" y="4758880"/>
              <a:ext cx="115814" cy="176543"/>
            </a:xfrm>
            <a:custGeom>
              <a:avLst/>
              <a:gdLst/>
              <a:ahLst/>
              <a:cxnLst/>
              <a:rect l="0" t="0" r="0" b="0"/>
              <a:pathLst>
                <a:path w="115814" h="176543">
                  <a:moveTo>
                    <a:pt x="0" y="115814"/>
                  </a:moveTo>
                  <a:lnTo>
                    <a:pt x="5800" y="124615"/>
                  </a:lnTo>
                  <a:lnTo>
                    <a:pt x="10725" y="132962"/>
                  </a:lnTo>
                  <a:lnTo>
                    <a:pt x="15228" y="141661"/>
                  </a:lnTo>
                  <a:lnTo>
                    <a:pt x="19448" y="150781"/>
                  </a:lnTo>
                  <a:lnTo>
                    <a:pt x="23462" y="160277"/>
                  </a:lnTo>
                  <a:lnTo>
                    <a:pt x="27329" y="169976"/>
                  </a:lnTo>
                  <a:lnTo>
                    <a:pt x="31281" y="176542"/>
                  </a:lnTo>
                  <a:lnTo>
                    <a:pt x="34843" y="176383"/>
                  </a:lnTo>
                  <a:lnTo>
                    <a:pt x="36861" y="171581"/>
                  </a:lnTo>
                  <a:lnTo>
                    <a:pt x="37292" y="164198"/>
                  </a:lnTo>
                  <a:lnTo>
                    <a:pt x="36498" y="155255"/>
                  </a:lnTo>
                  <a:lnTo>
                    <a:pt x="34833" y="145078"/>
                  </a:lnTo>
                  <a:lnTo>
                    <a:pt x="32572" y="133874"/>
                  </a:lnTo>
                  <a:lnTo>
                    <a:pt x="30072" y="121693"/>
                  </a:lnTo>
                  <a:lnTo>
                    <a:pt x="27772" y="108429"/>
                  </a:lnTo>
                  <a:lnTo>
                    <a:pt x="25895" y="94129"/>
                  </a:lnTo>
                  <a:lnTo>
                    <a:pt x="24634" y="79283"/>
                  </a:lnTo>
                  <a:lnTo>
                    <a:pt x="24237" y="64703"/>
                  </a:lnTo>
                  <a:lnTo>
                    <a:pt x="24763" y="50838"/>
                  </a:lnTo>
                  <a:lnTo>
                    <a:pt x="26591" y="38259"/>
                  </a:lnTo>
                  <a:lnTo>
                    <a:pt x="30477" y="27794"/>
                  </a:lnTo>
                  <a:lnTo>
                    <a:pt x="36651" y="19687"/>
                  </a:lnTo>
                  <a:lnTo>
                    <a:pt x="44882" y="13701"/>
                  </a:lnTo>
                  <a:lnTo>
                    <a:pt x="54765" y="9420"/>
                  </a:lnTo>
                  <a:lnTo>
                    <a:pt x="65874" y="6420"/>
                  </a:lnTo>
                  <a:lnTo>
                    <a:pt x="77257" y="4347"/>
                  </a:lnTo>
                  <a:lnTo>
                    <a:pt x="88561" y="2703"/>
                  </a:lnTo>
                  <a:lnTo>
                    <a:pt x="100772" y="133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514180" y="4769206"/>
              <a:ext cx="139282" cy="232891"/>
            </a:xfrm>
            <a:custGeom>
              <a:avLst/>
              <a:gdLst/>
              <a:ahLst/>
              <a:cxnLst/>
              <a:rect l="0" t="0" r="0" b="0"/>
              <a:pathLst>
                <a:path w="139282" h="232891">
                  <a:moveTo>
                    <a:pt x="13281" y="84431"/>
                  </a:moveTo>
                  <a:lnTo>
                    <a:pt x="19215" y="90097"/>
                  </a:lnTo>
                  <a:lnTo>
                    <a:pt x="25420" y="93741"/>
                  </a:lnTo>
                  <a:lnTo>
                    <a:pt x="32520" y="95650"/>
                  </a:lnTo>
                  <a:lnTo>
                    <a:pt x="40634" y="96152"/>
                  </a:lnTo>
                  <a:lnTo>
                    <a:pt x="49928" y="95533"/>
                  </a:lnTo>
                  <a:lnTo>
                    <a:pt x="60371" y="94056"/>
                  </a:lnTo>
                  <a:lnTo>
                    <a:pt x="71624" y="91789"/>
                  </a:lnTo>
                  <a:lnTo>
                    <a:pt x="83162" y="88602"/>
                  </a:lnTo>
                  <a:lnTo>
                    <a:pt x="94648" y="84495"/>
                  </a:lnTo>
                  <a:lnTo>
                    <a:pt x="105629" y="79435"/>
                  </a:lnTo>
                  <a:lnTo>
                    <a:pt x="115470" y="73282"/>
                  </a:lnTo>
                  <a:lnTo>
                    <a:pt x="123927" y="66066"/>
                  </a:lnTo>
                  <a:lnTo>
                    <a:pt x="130774" y="57948"/>
                  </a:lnTo>
                  <a:lnTo>
                    <a:pt x="135632" y="49129"/>
                  </a:lnTo>
                  <a:lnTo>
                    <a:pt x="138483" y="39800"/>
                  </a:lnTo>
                  <a:lnTo>
                    <a:pt x="139281" y="30434"/>
                  </a:lnTo>
                  <a:lnTo>
                    <a:pt x="137781" y="21760"/>
                  </a:lnTo>
                  <a:lnTo>
                    <a:pt x="134065" y="14125"/>
                  </a:lnTo>
                  <a:lnTo>
                    <a:pt x="128318" y="7848"/>
                  </a:lnTo>
                  <a:lnTo>
                    <a:pt x="120650" y="3380"/>
                  </a:lnTo>
                  <a:lnTo>
                    <a:pt x="111313" y="790"/>
                  </a:lnTo>
                  <a:lnTo>
                    <a:pt x="100809" y="0"/>
                  </a:lnTo>
                  <a:lnTo>
                    <a:pt x="89776" y="973"/>
                  </a:lnTo>
                  <a:lnTo>
                    <a:pt x="78628" y="3517"/>
                  </a:lnTo>
                  <a:lnTo>
                    <a:pt x="67874" y="7493"/>
                  </a:lnTo>
                  <a:lnTo>
                    <a:pt x="58185" y="12902"/>
                  </a:lnTo>
                  <a:lnTo>
                    <a:pt x="49821" y="19611"/>
                  </a:lnTo>
                  <a:lnTo>
                    <a:pt x="42696" y="27386"/>
                  </a:lnTo>
                  <a:lnTo>
                    <a:pt x="36587" y="35975"/>
                  </a:lnTo>
                  <a:lnTo>
                    <a:pt x="31249" y="45158"/>
                  </a:lnTo>
                  <a:lnTo>
                    <a:pt x="26475" y="54764"/>
                  </a:lnTo>
                  <a:lnTo>
                    <a:pt x="22099" y="64665"/>
                  </a:lnTo>
                  <a:lnTo>
                    <a:pt x="18001" y="74770"/>
                  </a:lnTo>
                  <a:lnTo>
                    <a:pt x="14093" y="85012"/>
                  </a:lnTo>
                  <a:lnTo>
                    <a:pt x="10316" y="95349"/>
                  </a:lnTo>
                  <a:lnTo>
                    <a:pt x="6635" y="105748"/>
                  </a:lnTo>
                  <a:lnTo>
                    <a:pt x="3351" y="116190"/>
                  </a:lnTo>
                  <a:lnTo>
                    <a:pt x="1056" y="126661"/>
                  </a:lnTo>
                  <a:lnTo>
                    <a:pt x="0" y="137151"/>
                  </a:lnTo>
                  <a:lnTo>
                    <a:pt x="106" y="147654"/>
                  </a:lnTo>
                  <a:lnTo>
                    <a:pt x="1165" y="158165"/>
                  </a:lnTo>
                  <a:lnTo>
                    <a:pt x="2956" y="168677"/>
                  </a:lnTo>
                  <a:lnTo>
                    <a:pt x="5445" y="179026"/>
                  </a:lnTo>
                  <a:lnTo>
                    <a:pt x="8785" y="188901"/>
                  </a:lnTo>
                  <a:lnTo>
                    <a:pt x="12998" y="198168"/>
                  </a:lnTo>
                  <a:lnTo>
                    <a:pt x="18129" y="206696"/>
                  </a:lnTo>
                  <a:lnTo>
                    <a:pt x="24331" y="214278"/>
                  </a:lnTo>
                  <a:lnTo>
                    <a:pt x="31579" y="220887"/>
                  </a:lnTo>
                  <a:lnTo>
                    <a:pt x="39719" y="226325"/>
                  </a:lnTo>
                  <a:lnTo>
                    <a:pt x="48553" y="230155"/>
                  </a:lnTo>
                  <a:lnTo>
                    <a:pt x="57888" y="232287"/>
                  </a:lnTo>
                  <a:lnTo>
                    <a:pt x="67122" y="232890"/>
                  </a:lnTo>
                  <a:lnTo>
                    <a:pt x="76154" y="232176"/>
                  </a:lnTo>
                  <a:lnTo>
                    <a:pt x="85774" y="228964"/>
                  </a:lnTo>
                  <a:lnTo>
                    <a:pt x="97509" y="221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5727502" y="499050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4" name="Freeform 263"/>
          <p:cNvSpPr/>
          <p:nvPr/>
        </p:nvSpPr>
        <p:spPr>
          <a:xfrm>
            <a:off x="2897891" y="2874299"/>
            <a:ext cx="797612" cy="67699"/>
          </a:xfrm>
          <a:custGeom>
            <a:avLst/>
            <a:gdLst/>
            <a:ahLst/>
            <a:cxnLst/>
            <a:rect l="0" t="0" r="0" b="0"/>
            <a:pathLst>
              <a:path w="797612" h="67699">
                <a:moveTo>
                  <a:pt x="681798" y="31566"/>
                </a:moveTo>
                <a:lnTo>
                  <a:pt x="667062" y="31633"/>
                </a:lnTo>
                <a:lnTo>
                  <a:pt x="652511" y="32273"/>
                </a:lnTo>
                <a:lnTo>
                  <a:pt x="636725" y="33565"/>
                </a:lnTo>
                <a:lnTo>
                  <a:pt x="620010" y="35252"/>
                </a:lnTo>
                <a:lnTo>
                  <a:pt x="603165" y="36920"/>
                </a:lnTo>
                <a:lnTo>
                  <a:pt x="586671" y="38333"/>
                </a:lnTo>
                <a:lnTo>
                  <a:pt x="570190" y="39432"/>
                </a:lnTo>
                <a:lnTo>
                  <a:pt x="552774" y="40242"/>
                </a:lnTo>
                <a:lnTo>
                  <a:pt x="533957" y="40821"/>
                </a:lnTo>
                <a:lnTo>
                  <a:pt x="514065" y="41227"/>
                </a:lnTo>
                <a:lnTo>
                  <a:pt x="493934" y="41507"/>
                </a:lnTo>
                <a:lnTo>
                  <a:pt x="474096" y="41698"/>
                </a:lnTo>
                <a:lnTo>
                  <a:pt x="454895" y="41828"/>
                </a:lnTo>
                <a:lnTo>
                  <a:pt x="436627" y="41916"/>
                </a:lnTo>
                <a:lnTo>
                  <a:pt x="419342" y="41975"/>
                </a:lnTo>
                <a:lnTo>
                  <a:pt x="402752" y="42015"/>
                </a:lnTo>
                <a:lnTo>
                  <a:pt x="386372" y="42041"/>
                </a:lnTo>
                <a:lnTo>
                  <a:pt x="369902" y="42063"/>
                </a:lnTo>
                <a:lnTo>
                  <a:pt x="353396" y="42248"/>
                </a:lnTo>
                <a:lnTo>
                  <a:pt x="337153" y="42904"/>
                </a:lnTo>
                <a:lnTo>
                  <a:pt x="321330" y="44158"/>
                </a:lnTo>
                <a:lnTo>
                  <a:pt x="305771" y="45815"/>
                </a:lnTo>
                <a:lnTo>
                  <a:pt x="290105" y="47465"/>
                </a:lnTo>
                <a:lnTo>
                  <a:pt x="274125" y="48874"/>
                </a:lnTo>
                <a:lnTo>
                  <a:pt x="257952" y="50141"/>
                </a:lnTo>
                <a:lnTo>
                  <a:pt x="241936" y="51598"/>
                </a:lnTo>
                <a:lnTo>
                  <a:pt x="226269" y="53425"/>
                </a:lnTo>
                <a:lnTo>
                  <a:pt x="210986" y="55483"/>
                </a:lnTo>
                <a:lnTo>
                  <a:pt x="196037" y="57411"/>
                </a:lnTo>
                <a:lnTo>
                  <a:pt x="181351" y="59005"/>
                </a:lnTo>
                <a:lnTo>
                  <a:pt x="166862" y="60227"/>
                </a:lnTo>
                <a:lnTo>
                  <a:pt x="152513" y="61123"/>
                </a:lnTo>
                <a:lnTo>
                  <a:pt x="138268" y="61765"/>
                </a:lnTo>
                <a:lnTo>
                  <a:pt x="124259" y="62382"/>
                </a:lnTo>
                <a:lnTo>
                  <a:pt x="110772" y="63336"/>
                </a:lnTo>
                <a:lnTo>
                  <a:pt x="97918" y="64789"/>
                </a:lnTo>
                <a:lnTo>
                  <a:pt x="85489" y="66411"/>
                </a:lnTo>
                <a:lnTo>
                  <a:pt x="73070" y="67506"/>
                </a:lnTo>
                <a:lnTo>
                  <a:pt x="60482" y="67698"/>
                </a:lnTo>
                <a:lnTo>
                  <a:pt x="50032" y="66203"/>
                </a:lnTo>
                <a:lnTo>
                  <a:pt x="45205" y="62912"/>
                </a:lnTo>
                <a:lnTo>
                  <a:pt x="45786" y="59273"/>
                </a:lnTo>
                <a:lnTo>
                  <a:pt x="50126" y="55721"/>
                </a:lnTo>
                <a:lnTo>
                  <a:pt x="56986" y="52253"/>
                </a:lnTo>
                <a:lnTo>
                  <a:pt x="65760" y="48817"/>
                </a:lnTo>
                <a:lnTo>
                  <a:pt x="76026" y="45385"/>
                </a:lnTo>
                <a:lnTo>
                  <a:pt x="87580" y="42110"/>
                </a:lnTo>
                <a:lnTo>
                  <a:pt x="100425" y="39297"/>
                </a:lnTo>
                <a:lnTo>
                  <a:pt x="114454" y="37071"/>
                </a:lnTo>
                <a:lnTo>
                  <a:pt x="129459" y="35239"/>
                </a:lnTo>
                <a:lnTo>
                  <a:pt x="145213" y="33395"/>
                </a:lnTo>
                <a:lnTo>
                  <a:pt x="161515" y="31304"/>
                </a:lnTo>
                <a:lnTo>
                  <a:pt x="178208" y="29069"/>
                </a:lnTo>
                <a:lnTo>
                  <a:pt x="195175" y="27021"/>
                </a:lnTo>
                <a:lnTo>
                  <a:pt x="212329" y="25342"/>
                </a:lnTo>
                <a:lnTo>
                  <a:pt x="229611" y="23893"/>
                </a:lnTo>
                <a:lnTo>
                  <a:pt x="246980" y="22312"/>
                </a:lnTo>
                <a:lnTo>
                  <a:pt x="264413" y="20402"/>
                </a:lnTo>
                <a:lnTo>
                  <a:pt x="282053" y="18289"/>
                </a:lnTo>
                <a:lnTo>
                  <a:pt x="300196" y="16324"/>
                </a:lnTo>
                <a:lnTo>
                  <a:pt x="318960" y="14705"/>
                </a:lnTo>
                <a:lnTo>
                  <a:pt x="338309" y="13466"/>
                </a:lnTo>
                <a:lnTo>
                  <a:pt x="358138" y="12559"/>
                </a:lnTo>
                <a:lnTo>
                  <a:pt x="378330" y="11915"/>
                </a:lnTo>
                <a:lnTo>
                  <a:pt x="398789" y="11465"/>
                </a:lnTo>
                <a:lnTo>
                  <a:pt x="419436" y="11156"/>
                </a:lnTo>
                <a:lnTo>
                  <a:pt x="440210" y="10945"/>
                </a:lnTo>
                <a:lnTo>
                  <a:pt x="460906" y="10802"/>
                </a:lnTo>
                <a:lnTo>
                  <a:pt x="481188" y="10705"/>
                </a:lnTo>
                <a:lnTo>
                  <a:pt x="500906" y="10640"/>
                </a:lnTo>
                <a:lnTo>
                  <a:pt x="520081" y="10597"/>
                </a:lnTo>
                <a:lnTo>
                  <a:pt x="538803" y="10568"/>
                </a:lnTo>
                <a:lnTo>
                  <a:pt x="557183" y="10548"/>
                </a:lnTo>
                <a:lnTo>
                  <a:pt x="575477" y="10535"/>
                </a:lnTo>
                <a:lnTo>
                  <a:pt x="594067" y="10527"/>
                </a:lnTo>
                <a:lnTo>
                  <a:pt x="613126" y="10521"/>
                </a:lnTo>
                <a:lnTo>
                  <a:pt x="632335" y="10517"/>
                </a:lnTo>
                <a:lnTo>
                  <a:pt x="651004" y="10514"/>
                </a:lnTo>
                <a:lnTo>
                  <a:pt x="668696" y="10488"/>
                </a:lnTo>
                <a:lnTo>
                  <a:pt x="682331" y="9634"/>
                </a:lnTo>
                <a:lnTo>
                  <a:pt x="688170" y="7876"/>
                </a:lnTo>
                <a:lnTo>
                  <a:pt x="687623" y="6898"/>
                </a:lnTo>
                <a:lnTo>
                  <a:pt x="682857" y="6937"/>
                </a:lnTo>
                <a:lnTo>
                  <a:pt x="675218" y="7495"/>
                </a:lnTo>
                <a:lnTo>
                  <a:pt x="665571" y="8174"/>
                </a:lnTo>
                <a:lnTo>
                  <a:pt x="654358" y="8789"/>
                </a:lnTo>
                <a:lnTo>
                  <a:pt x="641706" y="9282"/>
                </a:lnTo>
                <a:lnTo>
                  <a:pt x="627787" y="9651"/>
                </a:lnTo>
                <a:lnTo>
                  <a:pt x="612848" y="9917"/>
                </a:lnTo>
                <a:lnTo>
                  <a:pt x="597135" y="10105"/>
                </a:lnTo>
                <a:lnTo>
                  <a:pt x="580856" y="10239"/>
                </a:lnTo>
                <a:lnTo>
                  <a:pt x="564178" y="10501"/>
                </a:lnTo>
                <a:lnTo>
                  <a:pt x="547221" y="11210"/>
                </a:lnTo>
                <a:lnTo>
                  <a:pt x="530064" y="12500"/>
                </a:lnTo>
                <a:lnTo>
                  <a:pt x="512440" y="14180"/>
                </a:lnTo>
                <a:lnTo>
                  <a:pt x="493777" y="15847"/>
                </a:lnTo>
                <a:lnTo>
                  <a:pt x="473849" y="17266"/>
                </a:lnTo>
                <a:lnTo>
                  <a:pt x="452904" y="18540"/>
                </a:lnTo>
                <a:lnTo>
                  <a:pt x="431467" y="20002"/>
                </a:lnTo>
                <a:lnTo>
                  <a:pt x="409897" y="21837"/>
                </a:lnTo>
                <a:lnTo>
                  <a:pt x="388362" y="24070"/>
                </a:lnTo>
                <a:lnTo>
                  <a:pt x="366918" y="26648"/>
                </a:lnTo>
                <a:lnTo>
                  <a:pt x="345569" y="29491"/>
                </a:lnTo>
                <a:lnTo>
                  <a:pt x="324301" y="32367"/>
                </a:lnTo>
                <a:lnTo>
                  <a:pt x="303095" y="34912"/>
                </a:lnTo>
                <a:lnTo>
                  <a:pt x="281938" y="36957"/>
                </a:lnTo>
                <a:lnTo>
                  <a:pt x="260983" y="38667"/>
                </a:lnTo>
                <a:lnTo>
                  <a:pt x="240526" y="40430"/>
                </a:lnTo>
                <a:lnTo>
                  <a:pt x="220690" y="42465"/>
                </a:lnTo>
                <a:lnTo>
                  <a:pt x="201436" y="44665"/>
                </a:lnTo>
                <a:lnTo>
                  <a:pt x="182661" y="46688"/>
                </a:lnTo>
                <a:lnTo>
                  <a:pt x="164255" y="48351"/>
                </a:lnTo>
                <a:lnTo>
                  <a:pt x="146282" y="49789"/>
                </a:lnTo>
                <a:lnTo>
                  <a:pt x="128973" y="51362"/>
                </a:lnTo>
                <a:lnTo>
                  <a:pt x="112401" y="53267"/>
                </a:lnTo>
                <a:lnTo>
                  <a:pt x="96490" y="55377"/>
                </a:lnTo>
                <a:lnTo>
                  <a:pt x="81113" y="57340"/>
                </a:lnTo>
                <a:lnTo>
                  <a:pt x="66136" y="58958"/>
                </a:lnTo>
                <a:lnTo>
                  <a:pt x="51450" y="60196"/>
                </a:lnTo>
                <a:lnTo>
                  <a:pt x="36969" y="61102"/>
                </a:lnTo>
                <a:lnTo>
                  <a:pt x="22660" y="61722"/>
                </a:lnTo>
                <a:lnTo>
                  <a:pt x="9608" y="61269"/>
                </a:lnTo>
                <a:lnTo>
                  <a:pt x="1340" y="58331"/>
                </a:lnTo>
                <a:lnTo>
                  <a:pt x="0" y="53509"/>
                </a:lnTo>
                <a:lnTo>
                  <a:pt x="3811" y="48581"/>
                </a:lnTo>
                <a:lnTo>
                  <a:pt x="11045" y="44040"/>
                </a:lnTo>
                <a:lnTo>
                  <a:pt x="20550" y="39848"/>
                </a:lnTo>
                <a:lnTo>
                  <a:pt x="31570" y="35898"/>
                </a:lnTo>
                <a:lnTo>
                  <a:pt x="43766" y="32104"/>
                </a:lnTo>
                <a:lnTo>
                  <a:pt x="57109" y="28409"/>
                </a:lnTo>
                <a:lnTo>
                  <a:pt x="71505" y="24780"/>
                </a:lnTo>
                <a:lnTo>
                  <a:pt x="86772" y="21191"/>
                </a:lnTo>
                <a:lnTo>
                  <a:pt x="102708" y="17630"/>
                </a:lnTo>
                <a:lnTo>
                  <a:pt x="119146" y="14091"/>
                </a:lnTo>
                <a:lnTo>
                  <a:pt x="136271" y="10731"/>
                </a:lnTo>
                <a:lnTo>
                  <a:pt x="154593" y="7855"/>
                </a:lnTo>
                <a:lnTo>
                  <a:pt x="174288" y="5589"/>
                </a:lnTo>
                <a:lnTo>
                  <a:pt x="195075" y="3898"/>
                </a:lnTo>
                <a:lnTo>
                  <a:pt x="216407" y="2681"/>
                </a:lnTo>
                <a:lnTo>
                  <a:pt x="237905" y="1824"/>
                </a:lnTo>
                <a:lnTo>
                  <a:pt x="259392" y="1231"/>
                </a:lnTo>
                <a:lnTo>
                  <a:pt x="280804" y="825"/>
                </a:lnTo>
                <a:lnTo>
                  <a:pt x="302136" y="549"/>
                </a:lnTo>
                <a:lnTo>
                  <a:pt x="323563" y="362"/>
                </a:lnTo>
                <a:lnTo>
                  <a:pt x="345408" y="236"/>
                </a:lnTo>
                <a:lnTo>
                  <a:pt x="367811" y="152"/>
                </a:lnTo>
                <a:lnTo>
                  <a:pt x="390587" y="95"/>
                </a:lnTo>
                <a:lnTo>
                  <a:pt x="413338" y="57"/>
                </a:lnTo>
                <a:lnTo>
                  <a:pt x="435829" y="31"/>
                </a:lnTo>
                <a:lnTo>
                  <a:pt x="457999" y="14"/>
                </a:lnTo>
                <a:lnTo>
                  <a:pt x="479878" y="3"/>
                </a:lnTo>
                <a:lnTo>
                  <a:pt x="501518" y="0"/>
                </a:lnTo>
                <a:lnTo>
                  <a:pt x="522813" y="168"/>
                </a:lnTo>
                <a:lnTo>
                  <a:pt x="543506" y="813"/>
                </a:lnTo>
                <a:lnTo>
                  <a:pt x="563504" y="2059"/>
                </a:lnTo>
                <a:lnTo>
                  <a:pt x="582867" y="3710"/>
                </a:lnTo>
                <a:lnTo>
                  <a:pt x="601716" y="5358"/>
                </a:lnTo>
                <a:lnTo>
                  <a:pt x="620177" y="6760"/>
                </a:lnTo>
                <a:lnTo>
                  <a:pt x="638356" y="7852"/>
                </a:lnTo>
                <a:lnTo>
                  <a:pt x="656335" y="8660"/>
                </a:lnTo>
                <a:lnTo>
                  <a:pt x="674167" y="9242"/>
                </a:lnTo>
                <a:lnTo>
                  <a:pt x="691567" y="9820"/>
                </a:lnTo>
                <a:lnTo>
                  <a:pt x="707951" y="10748"/>
                </a:lnTo>
                <a:lnTo>
                  <a:pt x="723078" y="12187"/>
                </a:lnTo>
                <a:lnTo>
                  <a:pt x="736963" y="13979"/>
                </a:lnTo>
                <a:lnTo>
                  <a:pt x="751284" y="15907"/>
                </a:lnTo>
                <a:lnTo>
                  <a:pt x="769532" y="18145"/>
                </a:lnTo>
                <a:lnTo>
                  <a:pt x="797611" y="2103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Freeform 264"/>
          <p:cNvSpPr/>
          <p:nvPr/>
        </p:nvSpPr>
        <p:spPr>
          <a:xfrm>
            <a:off x="3327005" y="4096024"/>
            <a:ext cx="546777" cy="63681"/>
          </a:xfrm>
          <a:custGeom>
            <a:avLst/>
            <a:gdLst/>
            <a:ahLst/>
            <a:cxnLst/>
            <a:rect l="0" t="0" r="0" b="0"/>
            <a:pathLst>
              <a:path w="546777" h="63681">
                <a:moveTo>
                  <a:pt x="505368" y="41675"/>
                </a:moveTo>
                <a:lnTo>
                  <a:pt x="493565" y="38741"/>
                </a:lnTo>
                <a:lnTo>
                  <a:pt x="481796" y="35959"/>
                </a:lnTo>
                <a:lnTo>
                  <a:pt x="468897" y="33064"/>
                </a:lnTo>
                <a:lnTo>
                  <a:pt x="454703" y="30197"/>
                </a:lnTo>
                <a:lnTo>
                  <a:pt x="439079" y="27680"/>
                </a:lnTo>
                <a:lnTo>
                  <a:pt x="422103" y="25669"/>
                </a:lnTo>
                <a:lnTo>
                  <a:pt x="404002" y="24157"/>
                </a:lnTo>
                <a:lnTo>
                  <a:pt x="385033" y="23062"/>
                </a:lnTo>
                <a:lnTo>
                  <a:pt x="365435" y="22289"/>
                </a:lnTo>
                <a:lnTo>
                  <a:pt x="345720" y="21752"/>
                </a:lnTo>
                <a:lnTo>
                  <a:pt x="326637" y="21384"/>
                </a:lnTo>
                <a:lnTo>
                  <a:pt x="308537" y="21134"/>
                </a:lnTo>
                <a:lnTo>
                  <a:pt x="291095" y="20964"/>
                </a:lnTo>
                <a:lnTo>
                  <a:pt x="273542" y="20850"/>
                </a:lnTo>
                <a:lnTo>
                  <a:pt x="255430" y="20773"/>
                </a:lnTo>
                <a:lnTo>
                  <a:pt x="236652" y="20722"/>
                </a:lnTo>
                <a:lnTo>
                  <a:pt x="217274" y="20688"/>
                </a:lnTo>
                <a:lnTo>
                  <a:pt x="197424" y="20669"/>
                </a:lnTo>
                <a:lnTo>
                  <a:pt x="177550" y="20827"/>
                </a:lnTo>
                <a:lnTo>
                  <a:pt x="158367" y="21464"/>
                </a:lnTo>
                <a:lnTo>
                  <a:pt x="140212" y="22706"/>
                </a:lnTo>
                <a:lnTo>
                  <a:pt x="123073" y="24354"/>
                </a:lnTo>
                <a:lnTo>
                  <a:pt x="106790" y="25999"/>
                </a:lnTo>
                <a:lnTo>
                  <a:pt x="91267" y="27375"/>
                </a:lnTo>
                <a:lnTo>
                  <a:pt x="79870" y="27536"/>
                </a:lnTo>
                <a:lnTo>
                  <a:pt x="76931" y="26118"/>
                </a:lnTo>
                <a:lnTo>
                  <a:pt x="81039" y="24539"/>
                </a:lnTo>
                <a:lnTo>
                  <a:pt x="89571" y="23139"/>
                </a:lnTo>
                <a:lnTo>
                  <a:pt x="100220" y="21620"/>
                </a:lnTo>
                <a:lnTo>
                  <a:pt x="111626" y="19774"/>
                </a:lnTo>
                <a:lnTo>
                  <a:pt x="123318" y="17717"/>
                </a:lnTo>
                <a:lnTo>
                  <a:pt x="135361" y="15795"/>
                </a:lnTo>
                <a:lnTo>
                  <a:pt x="147822" y="14205"/>
                </a:lnTo>
                <a:lnTo>
                  <a:pt x="160679" y="12817"/>
                </a:lnTo>
                <a:lnTo>
                  <a:pt x="173864" y="11279"/>
                </a:lnTo>
                <a:lnTo>
                  <a:pt x="187301" y="9397"/>
                </a:lnTo>
                <a:lnTo>
                  <a:pt x="200922" y="7303"/>
                </a:lnTo>
                <a:lnTo>
                  <a:pt x="214674" y="5350"/>
                </a:lnTo>
                <a:lnTo>
                  <a:pt x="228522" y="3740"/>
                </a:lnTo>
                <a:lnTo>
                  <a:pt x="242601" y="2507"/>
                </a:lnTo>
                <a:lnTo>
                  <a:pt x="257199" y="1604"/>
                </a:lnTo>
                <a:lnTo>
                  <a:pt x="272426" y="962"/>
                </a:lnTo>
                <a:lnTo>
                  <a:pt x="288077" y="514"/>
                </a:lnTo>
                <a:lnTo>
                  <a:pt x="303736" y="206"/>
                </a:lnTo>
                <a:lnTo>
                  <a:pt x="319159" y="0"/>
                </a:lnTo>
                <a:lnTo>
                  <a:pt x="334278" y="30"/>
                </a:lnTo>
                <a:lnTo>
                  <a:pt x="349116" y="582"/>
                </a:lnTo>
                <a:lnTo>
                  <a:pt x="363731" y="1766"/>
                </a:lnTo>
                <a:lnTo>
                  <a:pt x="378344" y="3376"/>
                </a:lnTo>
                <a:lnTo>
                  <a:pt x="393307" y="4995"/>
                </a:lnTo>
                <a:lnTo>
                  <a:pt x="408778" y="6382"/>
                </a:lnTo>
                <a:lnTo>
                  <a:pt x="424425" y="7635"/>
                </a:lnTo>
                <a:lnTo>
                  <a:pt x="439550" y="9083"/>
                </a:lnTo>
                <a:lnTo>
                  <a:pt x="453801" y="10903"/>
                </a:lnTo>
                <a:lnTo>
                  <a:pt x="467318" y="12958"/>
                </a:lnTo>
                <a:lnTo>
                  <a:pt x="480542" y="14883"/>
                </a:lnTo>
                <a:lnTo>
                  <a:pt x="493773" y="16480"/>
                </a:lnTo>
                <a:lnTo>
                  <a:pt x="507135" y="17874"/>
                </a:lnTo>
                <a:lnTo>
                  <a:pt x="520652" y="19417"/>
                </a:lnTo>
                <a:lnTo>
                  <a:pt x="534210" y="21312"/>
                </a:lnTo>
                <a:lnTo>
                  <a:pt x="544312" y="23764"/>
                </a:lnTo>
                <a:lnTo>
                  <a:pt x="546776" y="26385"/>
                </a:lnTo>
                <a:lnTo>
                  <a:pt x="543173" y="28277"/>
                </a:lnTo>
                <a:lnTo>
                  <a:pt x="535011" y="29442"/>
                </a:lnTo>
                <a:lnTo>
                  <a:pt x="522533" y="30125"/>
                </a:lnTo>
                <a:lnTo>
                  <a:pt x="506153" y="30521"/>
                </a:lnTo>
                <a:lnTo>
                  <a:pt x="487214" y="30585"/>
                </a:lnTo>
                <a:lnTo>
                  <a:pt x="467693" y="30079"/>
                </a:lnTo>
                <a:lnTo>
                  <a:pt x="448765" y="28918"/>
                </a:lnTo>
                <a:lnTo>
                  <a:pt x="430660" y="27321"/>
                </a:lnTo>
                <a:lnTo>
                  <a:pt x="413057" y="25707"/>
                </a:lnTo>
                <a:lnTo>
                  <a:pt x="395660" y="24327"/>
                </a:lnTo>
                <a:lnTo>
                  <a:pt x="378315" y="23248"/>
                </a:lnTo>
                <a:lnTo>
                  <a:pt x="360953" y="22450"/>
                </a:lnTo>
                <a:lnTo>
                  <a:pt x="343560" y="21878"/>
                </a:lnTo>
                <a:lnTo>
                  <a:pt x="326298" y="21476"/>
                </a:lnTo>
                <a:lnTo>
                  <a:pt x="309481" y="21200"/>
                </a:lnTo>
                <a:lnTo>
                  <a:pt x="293244" y="21010"/>
                </a:lnTo>
                <a:lnTo>
                  <a:pt x="277562" y="20882"/>
                </a:lnTo>
                <a:lnTo>
                  <a:pt x="262338" y="20795"/>
                </a:lnTo>
                <a:lnTo>
                  <a:pt x="247465" y="20736"/>
                </a:lnTo>
                <a:lnTo>
                  <a:pt x="232848" y="20697"/>
                </a:lnTo>
                <a:lnTo>
                  <a:pt x="218413" y="20671"/>
                </a:lnTo>
                <a:lnTo>
                  <a:pt x="204096" y="20654"/>
                </a:lnTo>
                <a:lnTo>
                  <a:pt x="189531" y="20642"/>
                </a:lnTo>
                <a:lnTo>
                  <a:pt x="174073" y="20634"/>
                </a:lnTo>
                <a:lnTo>
                  <a:pt x="157455" y="20629"/>
                </a:lnTo>
                <a:lnTo>
                  <a:pt x="140056" y="20625"/>
                </a:lnTo>
                <a:lnTo>
                  <a:pt x="122685" y="20623"/>
                </a:lnTo>
                <a:lnTo>
                  <a:pt x="105848" y="20617"/>
                </a:lnTo>
                <a:lnTo>
                  <a:pt x="90859" y="20427"/>
                </a:lnTo>
                <a:lnTo>
                  <a:pt x="81253" y="19202"/>
                </a:lnTo>
                <a:lnTo>
                  <a:pt x="79283" y="16871"/>
                </a:lnTo>
                <a:lnTo>
                  <a:pt x="83467" y="14767"/>
                </a:lnTo>
                <a:lnTo>
                  <a:pt x="91648" y="13406"/>
                </a:lnTo>
                <a:lnTo>
                  <a:pt x="101838" y="13008"/>
                </a:lnTo>
                <a:lnTo>
                  <a:pt x="112822" y="13556"/>
                </a:lnTo>
                <a:lnTo>
                  <a:pt x="124173" y="14743"/>
                </a:lnTo>
                <a:lnTo>
                  <a:pt x="135959" y="16081"/>
                </a:lnTo>
                <a:lnTo>
                  <a:pt x="148239" y="17278"/>
                </a:lnTo>
                <a:lnTo>
                  <a:pt x="161139" y="18234"/>
                </a:lnTo>
                <a:lnTo>
                  <a:pt x="174882" y="18951"/>
                </a:lnTo>
                <a:lnTo>
                  <a:pt x="189505" y="19472"/>
                </a:lnTo>
                <a:lnTo>
                  <a:pt x="204737" y="20010"/>
                </a:lnTo>
                <a:lnTo>
                  <a:pt x="220108" y="20911"/>
                </a:lnTo>
                <a:lnTo>
                  <a:pt x="235340" y="22333"/>
                </a:lnTo>
                <a:lnTo>
                  <a:pt x="250499" y="24103"/>
                </a:lnTo>
                <a:lnTo>
                  <a:pt x="265896" y="25831"/>
                </a:lnTo>
                <a:lnTo>
                  <a:pt x="281695" y="27292"/>
                </a:lnTo>
                <a:lnTo>
                  <a:pt x="297747" y="28594"/>
                </a:lnTo>
                <a:lnTo>
                  <a:pt x="313683" y="30074"/>
                </a:lnTo>
                <a:lnTo>
                  <a:pt x="329295" y="31917"/>
                </a:lnTo>
                <a:lnTo>
                  <a:pt x="344543" y="33986"/>
                </a:lnTo>
                <a:lnTo>
                  <a:pt x="359468" y="35921"/>
                </a:lnTo>
                <a:lnTo>
                  <a:pt x="374132" y="37524"/>
                </a:lnTo>
                <a:lnTo>
                  <a:pt x="388437" y="38923"/>
                </a:lnTo>
                <a:lnTo>
                  <a:pt x="402131" y="40468"/>
                </a:lnTo>
                <a:lnTo>
                  <a:pt x="415123" y="42360"/>
                </a:lnTo>
                <a:lnTo>
                  <a:pt x="427475" y="44631"/>
                </a:lnTo>
                <a:lnTo>
                  <a:pt x="439312" y="47234"/>
                </a:lnTo>
                <a:lnTo>
                  <a:pt x="450758" y="50100"/>
                </a:lnTo>
                <a:lnTo>
                  <a:pt x="461920" y="53160"/>
                </a:lnTo>
                <a:lnTo>
                  <a:pt x="472883" y="56360"/>
                </a:lnTo>
                <a:lnTo>
                  <a:pt x="483635" y="59642"/>
                </a:lnTo>
                <a:lnTo>
                  <a:pt x="491749" y="62392"/>
                </a:lnTo>
                <a:lnTo>
                  <a:pt x="494124" y="63680"/>
                </a:lnTo>
                <a:lnTo>
                  <a:pt x="491730" y="63460"/>
                </a:lnTo>
                <a:lnTo>
                  <a:pt x="486223" y="62122"/>
                </a:lnTo>
                <a:lnTo>
                  <a:pt x="478639" y="60200"/>
                </a:lnTo>
                <a:lnTo>
                  <a:pt x="469418" y="58262"/>
                </a:lnTo>
                <a:lnTo>
                  <a:pt x="458877" y="56608"/>
                </a:lnTo>
                <a:lnTo>
                  <a:pt x="447320" y="55149"/>
                </a:lnTo>
                <a:lnTo>
                  <a:pt x="435010" y="53551"/>
                </a:lnTo>
                <a:lnTo>
                  <a:pt x="422161" y="51623"/>
                </a:lnTo>
                <a:lnTo>
                  <a:pt x="408934" y="49495"/>
                </a:lnTo>
                <a:lnTo>
                  <a:pt x="395446" y="47518"/>
                </a:lnTo>
                <a:lnTo>
                  <a:pt x="381779" y="45891"/>
                </a:lnTo>
                <a:lnTo>
                  <a:pt x="367991" y="44646"/>
                </a:lnTo>
                <a:lnTo>
                  <a:pt x="354121" y="43735"/>
                </a:lnTo>
                <a:lnTo>
                  <a:pt x="340190" y="43083"/>
                </a:lnTo>
                <a:lnTo>
                  <a:pt x="326055" y="42459"/>
                </a:lnTo>
                <a:lnTo>
                  <a:pt x="311419" y="41500"/>
                </a:lnTo>
                <a:lnTo>
                  <a:pt x="296166" y="40039"/>
                </a:lnTo>
                <a:lnTo>
                  <a:pt x="280498" y="38243"/>
                </a:lnTo>
                <a:lnTo>
                  <a:pt x="264826" y="36497"/>
                </a:lnTo>
                <a:lnTo>
                  <a:pt x="249391" y="35029"/>
                </a:lnTo>
                <a:lnTo>
                  <a:pt x="234094" y="33893"/>
                </a:lnTo>
                <a:lnTo>
                  <a:pt x="218604" y="33055"/>
                </a:lnTo>
                <a:lnTo>
                  <a:pt x="202742" y="32458"/>
                </a:lnTo>
                <a:lnTo>
                  <a:pt x="186649" y="32040"/>
                </a:lnTo>
                <a:lnTo>
                  <a:pt x="170684" y="31751"/>
                </a:lnTo>
                <a:lnTo>
                  <a:pt x="155053" y="31554"/>
                </a:lnTo>
                <a:lnTo>
                  <a:pt x="139793" y="31420"/>
                </a:lnTo>
                <a:lnTo>
                  <a:pt x="124860" y="31330"/>
                </a:lnTo>
                <a:lnTo>
                  <a:pt x="110180" y="31270"/>
                </a:lnTo>
                <a:lnTo>
                  <a:pt x="95525" y="31229"/>
                </a:lnTo>
                <a:lnTo>
                  <a:pt x="80533" y="31201"/>
                </a:lnTo>
                <a:lnTo>
                  <a:pt x="65056" y="31184"/>
                </a:lnTo>
                <a:lnTo>
                  <a:pt x="49857" y="31171"/>
                </a:lnTo>
                <a:lnTo>
                  <a:pt x="35020" y="31162"/>
                </a:lnTo>
                <a:lnTo>
                  <a:pt x="19238" y="31154"/>
                </a:lnTo>
                <a:lnTo>
                  <a:pt x="0" y="311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Freeform 265"/>
          <p:cNvSpPr/>
          <p:nvPr/>
        </p:nvSpPr>
        <p:spPr>
          <a:xfrm>
            <a:off x="5464290" y="2969437"/>
            <a:ext cx="2010944" cy="52240"/>
          </a:xfrm>
          <a:custGeom>
            <a:avLst/>
            <a:gdLst/>
            <a:ahLst/>
            <a:cxnLst/>
            <a:rect l="0" t="0" r="0" b="0"/>
            <a:pathLst>
              <a:path w="2010944" h="52240">
                <a:moveTo>
                  <a:pt x="2010943" y="41713"/>
                </a:moveTo>
                <a:lnTo>
                  <a:pt x="1999208" y="41713"/>
                </a:lnTo>
                <a:lnTo>
                  <a:pt x="1988079" y="41713"/>
                </a:lnTo>
                <a:lnTo>
                  <a:pt x="1976480" y="41717"/>
                </a:lnTo>
                <a:lnTo>
                  <a:pt x="1964319" y="41890"/>
                </a:lnTo>
                <a:lnTo>
                  <a:pt x="1951659" y="42538"/>
                </a:lnTo>
                <a:lnTo>
                  <a:pt x="1938603" y="43787"/>
                </a:lnTo>
                <a:lnTo>
                  <a:pt x="1925251" y="45440"/>
                </a:lnTo>
                <a:lnTo>
                  <a:pt x="1911686" y="47088"/>
                </a:lnTo>
                <a:lnTo>
                  <a:pt x="1897967" y="48491"/>
                </a:lnTo>
                <a:lnTo>
                  <a:pt x="1883975" y="49583"/>
                </a:lnTo>
                <a:lnTo>
                  <a:pt x="1869436" y="50392"/>
                </a:lnTo>
                <a:lnTo>
                  <a:pt x="1854249" y="50970"/>
                </a:lnTo>
                <a:lnTo>
                  <a:pt x="1838625" y="51375"/>
                </a:lnTo>
                <a:lnTo>
                  <a:pt x="1822983" y="51654"/>
                </a:lnTo>
                <a:lnTo>
                  <a:pt x="1807569" y="51845"/>
                </a:lnTo>
                <a:lnTo>
                  <a:pt x="1792285" y="51975"/>
                </a:lnTo>
                <a:lnTo>
                  <a:pt x="1776804" y="52063"/>
                </a:lnTo>
                <a:lnTo>
                  <a:pt x="1760943" y="52121"/>
                </a:lnTo>
                <a:lnTo>
                  <a:pt x="1744681" y="52161"/>
                </a:lnTo>
                <a:lnTo>
                  <a:pt x="1728071" y="52188"/>
                </a:lnTo>
                <a:lnTo>
                  <a:pt x="1711197" y="52201"/>
                </a:lnTo>
                <a:lnTo>
                  <a:pt x="1694459" y="52040"/>
                </a:lnTo>
                <a:lnTo>
                  <a:pt x="1678527" y="51399"/>
                </a:lnTo>
                <a:lnTo>
                  <a:pt x="1663694" y="50156"/>
                </a:lnTo>
                <a:lnTo>
                  <a:pt x="1649599" y="48507"/>
                </a:lnTo>
                <a:lnTo>
                  <a:pt x="1635447" y="46861"/>
                </a:lnTo>
                <a:lnTo>
                  <a:pt x="1620768" y="45460"/>
                </a:lnTo>
                <a:lnTo>
                  <a:pt x="1605278" y="44368"/>
                </a:lnTo>
                <a:lnTo>
                  <a:pt x="1588728" y="43561"/>
                </a:lnTo>
                <a:lnTo>
                  <a:pt x="1571107" y="42983"/>
                </a:lnTo>
                <a:lnTo>
                  <a:pt x="1552730" y="42579"/>
                </a:lnTo>
                <a:lnTo>
                  <a:pt x="1534102" y="42299"/>
                </a:lnTo>
                <a:lnTo>
                  <a:pt x="1515549" y="42104"/>
                </a:lnTo>
                <a:lnTo>
                  <a:pt x="1497519" y="41801"/>
                </a:lnTo>
                <a:lnTo>
                  <a:pt x="1480638" y="41066"/>
                </a:lnTo>
                <a:lnTo>
                  <a:pt x="1465125" y="39758"/>
                </a:lnTo>
                <a:lnTo>
                  <a:pt x="1450385" y="38066"/>
                </a:lnTo>
                <a:lnTo>
                  <a:pt x="1435260" y="36391"/>
                </a:lnTo>
                <a:lnTo>
                  <a:pt x="1419110" y="34971"/>
                </a:lnTo>
                <a:lnTo>
                  <a:pt x="1401816" y="33866"/>
                </a:lnTo>
                <a:lnTo>
                  <a:pt x="1383516" y="33050"/>
                </a:lnTo>
                <a:lnTo>
                  <a:pt x="1364421" y="32467"/>
                </a:lnTo>
                <a:lnTo>
                  <a:pt x="1344733" y="32058"/>
                </a:lnTo>
                <a:lnTo>
                  <a:pt x="1324618" y="31776"/>
                </a:lnTo>
                <a:lnTo>
                  <a:pt x="1304208" y="31584"/>
                </a:lnTo>
                <a:lnTo>
                  <a:pt x="1283760" y="31453"/>
                </a:lnTo>
                <a:lnTo>
                  <a:pt x="1263646" y="31365"/>
                </a:lnTo>
                <a:lnTo>
                  <a:pt x="1244050" y="31300"/>
                </a:lnTo>
                <a:lnTo>
                  <a:pt x="1225297" y="31087"/>
                </a:lnTo>
                <a:lnTo>
                  <a:pt x="1207922" y="30413"/>
                </a:lnTo>
                <a:lnTo>
                  <a:pt x="1192078" y="29146"/>
                </a:lnTo>
                <a:lnTo>
                  <a:pt x="1177285" y="27481"/>
                </a:lnTo>
                <a:lnTo>
                  <a:pt x="1162655" y="25825"/>
                </a:lnTo>
                <a:lnTo>
                  <a:pt x="1147656" y="24417"/>
                </a:lnTo>
                <a:lnTo>
                  <a:pt x="1132120" y="23321"/>
                </a:lnTo>
                <a:lnTo>
                  <a:pt x="1116071" y="22511"/>
                </a:lnTo>
                <a:lnTo>
                  <a:pt x="1099600" y="21931"/>
                </a:lnTo>
                <a:lnTo>
                  <a:pt x="1082809" y="21525"/>
                </a:lnTo>
                <a:lnTo>
                  <a:pt x="1065785" y="21244"/>
                </a:lnTo>
                <a:lnTo>
                  <a:pt x="1048600" y="21053"/>
                </a:lnTo>
                <a:lnTo>
                  <a:pt x="1031469" y="20923"/>
                </a:lnTo>
                <a:lnTo>
                  <a:pt x="1014735" y="20835"/>
                </a:lnTo>
                <a:lnTo>
                  <a:pt x="998546" y="20776"/>
                </a:lnTo>
                <a:lnTo>
                  <a:pt x="982726" y="20736"/>
                </a:lnTo>
                <a:lnTo>
                  <a:pt x="966877" y="20709"/>
                </a:lnTo>
                <a:lnTo>
                  <a:pt x="950766" y="20687"/>
                </a:lnTo>
                <a:lnTo>
                  <a:pt x="934333" y="20502"/>
                </a:lnTo>
                <a:lnTo>
                  <a:pt x="917609" y="19846"/>
                </a:lnTo>
                <a:lnTo>
                  <a:pt x="900654" y="18592"/>
                </a:lnTo>
                <a:lnTo>
                  <a:pt x="883691" y="16936"/>
                </a:lnTo>
                <a:lnTo>
                  <a:pt x="867076" y="15285"/>
                </a:lnTo>
                <a:lnTo>
                  <a:pt x="850971" y="13881"/>
                </a:lnTo>
                <a:lnTo>
                  <a:pt x="835208" y="12787"/>
                </a:lnTo>
                <a:lnTo>
                  <a:pt x="819398" y="11978"/>
                </a:lnTo>
                <a:lnTo>
                  <a:pt x="803318" y="11400"/>
                </a:lnTo>
                <a:lnTo>
                  <a:pt x="787076" y="10995"/>
                </a:lnTo>
                <a:lnTo>
                  <a:pt x="771011" y="10715"/>
                </a:lnTo>
                <a:lnTo>
                  <a:pt x="755309" y="10528"/>
                </a:lnTo>
                <a:lnTo>
                  <a:pt x="739831" y="10571"/>
                </a:lnTo>
                <a:lnTo>
                  <a:pt x="724219" y="11132"/>
                </a:lnTo>
                <a:lnTo>
                  <a:pt x="708271" y="12322"/>
                </a:lnTo>
                <a:lnTo>
                  <a:pt x="691950" y="13935"/>
                </a:lnTo>
                <a:lnTo>
                  <a:pt x="675300" y="15556"/>
                </a:lnTo>
                <a:lnTo>
                  <a:pt x="658396" y="16941"/>
                </a:lnTo>
                <a:lnTo>
                  <a:pt x="641467" y="18022"/>
                </a:lnTo>
                <a:lnTo>
                  <a:pt x="624875" y="18822"/>
                </a:lnTo>
                <a:lnTo>
                  <a:pt x="608785" y="19395"/>
                </a:lnTo>
                <a:lnTo>
                  <a:pt x="593032" y="19796"/>
                </a:lnTo>
                <a:lnTo>
                  <a:pt x="577228" y="20074"/>
                </a:lnTo>
                <a:lnTo>
                  <a:pt x="561153" y="20263"/>
                </a:lnTo>
                <a:lnTo>
                  <a:pt x="544914" y="20392"/>
                </a:lnTo>
                <a:lnTo>
                  <a:pt x="528853" y="20479"/>
                </a:lnTo>
                <a:lnTo>
                  <a:pt x="513155" y="20542"/>
                </a:lnTo>
                <a:lnTo>
                  <a:pt x="497851" y="20754"/>
                </a:lnTo>
                <a:lnTo>
                  <a:pt x="482889" y="21429"/>
                </a:lnTo>
                <a:lnTo>
                  <a:pt x="468194" y="22695"/>
                </a:lnTo>
                <a:lnTo>
                  <a:pt x="453699" y="24359"/>
                </a:lnTo>
                <a:lnTo>
                  <a:pt x="439346" y="26016"/>
                </a:lnTo>
                <a:lnTo>
                  <a:pt x="425093" y="27423"/>
                </a:lnTo>
                <a:lnTo>
                  <a:pt x="410909" y="28520"/>
                </a:lnTo>
                <a:lnTo>
                  <a:pt x="396773" y="29330"/>
                </a:lnTo>
                <a:lnTo>
                  <a:pt x="382668" y="29910"/>
                </a:lnTo>
                <a:lnTo>
                  <a:pt x="368587" y="30316"/>
                </a:lnTo>
                <a:lnTo>
                  <a:pt x="354519" y="30596"/>
                </a:lnTo>
                <a:lnTo>
                  <a:pt x="340461" y="30788"/>
                </a:lnTo>
                <a:lnTo>
                  <a:pt x="326410" y="30918"/>
                </a:lnTo>
                <a:lnTo>
                  <a:pt x="312363" y="31005"/>
                </a:lnTo>
                <a:lnTo>
                  <a:pt x="298319" y="31064"/>
                </a:lnTo>
                <a:lnTo>
                  <a:pt x="284278" y="31105"/>
                </a:lnTo>
                <a:lnTo>
                  <a:pt x="270237" y="31131"/>
                </a:lnTo>
                <a:lnTo>
                  <a:pt x="256197" y="31149"/>
                </a:lnTo>
                <a:lnTo>
                  <a:pt x="242158" y="31161"/>
                </a:lnTo>
                <a:lnTo>
                  <a:pt x="228119" y="31169"/>
                </a:lnTo>
                <a:lnTo>
                  <a:pt x="214080" y="31174"/>
                </a:lnTo>
                <a:lnTo>
                  <a:pt x="200042" y="31177"/>
                </a:lnTo>
                <a:lnTo>
                  <a:pt x="186004" y="31180"/>
                </a:lnTo>
                <a:lnTo>
                  <a:pt x="171965" y="31186"/>
                </a:lnTo>
                <a:lnTo>
                  <a:pt x="157928" y="31360"/>
                </a:lnTo>
                <a:lnTo>
                  <a:pt x="143890" y="32009"/>
                </a:lnTo>
                <a:lnTo>
                  <a:pt x="129847" y="33258"/>
                </a:lnTo>
                <a:lnTo>
                  <a:pt x="115637" y="34911"/>
                </a:lnTo>
                <a:lnTo>
                  <a:pt x="100950" y="36559"/>
                </a:lnTo>
                <a:lnTo>
                  <a:pt x="85695" y="37958"/>
                </a:lnTo>
                <a:lnTo>
                  <a:pt x="71249" y="38863"/>
                </a:lnTo>
                <a:lnTo>
                  <a:pt x="61379" y="38497"/>
                </a:lnTo>
                <a:lnTo>
                  <a:pt x="58393" y="36840"/>
                </a:lnTo>
                <a:lnTo>
                  <a:pt x="61004" y="35178"/>
                </a:lnTo>
                <a:lnTo>
                  <a:pt x="67646" y="33914"/>
                </a:lnTo>
                <a:lnTo>
                  <a:pt x="77333" y="33027"/>
                </a:lnTo>
                <a:lnTo>
                  <a:pt x="89324" y="32422"/>
                </a:lnTo>
                <a:lnTo>
                  <a:pt x="103171" y="32014"/>
                </a:lnTo>
                <a:lnTo>
                  <a:pt x="118702" y="31739"/>
                </a:lnTo>
                <a:lnTo>
                  <a:pt x="135686" y="31555"/>
                </a:lnTo>
                <a:lnTo>
                  <a:pt x="153826" y="31432"/>
                </a:lnTo>
                <a:lnTo>
                  <a:pt x="172839" y="31350"/>
                </a:lnTo>
                <a:lnTo>
                  <a:pt x="192487" y="31290"/>
                </a:lnTo>
                <a:lnTo>
                  <a:pt x="212751" y="31081"/>
                </a:lnTo>
                <a:lnTo>
                  <a:pt x="233800" y="30408"/>
                </a:lnTo>
                <a:lnTo>
                  <a:pt x="255667" y="29143"/>
                </a:lnTo>
                <a:lnTo>
                  <a:pt x="278251" y="27479"/>
                </a:lnTo>
                <a:lnTo>
                  <a:pt x="301404" y="25824"/>
                </a:lnTo>
                <a:lnTo>
                  <a:pt x="324978" y="24416"/>
                </a:lnTo>
                <a:lnTo>
                  <a:pt x="348690" y="23320"/>
                </a:lnTo>
                <a:lnTo>
                  <a:pt x="372143" y="22510"/>
                </a:lnTo>
                <a:lnTo>
                  <a:pt x="395132" y="21930"/>
                </a:lnTo>
                <a:lnTo>
                  <a:pt x="417314" y="21525"/>
                </a:lnTo>
                <a:lnTo>
                  <a:pt x="438144" y="21244"/>
                </a:lnTo>
                <a:lnTo>
                  <a:pt x="457461" y="21053"/>
                </a:lnTo>
                <a:lnTo>
                  <a:pt x="475739" y="20923"/>
                </a:lnTo>
                <a:lnTo>
                  <a:pt x="493862" y="20835"/>
                </a:lnTo>
                <a:lnTo>
                  <a:pt x="512351" y="20776"/>
                </a:lnTo>
                <a:lnTo>
                  <a:pt x="531044" y="20736"/>
                </a:lnTo>
                <a:lnTo>
                  <a:pt x="549301" y="20709"/>
                </a:lnTo>
                <a:lnTo>
                  <a:pt x="566781" y="20692"/>
                </a:lnTo>
                <a:lnTo>
                  <a:pt x="583773" y="20680"/>
                </a:lnTo>
                <a:lnTo>
                  <a:pt x="601008" y="20672"/>
                </a:lnTo>
                <a:lnTo>
                  <a:pt x="618900" y="20667"/>
                </a:lnTo>
                <a:lnTo>
                  <a:pt x="637527" y="20663"/>
                </a:lnTo>
                <a:lnTo>
                  <a:pt x="656803" y="20661"/>
                </a:lnTo>
                <a:lnTo>
                  <a:pt x="676584" y="20659"/>
                </a:lnTo>
                <a:lnTo>
                  <a:pt x="696411" y="20658"/>
                </a:lnTo>
                <a:lnTo>
                  <a:pt x="715561" y="20657"/>
                </a:lnTo>
                <a:lnTo>
                  <a:pt x="733706" y="20657"/>
                </a:lnTo>
                <a:lnTo>
                  <a:pt x="751175" y="20657"/>
                </a:lnTo>
                <a:lnTo>
                  <a:pt x="768745" y="20656"/>
                </a:lnTo>
                <a:lnTo>
                  <a:pt x="786865" y="20656"/>
                </a:lnTo>
                <a:lnTo>
                  <a:pt x="805478" y="20656"/>
                </a:lnTo>
                <a:lnTo>
                  <a:pt x="824213" y="20656"/>
                </a:lnTo>
                <a:lnTo>
                  <a:pt x="842826" y="20656"/>
                </a:lnTo>
                <a:lnTo>
                  <a:pt x="861395" y="20656"/>
                </a:lnTo>
                <a:lnTo>
                  <a:pt x="880228" y="20656"/>
                </a:lnTo>
                <a:lnTo>
                  <a:pt x="899483" y="20656"/>
                </a:lnTo>
                <a:lnTo>
                  <a:pt x="919008" y="20656"/>
                </a:lnTo>
                <a:lnTo>
                  <a:pt x="938428" y="20656"/>
                </a:lnTo>
                <a:lnTo>
                  <a:pt x="957537" y="20656"/>
                </a:lnTo>
                <a:lnTo>
                  <a:pt x="976455" y="20656"/>
                </a:lnTo>
                <a:lnTo>
                  <a:pt x="995529" y="20656"/>
                </a:lnTo>
                <a:lnTo>
                  <a:pt x="1014955" y="20656"/>
                </a:lnTo>
                <a:lnTo>
                  <a:pt x="1034765" y="20656"/>
                </a:lnTo>
                <a:lnTo>
                  <a:pt x="1054911" y="20656"/>
                </a:lnTo>
                <a:lnTo>
                  <a:pt x="1075320" y="20652"/>
                </a:lnTo>
                <a:lnTo>
                  <a:pt x="1095925" y="20479"/>
                </a:lnTo>
                <a:lnTo>
                  <a:pt x="1116671" y="19830"/>
                </a:lnTo>
                <a:lnTo>
                  <a:pt x="1137516" y="18582"/>
                </a:lnTo>
                <a:lnTo>
                  <a:pt x="1158429" y="16929"/>
                </a:lnTo>
                <a:lnTo>
                  <a:pt x="1179389" y="15281"/>
                </a:lnTo>
                <a:lnTo>
                  <a:pt x="1200376" y="13878"/>
                </a:lnTo>
                <a:lnTo>
                  <a:pt x="1221217" y="12785"/>
                </a:lnTo>
                <a:lnTo>
                  <a:pt x="1241596" y="11977"/>
                </a:lnTo>
                <a:lnTo>
                  <a:pt x="1261385" y="11399"/>
                </a:lnTo>
                <a:lnTo>
                  <a:pt x="1280776" y="10994"/>
                </a:lnTo>
                <a:lnTo>
                  <a:pt x="1300176" y="10714"/>
                </a:lnTo>
                <a:lnTo>
                  <a:pt x="1319820" y="10523"/>
                </a:lnTo>
                <a:lnTo>
                  <a:pt x="1339607" y="10394"/>
                </a:lnTo>
                <a:lnTo>
                  <a:pt x="1359205" y="10306"/>
                </a:lnTo>
                <a:lnTo>
                  <a:pt x="1378421" y="10242"/>
                </a:lnTo>
                <a:lnTo>
                  <a:pt x="1396899" y="10030"/>
                </a:lnTo>
                <a:lnTo>
                  <a:pt x="1414083" y="9355"/>
                </a:lnTo>
                <a:lnTo>
                  <a:pt x="1429800" y="8089"/>
                </a:lnTo>
                <a:lnTo>
                  <a:pt x="1444675" y="6424"/>
                </a:lnTo>
                <a:lnTo>
                  <a:pt x="1459892" y="4768"/>
                </a:lnTo>
                <a:lnTo>
                  <a:pt x="1476103" y="3360"/>
                </a:lnTo>
                <a:lnTo>
                  <a:pt x="1493438" y="2263"/>
                </a:lnTo>
                <a:lnTo>
                  <a:pt x="1511764" y="1453"/>
                </a:lnTo>
                <a:lnTo>
                  <a:pt x="1530874" y="874"/>
                </a:lnTo>
                <a:lnTo>
                  <a:pt x="1550402" y="468"/>
                </a:lnTo>
                <a:lnTo>
                  <a:pt x="1569876" y="187"/>
                </a:lnTo>
                <a:lnTo>
                  <a:pt x="1589033" y="0"/>
                </a:lnTo>
                <a:lnTo>
                  <a:pt x="1607486" y="43"/>
                </a:lnTo>
                <a:lnTo>
                  <a:pt x="1624658" y="604"/>
                </a:lnTo>
                <a:lnTo>
                  <a:pt x="1640367" y="1794"/>
                </a:lnTo>
                <a:lnTo>
                  <a:pt x="1655067" y="3406"/>
                </a:lnTo>
                <a:lnTo>
                  <a:pt x="1669635" y="5028"/>
                </a:lnTo>
                <a:lnTo>
                  <a:pt x="1684593" y="6413"/>
                </a:lnTo>
                <a:lnTo>
                  <a:pt x="1700102" y="7494"/>
                </a:lnTo>
                <a:lnTo>
                  <a:pt x="1716132" y="8294"/>
                </a:lnTo>
                <a:lnTo>
                  <a:pt x="1732586" y="8867"/>
                </a:lnTo>
                <a:lnTo>
                  <a:pt x="1749195" y="9268"/>
                </a:lnTo>
                <a:lnTo>
                  <a:pt x="1765565" y="9545"/>
                </a:lnTo>
                <a:lnTo>
                  <a:pt x="1781502" y="9739"/>
                </a:lnTo>
                <a:lnTo>
                  <a:pt x="1797151" y="10041"/>
                </a:lnTo>
                <a:lnTo>
                  <a:pt x="1812884" y="10776"/>
                </a:lnTo>
                <a:lnTo>
                  <a:pt x="1828918" y="12083"/>
                </a:lnTo>
                <a:lnTo>
                  <a:pt x="1845297" y="13775"/>
                </a:lnTo>
                <a:lnTo>
                  <a:pt x="1861986" y="15450"/>
                </a:lnTo>
                <a:lnTo>
                  <a:pt x="1878912" y="16875"/>
                </a:lnTo>
                <a:lnTo>
                  <a:pt x="1895687" y="18152"/>
                </a:lnTo>
                <a:lnTo>
                  <a:pt x="1911642" y="19616"/>
                </a:lnTo>
                <a:lnTo>
                  <a:pt x="1926483" y="21453"/>
                </a:lnTo>
                <a:lnTo>
                  <a:pt x="1940243" y="23687"/>
                </a:lnTo>
                <a:lnTo>
                  <a:pt x="1953104" y="26265"/>
                </a:lnTo>
                <a:lnTo>
                  <a:pt x="1965247" y="29127"/>
                </a:lnTo>
                <a:lnTo>
                  <a:pt x="1975711" y="32665"/>
                </a:lnTo>
                <a:lnTo>
                  <a:pt x="1981329" y="37236"/>
                </a:lnTo>
                <a:lnTo>
                  <a:pt x="1980548" y="41810"/>
                </a:lnTo>
                <a:lnTo>
                  <a:pt x="1975323" y="45289"/>
                </a:lnTo>
                <a:lnTo>
                  <a:pt x="1967211" y="47660"/>
                </a:lnTo>
                <a:lnTo>
                  <a:pt x="1957167" y="49226"/>
                </a:lnTo>
                <a:lnTo>
                  <a:pt x="1945814" y="50253"/>
                </a:lnTo>
                <a:lnTo>
                  <a:pt x="1933409" y="50927"/>
                </a:lnTo>
                <a:lnTo>
                  <a:pt x="1919935" y="51371"/>
                </a:lnTo>
                <a:lnTo>
                  <a:pt x="1905450" y="51664"/>
                </a:lnTo>
                <a:lnTo>
                  <a:pt x="1889956" y="51858"/>
                </a:lnTo>
                <a:lnTo>
                  <a:pt x="1873336" y="51986"/>
                </a:lnTo>
                <a:lnTo>
                  <a:pt x="1855631" y="52072"/>
                </a:lnTo>
                <a:lnTo>
                  <a:pt x="1837011" y="52128"/>
                </a:lnTo>
                <a:lnTo>
                  <a:pt x="1817681" y="52166"/>
                </a:lnTo>
                <a:lnTo>
                  <a:pt x="1797824" y="52191"/>
                </a:lnTo>
                <a:lnTo>
                  <a:pt x="1777592" y="52208"/>
                </a:lnTo>
                <a:lnTo>
                  <a:pt x="1757098" y="52219"/>
                </a:lnTo>
                <a:lnTo>
                  <a:pt x="1736418" y="52227"/>
                </a:lnTo>
                <a:lnTo>
                  <a:pt x="1715445" y="52232"/>
                </a:lnTo>
                <a:lnTo>
                  <a:pt x="1693912" y="52235"/>
                </a:lnTo>
                <a:lnTo>
                  <a:pt x="1671719" y="52237"/>
                </a:lnTo>
                <a:lnTo>
                  <a:pt x="1648913" y="52239"/>
                </a:lnTo>
                <a:lnTo>
                  <a:pt x="1625612" y="52239"/>
                </a:lnTo>
                <a:lnTo>
                  <a:pt x="1601946" y="52235"/>
                </a:lnTo>
                <a:lnTo>
                  <a:pt x="1578512" y="52063"/>
                </a:lnTo>
                <a:lnTo>
                  <a:pt x="1556312" y="51415"/>
                </a:lnTo>
                <a:lnTo>
                  <a:pt x="1535778" y="50166"/>
                </a:lnTo>
                <a:lnTo>
                  <a:pt x="1516362" y="48514"/>
                </a:lnTo>
                <a:lnTo>
                  <a:pt x="1496871" y="46866"/>
                </a:lnTo>
                <a:lnTo>
                  <a:pt x="1476614" y="45463"/>
                </a:lnTo>
                <a:lnTo>
                  <a:pt x="1455903" y="44370"/>
                </a:lnTo>
                <a:lnTo>
                  <a:pt x="1435744" y="43562"/>
                </a:lnTo>
                <a:lnTo>
                  <a:pt x="1416684" y="42984"/>
                </a:lnTo>
                <a:lnTo>
                  <a:pt x="1398308" y="42579"/>
                </a:lnTo>
                <a:lnTo>
                  <a:pt x="1379536" y="42300"/>
                </a:lnTo>
                <a:lnTo>
                  <a:pt x="1359773" y="42108"/>
                </a:lnTo>
                <a:lnTo>
                  <a:pt x="1339398" y="41979"/>
                </a:lnTo>
                <a:lnTo>
                  <a:pt x="1319467" y="41891"/>
                </a:lnTo>
                <a:lnTo>
                  <a:pt x="1300559" y="41832"/>
                </a:lnTo>
                <a:lnTo>
                  <a:pt x="1282286" y="41793"/>
                </a:lnTo>
                <a:lnTo>
                  <a:pt x="1263583" y="41766"/>
                </a:lnTo>
                <a:lnTo>
                  <a:pt x="1243867" y="41748"/>
                </a:lnTo>
                <a:lnTo>
                  <a:pt x="1223522" y="41736"/>
                </a:lnTo>
                <a:lnTo>
                  <a:pt x="1203612" y="41729"/>
                </a:lnTo>
                <a:lnTo>
                  <a:pt x="1184718" y="41723"/>
                </a:lnTo>
                <a:lnTo>
                  <a:pt x="1166454" y="41720"/>
                </a:lnTo>
                <a:lnTo>
                  <a:pt x="1147758" y="41717"/>
                </a:lnTo>
                <a:lnTo>
                  <a:pt x="1128045" y="41716"/>
                </a:lnTo>
                <a:lnTo>
                  <a:pt x="1107704" y="41715"/>
                </a:lnTo>
                <a:lnTo>
                  <a:pt x="1087795" y="41714"/>
                </a:lnTo>
                <a:lnTo>
                  <a:pt x="1068903" y="41709"/>
                </a:lnTo>
                <a:lnTo>
                  <a:pt x="1050640" y="41536"/>
                </a:lnTo>
                <a:lnTo>
                  <a:pt x="1031944" y="40888"/>
                </a:lnTo>
                <a:lnTo>
                  <a:pt x="1012231" y="39639"/>
                </a:lnTo>
                <a:lnTo>
                  <a:pt x="991890" y="37986"/>
                </a:lnTo>
                <a:lnTo>
                  <a:pt x="971981" y="36338"/>
                </a:lnTo>
                <a:lnTo>
                  <a:pt x="953103" y="34935"/>
                </a:lnTo>
                <a:lnTo>
                  <a:pt x="935358" y="33842"/>
                </a:lnTo>
                <a:lnTo>
                  <a:pt x="918607" y="33034"/>
                </a:lnTo>
                <a:lnTo>
                  <a:pt x="902626" y="32456"/>
                </a:lnTo>
                <a:lnTo>
                  <a:pt x="886725" y="32051"/>
                </a:lnTo>
                <a:lnTo>
                  <a:pt x="869816" y="31772"/>
                </a:lnTo>
                <a:lnTo>
                  <a:pt x="851400" y="31580"/>
                </a:lnTo>
                <a:lnTo>
                  <a:pt x="831976" y="31450"/>
                </a:lnTo>
                <a:lnTo>
                  <a:pt x="812704" y="31363"/>
                </a:lnTo>
                <a:lnTo>
                  <a:pt x="794268" y="31299"/>
                </a:lnTo>
                <a:lnTo>
                  <a:pt x="776994" y="31087"/>
                </a:lnTo>
                <a:lnTo>
                  <a:pt x="761093" y="30412"/>
                </a:lnTo>
                <a:lnTo>
                  <a:pt x="746511" y="29146"/>
                </a:lnTo>
                <a:lnTo>
                  <a:pt x="732872" y="27481"/>
                </a:lnTo>
                <a:lnTo>
                  <a:pt x="719617" y="25825"/>
                </a:lnTo>
                <a:lnTo>
                  <a:pt x="706377" y="24417"/>
                </a:lnTo>
                <a:lnTo>
                  <a:pt x="692513" y="23321"/>
                </a:lnTo>
                <a:lnTo>
                  <a:pt x="677067" y="22511"/>
                </a:lnTo>
                <a:lnTo>
                  <a:pt x="659665" y="21931"/>
                </a:lnTo>
                <a:lnTo>
                  <a:pt x="640433" y="21525"/>
                </a:lnTo>
                <a:lnTo>
                  <a:pt x="619704" y="21244"/>
                </a:lnTo>
                <a:lnTo>
                  <a:pt x="597848" y="21053"/>
                </a:lnTo>
                <a:lnTo>
                  <a:pt x="575666" y="20923"/>
                </a:lnTo>
                <a:lnTo>
                  <a:pt x="554323" y="20835"/>
                </a:lnTo>
                <a:lnTo>
                  <a:pt x="534390" y="20771"/>
                </a:lnTo>
                <a:lnTo>
                  <a:pt x="516060" y="20558"/>
                </a:lnTo>
                <a:lnTo>
                  <a:pt x="499427" y="19884"/>
                </a:lnTo>
                <a:lnTo>
                  <a:pt x="484343" y="18617"/>
                </a:lnTo>
                <a:lnTo>
                  <a:pt x="470362" y="16953"/>
                </a:lnTo>
                <a:lnTo>
                  <a:pt x="456877" y="15296"/>
                </a:lnTo>
                <a:lnTo>
                  <a:pt x="443481" y="13888"/>
                </a:lnTo>
                <a:lnTo>
                  <a:pt x="429513" y="12792"/>
                </a:lnTo>
                <a:lnTo>
                  <a:pt x="413996" y="11982"/>
                </a:lnTo>
                <a:lnTo>
                  <a:pt x="396552" y="11402"/>
                </a:lnTo>
                <a:lnTo>
                  <a:pt x="377462" y="10996"/>
                </a:lnTo>
                <a:lnTo>
                  <a:pt x="357359" y="10716"/>
                </a:lnTo>
                <a:lnTo>
                  <a:pt x="336738" y="10524"/>
                </a:lnTo>
                <a:lnTo>
                  <a:pt x="316199" y="10394"/>
                </a:lnTo>
                <a:lnTo>
                  <a:pt x="296498" y="10306"/>
                </a:lnTo>
                <a:lnTo>
                  <a:pt x="277950" y="10247"/>
                </a:lnTo>
                <a:lnTo>
                  <a:pt x="260191" y="10207"/>
                </a:lnTo>
                <a:lnTo>
                  <a:pt x="242420" y="10181"/>
                </a:lnTo>
                <a:lnTo>
                  <a:pt x="224153" y="10163"/>
                </a:lnTo>
                <a:lnTo>
                  <a:pt x="205100" y="10151"/>
                </a:lnTo>
                <a:lnTo>
                  <a:pt x="185003" y="10144"/>
                </a:lnTo>
                <a:lnTo>
                  <a:pt x="163850" y="10143"/>
                </a:lnTo>
                <a:lnTo>
                  <a:pt x="141946" y="10312"/>
                </a:lnTo>
                <a:lnTo>
                  <a:pt x="119798" y="10958"/>
                </a:lnTo>
                <a:lnTo>
                  <a:pt x="97741" y="12205"/>
                </a:lnTo>
                <a:lnTo>
                  <a:pt x="76610" y="13865"/>
                </a:lnTo>
                <a:lnTo>
                  <a:pt x="55634" y="15691"/>
                </a:lnTo>
                <a:lnTo>
                  <a:pt x="31857" y="17845"/>
                </a:lnTo>
                <a:lnTo>
                  <a:pt x="0" y="20656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Freeform 266"/>
          <p:cNvSpPr/>
          <p:nvPr/>
        </p:nvSpPr>
        <p:spPr>
          <a:xfrm>
            <a:off x="4065401" y="4190732"/>
            <a:ext cx="1325190" cy="51853"/>
          </a:xfrm>
          <a:custGeom>
            <a:avLst/>
            <a:gdLst/>
            <a:ahLst/>
            <a:cxnLst/>
            <a:rect l="0" t="0" r="0" b="0"/>
            <a:pathLst>
              <a:path w="1325190" h="51853">
                <a:moveTo>
                  <a:pt x="1325189" y="10138"/>
                </a:moveTo>
                <a:lnTo>
                  <a:pt x="1316321" y="13072"/>
                </a:lnTo>
                <a:lnTo>
                  <a:pt x="1307335" y="15854"/>
                </a:lnTo>
                <a:lnTo>
                  <a:pt x="1297339" y="18749"/>
                </a:lnTo>
                <a:lnTo>
                  <a:pt x="1286359" y="21617"/>
                </a:lnTo>
                <a:lnTo>
                  <a:pt x="1274547" y="24133"/>
                </a:lnTo>
                <a:lnTo>
                  <a:pt x="1262093" y="26148"/>
                </a:lnTo>
                <a:lnTo>
                  <a:pt x="1249328" y="27834"/>
                </a:lnTo>
                <a:lnTo>
                  <a:pt x="1236695" y="29577"/>
                </a:lnTo>
                <a:lnTo>
                  <a:pt x="1224422" y="31599"/>
                </a:lnTo>
                <a:lnTo>
                  <a:pt x="1212387" y="33787"/>
                </a:lnTo>
                <a:lnTo>
                  <a:pt x="1200233" y="35803"/>
                </a:lnTo>
                <a:lnTo>
                  <a:pt x="1187757" y="37457"/>
                </a:lnTo>
                <a:lnTo>
                  <a:pt x="1174917" y="38719"/>
                </a:lnTo>
                <a:lnTo>
                  <a:pt x="1161759" y="39641"/>
                </a:lnTo>
                <a:lnTo>
                  <a:pt x="1148342" y="40296"/>
                </a:lnTo>
                <a:lnTo>
                  <a:pt x="1134568" y="40753"/>
                </a:lnTo>
                <a:lnTo>
                  <a:pt x="1120183" y="41067"/>
                </a:lnTo>
                <a:lnTo>
                  <a:pt x="1105101" y="41281"/>
                </a:lnTo>
                <a:lnTo>
                  <a:pt x="1089550" y="41426"/>
                </a:lnTo>
                <a:lnTo>
                  <a:pt x="1073958" y="41524"/>
                </a:lnTo>
                <a:lnTo>
                  <a:pt x="1058576" y="41590"/>
                </a:lnTo>
                <a:lnTo>
                  <a:pt x="1043314" y="41634"/>
                </a:lnTo>
                <a:lnTo>
                  <a:pt x="1027848" y="41664"/>
                </a:lnTo>
                <a:lnTo>
                  <a:pt x="1012003" y="41684"/>
                </a:lnTo>
                <a:lnTo>
                  <a:pt x="995920" y="41697"/>
                </a:lnTo>
                <a:lnTo>
                  <a:pt x="979962" y="41706"/>
                </a:lnTo>
                <a:lnTo>
                  <a:pt x="964341" y="41707"/>
                </a:lnTo>
                <a:lnTo>
                  <a:pt x="949257" y="41538"/>
                </a:lnTo>
                <a:lnTo>
                  <a:pt x="934974" y="40892"/>
                </a:lnTo>
                <a:lnTo>
                  <a:pt x="921550" y="39645"/>
                </a:lnTo>
                <a:lnTo>
                  <a:pt x="908721" y="37994"/>
                </a:lnTo>
                <a:lnTo>
                  <a:pt x="896026" y="36346"/>
                </a:lnTo>
                <a:lnTo>
                  <a:pt x="883182" y="34944"/>
                </a:lnTo>
                <a:lnTo>
                  <a:pt x="870096" y="33852"/>
                </a:lnTo>
                <a:lnTo>
                  <a:pt x="856771" y="33044"/>
                </a:lnTo>
                <a:lnTo>
                  <a:pt x="843246" y="32466"/>
                </a:lnTo>
                <a:lnTo>
                  <a:pt x="829570" y="32062"/>
                </a:lnTo>
                <a:lnTo>
                  <a:pt x="815784" y="31782"/>
                </a:lnTo>
                <a:lnTo>
                  <a:pt x="801917" y="31591"/>
                </a:lnTo>
                <a:lnTo>
                  <a:pt x="787996" y="31461"/>
                </a:lnTo>
                <a:lnTo>
                  <a:pt x="774037" y="31373"/>
                </a:lnTo>
                <a:lnTo>
                  <a:pt x="760052" y="31315"/>
                </a:lnTo>
                <a:lnTo>
                  <a:pt x="746049" y="31275"/>
                </a:lnTo>
                <a:lnTo>
                  <a:pt x="732036" y="31249"/>
                </a:lnTo>
                <a:lnTo>
                  <a:pt x="718009" y="31231"/>
                </a:lnTo>
                <a:lnTo>
                  <a:pt x="703809" y="31219"/>
                </a:lnTo>
                <a:lnTo>
                  <a:pt x="689130" y="31211"/>
                </a:lnTo>
                <a:lnTo>
                  <a:pt x="673848" y="31206"/>
                </a:lnTo>
                <a:lnTo>
                  <a:pt x="658161" y="31202"/>
                </a:lnTo>
                <a:lnTo>
                  <a:pt x="642477" y="31200"/>
                </a:lnTo>
                <a:lnTo>
                  <a:pt x="627037" y="31199"/>
                </a:lnTo>
                <a:lnTo>
                  <a:pt x="611908" y="31198"/>
                </a:lnTo>
                <a:lnTo>
                  <a:pt x="597062" y="31197"/>
                </a:lnTo>
                <a:lnTo>
                  <a:pt x="582446" y="31201"/>
                </a:lnTo>
                <a:lnTo>
                  <a:pt x="568004" y="31373"/>
                </a:lnTo>
                <a:lnTo>
                  <a:pt x="553687" y="32021"/>
                </a:lnTo>
                <a:lnTo>
                  <a:pt x="539457" y="33270"/>
                </a:lnTo>
                <a:lnTo>
                  <a:pt x="525290" y="34923"/>
                </a:lnTo>
                <a:lnTo>
                  <a:pt x="511164" y="36570"/>
                </a:lnTo>
                <a:lnTo>
                  <a:pt x="497067" y="37973"/>
                </a:lnTo>
                <a:lnTo>
                  <a:pt x="482989" y="39066"/>
                </a:lnTo>
                <a:lnTo>
                  <a:pt x="468924" y="39874"/>
                </a:lnTo>
                <a:lnTo>
                  <a:pt x="454864" y="40451"/>
                </a:lnTo>
                <a:lnTo>
                  <a:pt x="440642" y="40856"/>
                </a:lnTo>
                <a:lnTo>
                  <a:pt x="425948" y="41137"/>
                </a:lnTo>
                <a:lnTo>
                  <a:pt x="410656" y="41327"/>
                </a:lnTo>
                <a:lnTo>
                  <a:pt x="394961" y="41457"/>
                </a:lnTo>
                <a:lnTo>
                  <a:pt x="379273" y="41545"/>
                </a:lnTo>
                <a:lnTo>
                  <a:pt x="363830" y="41604"/>
                </a:lnTo>
                <a:lnTo>
                  <a:pt x="348699" y="41643"/>
                </a:lnTo>
                <a:lnTo>
                  <a:pt x="333852" y="41670"/>
                </a:lnTo>
                <a:lnTo>
                  <a:pt x="319236" y="41688"/>
                </a:lnTo>
                <a:lnTo>
                  <a:pt x="304793" y="41700"/>
                </a:lnTo>
                <a:lnTo>
                  <a:pt x="290475" y="41708"/>
                </a:lnTo>
                <a:lnTo>
                  <a:pt x="276246" y="41713"/>
                </a:lnTo>
                <a:lnTo>
                  <a:pt x="262078" y="41717"/>
                </a:lnTo>
                <a:lnTo>
                  <a:pt x="247952" y="41719"/>
                </a:lnTo>
                <a:lnTo>
                  <a:pt x="233859" y="41725"/>
                </a:lnTo>
                <a:lnTo>
                  <a:pt x="219955" y="41898"/>
                </a:lnTo>
                <a:lnTo>
                  <a:pt x="206539" y="42547"/>
                </a:lnTo>
                <a:lnTo>
                  <a:pt x="193727" y="43797"/>
                </a:lnTo>
                <a:lnTo>
                  <a:pt x="181157" y="45450"/>
                </a:lnTo>
                <a:lnTo>
                  <a:pt x="168111" y="47098"/>
                </a:lnTo>
                <a:lnTo>
                  <a:pt x="154217" y="48501"/>
                </a:lnTo>
                <a:lnTo>
                  <a:pt x="139443" y="49594"/>
                </a:lnTo>
                <a:lnTo>
                  <a:pt x="123914" y="50403"/>
                </a:lnTo>
                <a:lnTo>
                  <a:pt x="107801" y="50981"/>
                </a:lnTo>
                <a:lnTo>
                  <a:pt x="91421" y="51385"/>
                </a:lnTo>
                <a:lnTo>
                  <a:pt x="75206" y="51665"/>
                </a:lnTo>
                <a:lnTo>
                  <a:pt x="59382" y="51852"/>
                </a:lnTo>
                <a:lnTo>
                  <a:pt x="44149" y="51809"/>
                </a:lnTo>
                <a:lnTo>
                  <a:pt x="29759" y="51248"/>
                </a:lnTo>
                <a:lnTo>
                  <a:pt x="16331" y="50051"/>
                </a:lnTo>
                <a:lnTo>
                  <a:pt x="6117" y="48184"/>
                </a:lnTo>
                <a:lnTo>
                  <a:pt x="2260" y="46086"/>
                </a:lnTo>
                <a:lnTo>
                  <a:pt x="4209" y="44500"/>
                </a:lnTo>
                <a:lnTo>
                  <a:pt x="10301" y="43470"/>
                </a:lnTo>
                <a:lnTo>
                  <a:pt x="19143" y="42827"/>
                </a:lnTo>
                <a:lnTo>
                  <a:pt x="29778" y="42427"/>
                </a:lnTo>
                <a:lnTo>
                  <a:pt x="41583" y="42176"/>
                </a:lnTo>
                <a:lnTo>
                  <a:pt x="54319" y="42017"/>
                </a:lnTo>
                <a:lnTo>
                  <a:pt x="68031" y="41915"/>
                </a:lnTo>
                <a:lnTo>
                  <a:pt x="82676" y="41849"/>
                </a:lnTo>
                <a:lnTo>
                  <a:pt x="98111" y="41806"/>
                </a:lnTo>
                <a:lnTo>
                  <a:pt x="114160" y="41778"/>
                </a:lnTo>
                <a:lnTo>
                  <a:pt x="130665" y="41755"/>
                </a:lnTo>
                <a:lnTo>
                  <a:pt x="147496" y="41570"/>
                </a:lnTo>
                <a:lnTo>
                  <a:pt x="164554" y="40914"/>
                </a:lnTo>
                <a:lnTo>
                  <a:pt x="181770" y="39660"/>
                </a:lnTo>
                <a:lnTo>
                  <a:pt x="199095" y="38004"/>
                </a:lnTo>
                <a:lnTo>
                  <a:pt x="216492" y="36353"/>
                </a:lnTo>
                <a:lnTo>
                  <a:pt x="233929" y="34953"/>
                </a:lnTo>
                <a:lnTo>
                  <a:pt x="251064" y="34032"/>
                </a:lnTo>
                <a:lnTo>
                  <a:pt x="267270" y="33872"/>
                </a:lnTo>
                <a:lnTo>
                  <a:pt x="282289" y="34542"/>
                </a:lnTo>
                <a:lnTo>
                  <a:pt x="296511" y="35790"/>
                </a:lnTo>
                <a:lnTo>
                  <a:pt x="310749" y="37157"/>
                </a:lnTo>
                <a:lnTo>
                  <a:pt x="325482" y="38364"/>
                </a:lnTo>
                <a:lnTo>
                  <a:pt x="340838" y="39155"/>
                </a:lnTo>
                <a:lnTo>
                  <a:pt x="356765" y="39227"/>
                </a:lnTo>
                <a:lnTo>
                  <a:pt x="373159" y="38497"/>
                </a:lnTo>
                <a:lnTo>
                  <a:pt x="390068" y="37210"/>
                </a:lnTo>
                <a:lnTo>
                  <a:pt x="407703" y="35815"/>
                </a:lnTo>
                <a:lnTo>
                  <a:pt x="426116" y="34585"/>
                </a:lnTo>
                <a:lnTo>
                  <a:pt x="445057" y="33610"/>
                </a:lnTo>
                <a:lnTo>
                  <a:pt x="464076" y="32883"/>
                </a:lnTo>
                <a:lnTo>
                  <a:pt x="482913" y="32358"/>
                </a:lnTo>
                <a:lnTo>
                  <a:pt x="501646" y="31989"/>
                </a:lnTo>
                <a:lnTo>
                  <a:pt x="520597" y="31734"/>
                </a:lnTo>
                <a:lnTo>
                  <a:pt x="539936" y="31554"/>
                </a:lnTo>
                <a:lnTo>
                  <a:pt x="559517" y="31263"/>
                </a:lnTo>
                <a:lnTo>
                  <a:pt x="578977" y="30534"/>
                </a:lnTo>
                <a:lnTo>
                  <a:pt x="598107" y="29230"/>
                </a:lnTo>
                <a:lnTo>
                  <a:pt x="616870" y="27541"/>
                </a:lnTo>
                <a:lnTo>
                  <a:pt x="635308" y="25869"/>
                </a:lnTo>
                <a:lnTo>
                  <a:pt x="653486" y="24445"/>
                </a:lnTo>
                <a:lnTo>
                  <a:pt x="671303" y="23169"/>
                </a:lnTo>
                <a:lnTo>
                  <a:pt x="688506" y="21706"/>
                </a:lnTo>
                <a:lnTo>
                  <a:pt x="705014" y="19874"/>
                </a:lnTo>
                <a:lnTo>
                  <a:pt x="721049" y="17813"/>
                </a:lnTo>
                <a:lnTo>
                  <a:pt x="737044" y="15883"/>
                </a:lnTo>
                <a:lnTo>
                  <a:pt x="753248" y="14288"/>
                </a:lnTo>
                <a:lnTo>
                  <a:pt x="769573" y="13064"/>
                </a:lnTo>
                <a:lnTo>
                  <a:pt x="785693" y="12168"/>
                </a:lnTo>
                <a:lnTo>
                  <a:pt x="801433" y="11530"/>
                </a:lnTo>
                <a:lnTo>
                  <a:pt x="816935" y="11085"/>
                </a:lnTo>
                <a:lnTo>
                  <a:pt x="832563" y="10779"/>
                </a:lnTo>
                <a:lnTo>
                  <a:pt x="848518" y="10570"/>
                </a:lnTo>
                <a:lnTo>
                  <a:pt x="864674" y="10429"/>
                </a:lnTo>
                <a:lnTo>
                  <a:pt x="880680" y="10333"/>
                </a:lnTo>
                <a:lnTo>
                  <a:pt x="896344" y="10268"/>
                </a:lnTo>
                <a:lnTo>
                  <a:pt x="911795" y="10225"/>
                </a:lnTo>
                <a:lnTo>
                  <a:pt x="927389" y="10197"/>
                </a:lnTo>
                <a:lnTo>
                  <a:pt x="943321" y="10182"/>
                </a:lnTo>
                <a:lnTo>
                  <a:pt x="959462" y="10342"/>
                </a:lnTo>
                <a:lnTo>
                  <a:pt x="975457" y="10982"/>
                </a:lnTo>
                <a:lnTo>
                  <a:pt x="991113" y="12224"/>
                </a:lnTo>
                <a:lnTo>
                  <a:pt x="1006561" y="13873"/>
                </a:lnTo>
                <a:lnTo>
                  <a:pt x="1022152" y="15519"/>
                </a:lnTo>
                <a:lnTo>
                  <a:pt x="1038077" y="16924"/>
                </a:lnTo>
                <a:lnTo>
                  <a:pt x="1054043" y="18188"/>
                </a:lnTo>
                <a:lnTo>
                  <a:pt x="1069390" y="19645"/>
                </a:lnTo>
                <a:lnTo>
                  <a:pt x="1083792" y="21475"/>
                </a:lnTo>
                <a:lnTo>
                  <a:pt x="1097414" y="23705"/>
                </a:lnTo>
                <a:lnTo>
                  <a:pt x="1110708" y="26281"/>
                </a:lnTo>
                <a:lnTo>
                  <a:pt x="1123986" y="29123"/>
                </a:lnTo>
                <a:lnTo>
                  <a:pt x="1137379" y="31999"/>
                </a:lnTo>
                <a:lnTo>
                  <a:pt x="1150918" y="34542"/>
                </a:lnTo>
                <a:lnTo>
                  <a:pt x="1164584" y="36587"/>
                </a:lnTo>
                <a:lnTo>
                  <a:pt x="1178187" y="38297"/>
                </a:lnTo>
                <a:lnTo>
                  <a:pt x="1191394" y="40059"/>
                </a:lnTo>
                <a:lnTo>
                  <a:pt x="1204052" y="42090"/>
                </a:lnTo>
                <a:lnTo>
                  <a:pt x="1216178" y="44116"/>
                </a:lnTo>
                <a:lnTo>
                  <a:pt x="1227862" y="45492"/>
                </a:lnTo>
                <a:lnTo>
                  <a:pt x="1239134" y="45896"/>
                </a:lnTo>
                <a:lnTo>
                  <a:pt x="1247630" y="45333"/>
                </a:lnTo>
                <a:lnTo>
                  <a:pt x="1250123" y="44115"/>
                </a:lnTo>
                <a:lnTo>
                  <a:pt x="1247270" y="42585"/>
                </a:lnTo>
                <a:lnTo>
                  <a:pt x="1240629" y="40735"/>
                </a:lnTo>
                <a:lnTo>
                  <a:pt x="1231459" y="38695"/>
                </a:lnTo>
                <a:lnTo>
                  <a:pt x="1220629" y="36800"/>
                </a:lnTo>
                <a:lnTo>
                  <a:pt x="1208706" y="35240"/>
                </a:lnTo>
                <a:lnTo>
                  <a:pt x="1195897" y="34045"/>
                </a:lnTo>
                <a:lnTo>
                  <a:pt x="1182140" y="33171"/>
                </a:lnTo>
                <a:lnTo>
                  <a:pt x="1167466" y="32545"/>
                </a:lnTo>
                <a:lnTo>
                  <a:pt x="1152012" y="31940"/>
                </a:lnTo>
                <a:lnTo>
                  <a:pt x="1135951" y="30993"/>
                </a:lnTo>
                <a:lnTo>
                  <a:pt x="1119438" y="29536"/>
                </a:lnTo>
                <a:lnTo>
                  <a:pt x="1102603" y="27573"/>
                </a:lnTo>
                <a:lnTo>
                  <a:pt x="1085541" y="25183"/>
                </a:lnTo>
                <a:lnTo>
                  <a:pt x="1068322" y="22470"/>
                </a:lnTo>
                <a:lnTo>
                  <a:pt x="1050997" y="19682"/>
                </a:lnTo>
                <a:lnTo>
                  <a:pt x="1033599" y="17198"/>
                </a:lnTo>
                <a:lnTo>
                  <a:pt x="1016147" y="15198"/>
                </a:lnTo>
                <a:lnTo>
                  <a:pt x="998494" y="13688"/>
                </a:lnTo>
                <a:lnTo>
                  <a:pt x="980342" y="12592"/>
                </a:lnTo>
                <a:lnTo>
                  <a:pt x="961577" y="11817"/>
                </a:lnTo>
                <a:lnTo>
                  <a:pt x="942397" y="11279"/>
                </a:lnTo>
                <a:lnTo>
                  <a:pt x="923214" y="10909"/>
                </a:lnTo>
                <a:lnTo>
                  <a:pt x="904273" y="10653"/>
                </a:lnTo>
                <a:lnTo>
                  <a:pt x="885639" y="10310"/>
                </a:lnTo>
                <a:lnTo>
                  <a:pt x="867287" y="9547"/>
                </a:lnTo>
                <a:lnTo>
                  <a:pt x="849164" y="8221"/>
                </a:lnTo>
                <a:lnTo>
                  <a:pt x="831213" y="6516"/>
                </a:lnTo>
                <a:lnTo>
                  <a:pt x="813387" y="4833"/>
                </a:lnTo>
                <a:lnTo>
                  <a:pt x="795649" y="3407"/>
                </a:lnTo>
                <a:lnTo>
                  <a:pt x="777972" y="2299"/>
                </a:lnTo>
                <a:lnTo>
                  <a:pt x="760338" y="1480"/>
                </a:lnTo>
                <a:lnTo>
                  <a:pt x="742727" y="895"/>
                </a:lnTo>
                <a:lnTo>
                  <a:pt x="724967" y="486"/>
                </a:lnTo>
                <a:lnTo>
                  <a:pt x="706745" y="203"/>
                </a:lnTo>
                <a:lnTo>
                  <a:pt x="687932" y="14"/>
                </a:lnTo>
                <a:lnTo>
                  <a:pt x="668720" y="56"/>
                </a:lnTo>
                <a:lnTo>
                  <a:pt x="649516" y="616"/>
                </a:lnTo>
                <a:lnTo>
                  <a:pt x="630560" y="1805"/>
                </a:lnTo>
                <a:lnTo>
                  <a:pt x="611916" y="3418"/>
                </a:lnTo>
                <a:lnTo>
                  <a:pt x="593558" y="5040"/>
                </a:lnTo>
                <a:lnTo>
                  <a:pt x="575431" y="6424"/>
                </a:lnTo>
                <a:lnTo>
                  <a:pt x="557478" y="7505"/>
                </a:lnTo>
                <a:lnTo>
                  <a:pt x="539650" y="8305"/>
                </a:lnTo>
                <a:lnTo>
                  <a:pt x="521915" y="8874"/>
                </a:lnTo>
                <a:lnTo>
                  <a:pt x="504411" y="9102"/>
                </a:lnTo>
                <a:lnTo>
                  <a:pt x="487424" y="8731"/>
                </a:lnTo>
                <a:lnTo>
                  <a:pt x="471066" y="7671"/>
                </a:lnTo>
                <a:lnTo>
                  <a:pt x="455131" y="6147"/>
                </a:lnTo>
                <a:lnTo>
                  <a:pt x="439206" y="4586"/>
                </a:lnTo>
                <a:lnTo>
                  <a:pt x="423043" y="3242"/>
                </a:lnTo>
                <a:lnTo>
                  <a:pt x="406576" y="2188"/>
                </a:lnTo>
                <a:lnTo>
                  <a:pt x="389829" y="1407"/>
                </a:lnTo>
                <a:lnTo>
                  <a:pt x="372850" y="846"/>
                </a:lnTo>
                <a:lnTo>
                  <a:pt x="355531" y="453"/>
                </a:lnTo>
                <a:lnTo>
                  <a:pt x="337612" y="181"/>
                </a:lnTo>
                <a:lnTo>
                  <a:pt x="319005" y="0"/>
                </a:lnTo>
                <a:lnTo>
                  <a:pt x="299934" y="46"/>
                </a:lnTo>
                <a:lnTo>
                  <a:pt x="280825" y="609"/>
                </a:lnTo>
                <a:lnTo>
                  <a:pt x="261934" y="1801"/>
                </a:lnTo>
                <a:lnTo>
                  <a:pt x="243332" y="3415"/>
                </a:lnTo>
                <a:lnTo>
                  <a:pt x="225003" y="5037"/>
                </a:lnTo>
                <a:lnTo>
                  <a:pt x="206899" y="6427"/>
                </a:lnTo>
                <a:lnTo>
                  <a:pt x="189132" y="7681"/>
                </a:lnTo>
                <a:lnTo>
                  <a:pt x="171961" y="9130"/>
                </a:lnTo>
                <a:lnTo>
                  <a:pt x="155481" y="10952"/>
                </a:lnTo>
                <a:lnTo>
                  <a:pt x="139633" y="13006"/>
                </a:lnTo>
                <a:lnTo>
                  <a:pt x="124297" y="14931"/>
                </a:lnTo>
                <a:lnTo>
                  <a:pt x="109343" y="16524"/>
                </a:lnTo>
                <a:lnTo>
                  <a:pt x="94502" y="17745"/>
                </a:lnTo>
                <a:lnTo>
                  <a:pt x="79385" y="18640"/>
                </a:lnTo>
                <a:lnTo>
                  <a:pt x="63806" y="19276"/>
                </a:lnTo>
                <a:lnTo>
                  <a:pt x="47918" y="19721"/>
                </a:lnTo>
                <a:lnTo>
                  <a:pt x="32098" y="20026"/>
                </a:lnTo>
                <a:lnTo>
                  <a:pt x="16653" y="20235"/>
                </a:lnTo>
                <a:lnTo>
                  <a:pt x="4616" y="20384"/>
                </a:lnTo>
                <a:lnTo>
                  <a:pt x="0" y="20493"/>
                </a:lnTo>
                <a:lnTo>
                  <a:pt x="1974" y="20563"/>
                </a:lnTo>
                <a:lnTo>
                  <a:pt x="8429" y="20605"/>
                </a:lnTo>
                <a:lnTo>
                  <a:pt x="17701" y="20630"/>
                </a:lnTo>
                <a:lnTo>
                  <a:pt x="28720" y="20645"/>
                </a:lnTo>
                <a:lnTo>
                  <a:pt x="40831" y="20653"/>
                </a:lnTo>
                <a:lnTo>
                  <a:pt x="53794" y="20658"/>
                </a:lnTo>
                <a:lnTo>
                  <a:pt x="67669" y="20661"/>
                </a:lnTo>
                <a:lnTo>
                  <a:pt x="82429" y="20659"/>
                </a:lnTo>
                <a:lnTo>
                  <a:pt x="97944" y="20487"/>
                </a:lnTo>
                <a:lnTo>
                  <a:pt x="114048" y="19839"/>
                </a:lnTo>
                <a:lnTo>
                  <a:pt x="130589" y="18591"/>
                </a:lnTo>
                <a:lnTo>
                  <a:pt x="147445" y="16939"/>
                </a:lnTo>
                <a:lnTo>
                  <a:pt x="164520" y="15291"/>
                </a:lnTo>
                <a:lnTo>
                  <a:pt x="181752" y="13888"/>
                </a:lnTo>
                <a:lnTo>
                  <a:pt x="199257" y="12796"/>
                </a:lnTo>
                <a:lnTo>
                  <a:pt x="217308" y="11988"/>
                </a:lnTo>
                <a:lnTo>
                  <a:pt x="236011" y="11410"/>
                </a:lnTo>
                <a:lnTo>
                  <a:pt x="255318" y="11005"/>
                </a:lnTo>
                <a:lnTo>
                  <a:pt x="275119" y="10725"/>
                </a:lnTo>
                <a:lnTo>
                  <a:pt x="295293" y="10534"/>
                </a:lnTo>
                <a:lnTo>
                  <a:pt x="315740" y="10404"/>
                </a:lnTo>
                <a:lnTo>
                  <a:pt x="336378" y="10317"/>
                </a:lnTo>
                <a:lnTo>
                  <a:pt x="357147" y="10258"/>
                </a:lnTo>
                <a:lnTo>
                  <a:pt x="377839" y="10218"/>
                </a:lnTo>
                <a:lnTo>
                  <a:pt x="398118" y="10192"/>
                </a:lnTo>
                <a:lnTo>
                  <a:pt x="417840" y="10174"/>
                </a:lnTo>
                <a:lnTo>
                  <a:pt x="437186" y="10163"/>
                </a:lnTo>
                <a:lnTo>
                  <a:pt x="456556" y="10154"/>
                </a:lnTo>
                <a:lnTo>
                  <a:pt x="476184" y="10149"/>
                </a:lnTo>
                <a:lnTo>
                  <a:pt x="496131" y="10146"/>
                </a:lnTo>
                <a:lnTo>
                  <a:pt x="516368" y="10143"/>
                </a:lnTo>
                <a:lnTo>
                  <a:pt x="536839" y="10141"/>
                </a:lnTo>
                <a:lnTo>
                  <a:pt x="557486" y="10140"/>
                </a:lnTo>
                <a:lnTo>
                  <a:pt x="578260" y="10140"/>
                </a:lnTo>
                <a:lnTo>
                  <a:pt x="599119" y="10139"/>
                </a:lnTo>
                <a:lnTo>
                  <a:pt x="619872" y="10139"/>
                </a:lnTo>
                <a:lnTo>
                  <a:pt x="640192" y="10139"/>
                </a:lnTo>
                <a:lnTo>
                  <a:pt x="659927" y="10134"/>
                </a:lnTo>
                <a:lnTo>
                  <a:pt x="678773" y="9961"/>
                </a:lnTo>
                <a:lnTo>
                  <a:pt x="696209" y="9313"/>
                </a:lnTo>
                <a:lnTo>
                  <a:pt x="712100" y="8064"/>
                </a:lnTo>
                <a:lnTo>
                  <a:pt x="727094" y="6411"/>
                </a:lnTo>
                <a:lnTo>
                  <a:pt x="742390" y="4763"/>
                </a:lnTo>
                <a:lnTo>
                  <a:pt x="758655" y="3360"/>
                </a:lnTo>
                <a:lnTo>
                  <a:pt x="776026" y="2267"/>
                </a:lnTo>
                <a:lnTo>
                  <a:pt x="794377" y="1459"/>
                </a:lnTo>
                <a:lnTo>
                  <a:pt x="813507" y="886"/>
                </a:lnTo>
                <a:lnTo>
                  <a:pt x="833218" y="654"/>
                </a:lnTo>
                <a:lnTo>
                  <a:pt x="853348" y="1022"/>
                </a:lnTo>
                <a:lnTo>
                  <a:pt x="873772" y="2080"/>
                </a:lnTo>
                <a:lnTo>
                  <a:pt x="894400" y="3603"/>
                </a:lnTo>
                <a:lnTo>
                  <a:pt x="915168" y="5164"/>
                </a:lnTo>
                <a:lnTo>
                  <a:pt x="936025" y="6507"/>
                </a:lnTo>
                <a:lnTo>
                  <a:pt x="956779" y="7561"/>
                </a:lnTo>
                <a:lnTo>
                  <a:pt x="977099" y="8342"/>
                </a:lnTo>
                <a:lnTo>
                  <a:pt x="996845" y="8907"/>
                </a:lnTo>
                <a:lnTo>
                  <a:pt x="1016037" y="9473"/>
                </a:lnTo>
                <a:lnTo>
                  <a:pt x="1034771" y="10393"/>
                </a:lnTo>
                <a:lnTo>
                  <a:pt x="1053155" y="11828"/>
                </a:lnTo>
                <a:lnTo>
                  <a:pt x="1071281" y="13606"/>
                </a:lnTo>
                <a:lnTo>
                  <a:pt x="1089227" y="15339"/>
                </a:lnTo>
                <a:lnTo>
                  <a:pt x="1107031" y="16800"/>
                </a:lnTo>
                <a:lnTo>
                  <a:pt x="1124362" y="17934"/>
                </a:lnTo>
                <a:lnTo>
                  <a:pt x="1142433" y="18892"/>
                </a:lnTo>
                <a:lnTo>
                  <a:pt x="1165068" y="19755"/>
                </a:lnTo>
                <a:lnTo>
                  <a:pt x="1198847" y="20667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1" name="Group 290"/>
          <p:cNvGrpSpPr/>
          <p:nvPr/>
        </p:nvGrpSpPr>
        <p:grpSpPr>
          <a:xfrm>
            <a:off x="495782" y="915979"/>
            <a:ext cx="4894809" cy="1189721"/>
            <a:chOff x="495782" y="915979"/>
            <a:chExt cx="4894809" cy="1189721"/>
          </a:xfrm>
        </p:grpSpPr>
        <p:sp>
          <p:nvSpPr>
            <p:cNvPr id="268" name="Freeform 267"/>
            <p:cNvSpPr/>
            <p:nvPr/>
          </p:nvSpPr>
          <p:spPr>
            <a:xfrm>
              <a:off x="495782" y="915979"/>
              <a:ext cx="641644" cy="1137079"/>
            </a:xfrm>
            <a:custGeom>
              <a:avLst/>
              <a:gdLst/>
              <a:ahLst/>
              <a:cxnLst/>
              <a:rect l="0" t="0" r="0" b="0"/>
              <a:pathLst>
                <a:path w="641644" h="1137079">
                  <a:moveTo>
                    <a:pt x="209627" y="0"/>
                  </a:moveTo>
                  <a:lnTo>
                    <a:pt x="192816" y="19150"/>
                  </a:lnTo>
                  <a:lnTo>
                    <a:pt x="160129" y="73217"/>
                  </a:lnTo>
                  <a:lnTo>
                    <a:pt x="132346" y="124123"/>
                  </a:lnTo>
                  <a:lnTo>
                    <a:pt x="97313" y="182014"/>
                  </a:lnTo>
                  <a:lnTo>
                    <a:pt x="65346" y="240359"/>
                  </a:lnTo>
                  <a:lnTo>
                    <a:pt x="37855" y="301797"/>
                  </a:lnTo>
                  <a:lnTo>
                    <a:pt x="20845" y="356102"/>
                  </a:lnTo>
                  <a:lnTo>
                    <a:pt x="9802" y="410058"/>
                  </a:lnTo>
                  <a:lnTo>
                    <a:pt x="2241" y="459970"/>
                  </a:lnTo>
                  <a:lnTo>
                    <a:pt x="0" y="507514"/>
                  </a:lnTo>
                  <a:lnTo>
                    <a:pt x="2456" y="558646"/>
                  </a:lnTo>
                  <a:lnTo>
                    <a:pt x="10593" y="607722"/>
                  </a:lnTo>
                  <a:lnTo>
                    <a:pt x="20412" y="655018"/>
                  </a:lnTo>
                  <a:lnTo>
                    <a:pt x="33850" y="699837"/>
                  </a:lnTo>
                  <a:lnTo>
                    <a:pt x="59352" y="740833"/>
                  </a:lnTo>
                  <a:lnTo>
                    <a:pt x="115542" y="800503"/>
                  </a:lnTo>
                  <a:lnTo>
                    <a:pt x="178100" y="854301"/>
                  </a:lnTo>
                  <a:lnTo>
                    <a:pt x="239025" y="891075"/>
                  </a:lnTo>
                  <a:lnTo>
                    <a:pt x="300802" y="911963"/>
                  </a:lnTo>
                  <a:lnTo>
                    <a:pt x="362143" y="929950"/>
                  </a:lnTo>
                  <a:lnTo>
                    <a:pt x="417005" y="951278"/>
                  </a:lnTo>
                  <a:lnTo>
                    <a:pt x="472902" y="967968"/>
                  </a:lnTo>
                  <a:lnTo>
                    <a:pt x="529004" y="982531"/>
                  </a:lnTo>
                  <a:lnTo>
                    <a:pt x="585146" y="995502"/>
                  </a:lnTo>
                  <a:lnTo>
                    <a:pt x="613220" y="998116"/>
                  </a:lnTo>
                  <a:lnTo>
                    <a:pt x="621409" y="994134"/>
                  </a:lnTo>
                  <a:lnTo>
                    <a:pt x="625698" y="986800"/>
                  </a:lnTo>
                  <a:lnTo>
                    <a:pt x="627388" y="977231"/>
                  </a:lnTo>
                  <a:lnTo>
                    <a:pt x="625004" y="967342"/>
                  </a:lnTo>
                  <a:lnTo>
                    <a:pt x="604883" y="936657"/>
                  </a:lnTo>
                  <a:lnTo>
                    <a:pt x="556432" y="878755"/>
                  </a:lnTo>
                  <a:lnTo>
                    <a:pt x="508495" y="825778"/>
                  </a:lnTo>
                  <a:lnTo>
                    <a:pt x="505968" y="825429"/>
                  </a:lnTo>
                  <a:lnTo>
                    <a:pt x="509400" y="837520"/>
                  </a:lnTo>
                  <a:lnTo>
                    <a:pt x="530667" y="866599"/>
                  </a:lnTo>
                  <a:lnTo>
                    <a:pt x="585209" y="922988"/>
                  </a:lnTo>
                  <a:lnTo>
                    <a:pt x="636328" y="974176"/>
                  </a:lnTo>
                  <a:lnTo>
                    <a:pt x="640323" y="984023"/>
                  </a:lnTo>
                  <a:lnTo>
                    <a:pt x="641643" y="1007442"/>
                  </a:lnTo>
                  <a:lnTo>
                    <a:pt x="635211" y="1027209"/>
                  </a:lnTo>
                  <a:lnTo>
                    <a:pt x="623383" y="1043794"/>
                  </a:lnTo>
                  <a:lnTo>
                    <a:pt x="584075" y="1073504"/>
                  </a:lnTo>
                  <a:lnTo>
                    <a:pt x="527435" y="1108949"/>
                  </a:lnTo>
                  <a:lnTo>
                    <a:pt x="493896" y="113707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1269054" y="1737202"/>
              <a:ext cx="299228" cy="368498"/>
            </a:xfrm>
            <a:custGeom>
              <a:avLst/>
              <a:gdLst/>
              <a:ahLst/>
              <a:cxnLst/>
              <a:rect l="0" t="0" r="0" b="0"/>
              <a:pathLst>
                <a:path w="299228" h="368498">
                  <a:moveTo>
                    <a:pt x="15422" y="368497"/>
                  </a:moveTo>
                  <a:lnTo>
                    <a:pt x="8187" y="339771"/>
                  </a:lnTo>
                  <a:lnTo>
                    <a:pt x="5869" y="290576"/>
                  </a:lnTo>
                  <a:lnTo>
                    <a:pt x="5183" y="237265"/>
                  </a:lnTo>
                  <a:lnTo>
                    <a:pt x="4979" y="176365"/>
                  </a:lnTo>
                  <a:lnTo>
                    <a:pt x="4932" y="130637"/>
                  </a:lnTo>
                  <a:lnTo>
                    <a:pt x="4905" y="70033"/>
                  </a:lnTo>
                  <a:lnTo>
                    <a:pt x="0" y="12577"/>
                  </a:lnTo>
                  <a:lnTo>
                    <a:pt x="2801" y="9554"/>
                  </a:lnTo>
                  <a:lnTo>
                    <a:pt x="7008" y="9879"/>
                  </a:lnTo>
                  <a:lnTo>
                    <a:pt x="17922" y="19598"/>
                  </a:lnTo>
                  <a:lnTo>
                    <a:pt x="34100" y="44801"/>
                  </a:lnTo>
                  <a:lnTo>
                    <a:pt x="54883" y="96280"/>
                  </a:lnTo>
                  <a:lnTo>
                    <a:pt x="80598" y="156510"/>
                  </a:lnTo>
                  <a:lnTo>
                    <a:pt x="102572" y="207264"/>
                  </a:lnTo>
                  <a:lnTo>
                    <a:pt x="143535" y="262040"/>
                  </a:lnTo>
                  <a:lnTo>
                    <a:pt x="194640" y="319022"/>
                  </a:lnTo>
                  <a:lnTo>
                    <a:pt x="218687" y="328961"/>
                  </a:lnTo>
                  <a:lnTo>
                    <a:pt x="231651" y="331611"/>
                  </a:lnTo>
                  <a:lnTo>
                    <a:pt x="242633" y="329868"/>
                  </a:lnTo>
                  <a:lnTo>
                    <a:pt x="261074" y="318573"/>
                  </a:lnTo>
                  <a:lnTo>
                    <a:pt x="273949" y="298736"/>
                  </a:lnTo>
                  <a:lnTo>
                    <a:pt x="294395" y="240334"/>
                  </a:lnTo>
                  <a:lnTo>
                    <a:pt x="298123" y="192742"/>
                  </a:lnTo>
                  <a:lnTo>
                    <a:pt x="299227" y="135877"/>
                  </a:lnTo>
                  <a:lnTo>
                    <a:pt x="298384" y="82634"/>
                  </a:lnTo>
                  <a:lnTo>
                    <a:pt x="291331" y="28367"/>
                  </a:lnTo>
                  <a:lnTo>
                    <a:pt x="289163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1603390" y="1947703"/>
              <a:ext cx="154869" cy="131100"/>
            </a:xfrm>
            <a:custGeom>
              <a:avLst/>
              <a:gdLst/>
              <a:ahLst/>
              <a:cxnLst/>
              <a:rect l="0" t="0" r="0" b="0"/>
              <a:pathLst>
                <a:path w="154869" h="131100">
                  <a:moveTo>
                    <a:pt x="70641" y="94825"/>
                  </a:moveTo>
                  <a:lnTo>
                    <a:pt x="65051" y="32732"/>
                  </a:lnTo>
                  <a:lnTo>
                    <a:pt x="50397" y="5977"/>
                  </a:lnTo>
                  <a:lnTo>
                    <a:pt x="43107" y="1668"/>
                  </a:lnTo>
                  <a:lnTo>
                    <a:pt x="25648" y="0"/>
                  </a:lnTo>
                  <a:lnTo>
                    <a:pt x="18419" y="3532"/>
                  </a:lnTo>
                  <a:lnTo>
                    <a:pt x="7267" y="16816"/>
                  </a:lnTo>
                  <a:lnTo>
                    <a:pt x="0" y="49615"/>
                  </a:lnTo>
                  <a:lnTo>
                    <a:pt x="3437" y="88968"/>
                  </a:lnTo>
                  <a:lnTo>
                    <a:pt x="17453" y="124675"/>
                  </a:lnTo>
                  <a:lnTo>
                    <a:pt x="24654" y="129933"/>
                  </a:lnTo>
                  <a:lnTo>
                    <a:pt x="32964" y="131099"/>
                  </a:lnTo>
                  <a:lnTo>
                    <a:pt x="42013" y="129536"/>
                  </a:lnTo>
                  <a:lnTo>
                    <a:pt x="58307" y="118441"/>
                  </a:lnTo>
                  <a:lnTo>
                    <a:pt x="65928" y="110569"/>
                  </a:lnTo>
                  <a:lnTo>
                    <a:pt x="74395" y="86224"/>
                  </a:lnTo>
                  <a:lnTo>
                    <a:pt x="76653" y="71544"/>
                  </a:lnTo>
                  <a:lnTo>
                    <a:pt x="79328" y="65266"/>
                  </a:lnTo>
                  <a:lnTo>
                    <a:pt x="82281" y="64591"/>
                  </a:lnTo>
                  <a:lnTo>
                    <a:pt x="109608" y="94266"/>
                  </a:lnTo>
                  <a:lnTo>
                    <a:pt x="131633" y="100426"/>
                  </a:lnTo>
                  <a:lnTo>
                    <a:pt x="139378" y="100899"/>
                  </a:lnTo>
                  <a:lnTo>
                    <a:pt x="144542" y="100044"/>
                  </a:lnTo>
                  <a:lnTo>
                    <a:pt x="154868" y="9482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1763198" y="1894859"/>
              <a:ext cx="331974" cy="181634"/>
            </a:xfrm>
            <a:custGeom>
              <a:avLst/>
              <a:gdLst/>
              <a:ahLst/>
              <a:cxnLst/>
              <a:rect l="0" t="0" r="0" b="0"/>
              <a:pathLst>
                <a:path w="331974" h="181634">
                  <a:moveTo>
                    <a:pt x="5589" y="95027"/>
                  </a:moveTo>
                  <a:lnTo>
                    <a:pt x="0" y="111794"/>
                  </a:lnTo>
                  <a:lnTo>
                    <a:pt x="375" y="129385"/>
                  </a:lnTo>
                  <a:lnTo>
                    <a:pt x="10968" y="172601"/>
                  </a:lnTo>
                  <a:lnTo>
                    <a:pt x="8760" y="166939"/>
                  </a:lnTo>
                  <a:lnTo>
                    <a:pt x="6007" y="105204"/>
                  </a:lnTo>
                  <a:lnTo>
                    <a:pt x="5868" y="91283"/>
                  </a:lnTo>
                  <a:lnTo>
                    <a:pt x="10454" y="83172"/>
                  </a:lnTo>
                  <a:lnTo>
                    <a:pt x="18191" y="78935"/>
                  </a:lnTo>
                  <a:lnTo>
                    <a:pt x="28028" y="77280"/>
                  </a:lnTo>
                  <a:lnTo>
                    <a:pt x="35757" y="79686"/>
                  </a:lnTo>
                  <a:lnTo>
                    <a:pt x="42078" y="84799"/>
                  </a:lnTo>
                  <a:lnTo>
                    <a:pt x="66219" y="118223"/>
                  </a:lnTo>
                  <a:lnTo>
                    <a:pt x="73480" y="141211"/>
                  </a:lnTo>
                  <a:lnTo>
                    <a:pt x="76707" y="157667"/>
                  </a:lnTo>
                  <a:lnTo>
                    <a:pt x="77568" y="155504"/>
                  </a:lnTo>
                  <a:lnTo>
                    <a:pt x="82257" y="92941"/>
                  </a:lnTo>
                  <a:lnTo>
                    <a:pt x="88797" y="68363"/>
                  </a:lnTo>
                  <a:lnTo>
                    <a:pt x="99502" y="49641"/>
                  </a:lnTo>
                  <a:lnTo>
                    <a:pt x="105633" y="46052"/>
                  </a:lnTo>
                  <a:lnTo>
                    <a:pt x="112059" y="46000"/>
                  </a:lnTo>
                  <a:lnTo>
                    <a:pt x="118683" y="48304"/>
                  </a:lnTo>
                  <a:lnTo>
                    <a:pt x="132282" y="63342"/>
                  </a:lnTo>
                  <a:lnTo>
                    <a:pt x="149973" y="98117"/>
                  </a:lnTo>
                  <a:lnTo>
                    <a:pt x="166430" y="146200"/>
                  </a:lnTo>
                  <a:lnTo>
                    <a:pt x="170139" y="150199"/>
                  </a:lnTo>
                  <a:lnTo>
                    <a:pt x="173780" y="149356"/>
                  </a:lnTo>
                  <a:lnTo>
                    <a:pt x="180946" y="139060"/>
                  </a:lnTo>
                  <a:lnTo>
                    <a:pt x="188031" y="122786"/>
                  </a:lnTo>
                  <a:lnTo>
                    <a:pt x="201318" y="110094"/>
                  </a:lnTo>
                  <a:lnTo>
                    <a:pt x="258819" y="84897"/>
                  </a:lnTo>
                  <a:lnTo>
                    <a:pt x="269165" y="81254"/>
                  </a:lnTo>
                  <a:lnTo>
                    <a:pt x="286901" y="67848"/>
                  </a:lnTo>
                  <a:lnTo>
                    <a:pt x="294906" y="59360"/>
                  </a:lnTo>
                  <a:lnTo>
                    <a:pt x="299073" y="50192"/>
                  </a:lnTo>
                  <a:lnTo>
                    <a:pt x="300583" y="30646"/>
                  </a:lnTo>
                  <a:lnTo>
                    <a:pt x="295838" y="21691"/>
                  </a:lnTo>
                  <a:lnTo>
                    <a:pt x="278088" y="5501"/>
                  </a:lnTo>
                  <a:lnTo>
                    <a:pt x="267974" y="1418"/>
                  </a:lnTo>
                  <a:lnTo>
                    <a:pt x="247377" y="0"/>
                  </a:lnTo>
                  <a:lnTo>
                    <a:pt x="229644" y="6389"/>
                  </a:lnTo>
                  <a:lnTo>
                    <a:pt x="213963" y="18198"/>
                  </a:lnTo>
                  <a:lnTo>
                    <a:pt x="199195" y="35144"/>
                  </a:lnTo>
                  <a:lnTo>
                    <a:pt x="191072" y="57494"/>
                  </a:lnTo>
                  <a:lnTo>
                    <a:pt x="188632" y="81855"/>
                  </a:lnTo>
                  <a:lnTo>
                    <a:pt x="195005" y="116470"/>
                  </a:lnTo>
                  <a:lnTo>
                    <a:pt x="205197" y="142382"/>
                  </a:lnTo>
                  <a:lnTo>
                    <a:pt x="220646" y="160137"/>
                  </a:lnTo>
                  <a:lnTo>
                    <a:pt x="259159" y="181067"/>
                  </a:lnTo>
                  <a:lnTo>
                    <a:pt x="269392" y="181633"/>
                  </a:lnTo>
                  <a:lnTo>
                    <a:pt x="290121" y="176022"/>
                  </a:lnTo>
                  <a:lnTo>
                    <a:pt x="331973" y="14766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2110645" y="1881582"/>
              <a:ext cx="169665" cy="168963"/>
            </a:xfrm>
            <a:custGeom>
              <a:avLst/>
              <a:gdLst/>
              <a:ahLst/>
              <a:cxnLst/>
              <a:rect l="0" t="0" r="0" b="0"/>
              <a:pathLst>
                <a:path w="169665" h="168963">
                  <a:moveTo>
                    <a:pt x="121396" y="13547"/>
                  </a:moveTo>
                  <a:lnTo>
                    <a:pt x="110218" y="2369"/>
                  </a:lnTo>
                  <a:lnTo>
                    <a:pt x="89132" y="0"/>
                  </a:lnTo>
                  <a:lnTo>
                    <a:pt x="39114" y="8011"/>
                  </a:lnTo>
                  <a:lnTo>
                    <a:pt x="11748" y="23085"/>
                  </a:lnTo>
                  <a:lnTo>
                    <a:pt x="6184" y="31604"/>
                  </a:lnTo>
                  <a:lnTo>
                    <a:pt x="0" y="53548"/>
                  </a:lnTo>
                  <a:lnTo>
                    <a:pt x="1861" y="60102"/>
                  </a:lnTo>
                  <a:lnTo>
                    <a:pt x="6611" y="63301"/>
                  </a:lnTo>
                  <a:lnTo>
                    <a:pt x="21248" y="63736"/>
                  </a:lnTo>
                  <a:lnTo>
                    <a:pt x="75019" y="56955"/>
                  </a:lnTo>
                  <a:lnTo>
                    <a:pt x="109604" y="61634"/>
                  </a:lnTo>
                  <a:lnTo>
                    <a:pt x="136490" y="76018"/>
                  </a:lnTo>
                  <a:lnTo>
                    <a:pt x="159273" y="95098"/>
                  </a:lnTo>
                  <a:lnTo>
                    <a:pt x="167476" y="114913"/>
                  </a:lnTo>
                  <a:lnTo>
                    <a:pt x="169664" y="126748"/>
                  </a:lnTo>
                  <a:lnTo>
                    <a:pt x="167612" y="135807"/>
                  </a:lnTo>
                  <a:lnTo>
                    <a:pt x="162736" y="143017"/>
                  </a:lnTo>
                  <a:lnTo>
                    <a:pt x="147958" y="154148"/>
                  </a:lnTo>
                  <a:lnTo>
                    <a:pt x="129692" y="162994"/>
                  </a:lnTo>
                  <a:lnTo>
                    <a:pt x="88499" y="168962"/>
                  </a:lnTo>
                  <a:lnTo>
                    <a:pt x="62321" y="164119"/>
                  </a:lnTo>
                  <a:lnTo>
                    <a:pt x="26640" y="15041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2621596" y="1684559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52050"/>
                  </a:lnTo>
                  <a:lnTo>
                    <a:pt x="8333" y="101990"/>
                  </a:lnTo>
                  <a:lnTo>
                    <a:pt x="10094" y="160786"/>
                  </a:lnTo>
                  <a:lnTo>
                    <a:pt x="17678" y="218630"/>
                  </a:lnTo>
                  <a:lnTo>
                    <a:pt x="20389" y="282049"/>
                  </a:lnTo>
                  <a:lnTo>
                    <a:pt x="23978" y="319486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2495253" y="1853304"/>
              <a:ext cx="231628" cy="20769"/>
            </a:xfrm>
            <a:custGeom>
              <a:avLst/>
              <a:gdLst/>
              <a:ahLst/>
              <a:cxnLst/>
              <a:rect l="0" t="0" r="0" b="0"/>
              <a:pathLst>
                <a:path w="231628" h="20769">
                  <a:moveTo>
                    <a:pt x="231627" y="10240"/>
                  </a:moveTo>
                  <a:lnTo>
                    <a:pt x="173011" y="1175"/>
                  </a:lnTo>
                  <a:lnTo>
                    <a:pt x="111601" y="0"/>
                  </a:lnTo>
                  <a:lnTo>
                    <a:pt x="56317" y="2888"/>
                  </a:lnTo>
                  <a:lnTo>
                    <a:pt x="0" y="2076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2763405" y="1663502"/>
              <a:ext cx="321445" cy="371399"/>
            </a:xfrm>
            <a:custGeom>
              <a:avLst/>
              <a:gdLst/>
              <a:ahLst/>
              <a:cxnLst/>
              <a:rect l="0" t="0" r="0" b="0"/>
              <a:pathLst>
                <a:path w="321445" h="3713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88103"/>
                  </a:lnTo>
                  <a:lnTo>
                    <a:pt x="23344" y="141138"/>
                  </a:lnTo>
                  <a:lnTo>
                    <a:pt x="33727" y="200136"/>
                  </a:lnTo>
                  <a:lnTo>
                    <a:pt x="43042" y="254012"/>
                  </a:lnTo>
                  <a:lnTo>
                    <a:pt x="49902" y="314731"/>
                  </a:lnTo>
                  <a:lnTo>
                    <a:pt x="53360" y="332903"/>
                  </a:lnTo>
                  <a:lnTo>
                    <a:pt x="51069" y="312588"/>
                  </a:lnTo>
                  <a:lnTo>
                    <a:pt x="62647" y="262782"/>
                  </a:lnTo>
                  <a:lnTo>
                    <a:pt x="78127" y="237089"/>
                  </a:lnTo>
                  <a:lnTo>
                    <a:pt x="85534" y="232928"/>
                  </a:lnTo>
                  <a:lnTo>
                    <a:pt x="103121" y="231426"/>
                  </a:lnTo>
                  <a:lnTo>
                    <a:pt x="110385" y="235002"/>
                  </a:lnTo>
                  <a:lnTo>
                    <a:pt x="121575" y="248335"/>
                  </a:lnTo>
                  <a:lnTo>
                    <a:pt x="144357" y="293896"/>
                  </a:lnTo>
                  <a:lnTo>
                    <a:pt x="149152" y="320523"/>
                  </a:lnTo>
                  <a:lnTo>
                    <a:pt x="152771" y="327156"/>
                  </a:lnTo>
                  <a:lnTo>
                    <a:pt x="157522" y="329238"/>
                  </a:lnTo>
                  <a:lnTo>
                    <a:pt x="170211" y="325313"/>
                  </a:lnTo>
                  <a:lnTo>
                    <a:pt x="227276" y="290578"/>
                  </a:lnTo>
                  <a:lnTo>
                    <a:pt x="273819" y="256100"/>
                  </a:lnTo>
                  <a:lnTo>
                    <a:pt x="290695" y="229520"/>
                  </a:lnTo>
                  <a:lnTo>
                    <a:pt x="292960" y="209634"/>
                  </a:lnTo>
                  <a:lnTo>
                    <a:pt x="291926" y="199417"/>
                  </a:lnTo>
                  <a:lnTo>
                    <a:pt x="287728" y="191437"/>
                  </a:lnTo>
                  <a:lnTo>
                    <a:pt x="273704" y="179450"/>
                  </a:lnTo>
                  <a:lnTo>
                    <a:pt x="252653" y="176462"/>
                  </a:lnTo>
                  <a:lnTo>
                    <a:pt x="240489" y="177303"/>
                  </a:lnTo>
                  <a:lnTo>
                    <a:pt x="220733" y="187596"/>
                  </a:lnTo>
                  <a:lnTo>
                    <a:pt x="205324" y="203869"/>
                  </a:lnTo>
                  <a:lnTo>
                    <a:pt x="181948" y="253188"/>
                  </a:lnTo>
                  <a:lnTo>
                    <a:pt x="180677" y="273965"/>
                  </a:lnTo>
                  <a:lnTo>
                    <a:pt x="189658" y="308513"/>
                  </a:lnTo>
                  <a:lnTo>
                    <a:pt x="207137" y="342145"/>
                  </a:lnTo>
                  <a:lnTo>
                    <a:pt x="221508" y="357955"/>
                  </a:lnTo>
                  <a:lnTo>
                    <a:pt x="239594" y="368881"/>
                  </a:lnTo>
                  <a:lnTo>
                    <a:pt x="259330" y="371398"/>
                  </a:lnTo>
                  <a:lnTo>
                    <a:pt x="278630" y="367447"/>
                  </a:lnTo>
                  <a:lnTo>
                    <a:pt x="321444" y="336912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3291336" y="1797112"/>
              <a:ext cx="351525" cy="210905"/>
            </a:xfrm>
            <a:custGeom>
              <a:avLst/>
              <a:gdLst/>
              <a:ahLst/>
              <a:cxnLst/>
              <a:rect l="0" t="0" r="0" b="0"/>
              <a:pathLst>
                <a:path w="351525" h="210905">
                  <a:moveTo>
                    <a:pt x="4083" y="76960"/>
                  </a:moveTo>
                  <a:lnTo>
                    <a:pt x="62700" y="71371"/>
                  </a:lnTo>
                  <a:lnTo>
                    <a:pt x="97490" y="62306"/>
                  </a:lnTo>
                  <a:lnTo>
                    <a:pt x="106129" y="56662"/>
                  </a:lnTo>
                  <a:lnTo>
                    <a:pt x="118847" y="41033"/>
                  </a:lnTo>
                  <a:lnTo>
                    <a:pt x="120367" y="33121"/>
                  </a:lnTo>
                  <a:lnTo>
                    <a:pt x="119040" y="25507"/>
                  </a:lnTo>
                  <a:lnTo>
                    <a:pt x="115816" y="18092"/>
                  </a:lnTo>
                  <a:lnTo>
                    <a:pt x="102875" y="6733"/>
                  </a:lnTo>
                  <a:lnTo>
                    <a:pt x="94511" y="2066"/>
                  </a:lnTo>
                  <a:lnTo>
                    <a:pt x="72739" y="0"/>
                  </a:lnTo>
                  <a:lnTo>
                    <a:pt x="60383" y="1087"/>
                  </a:lnTo>
                  <a:lnTo>
                    <a:pt x="40414" y="11653"/>
                  </a:lnTo>
                  <a:lnTo>
                    <a:pt x="24910" y="28048"/>
                  </a:lnTo>
                  <a:lnTo>
                    <a:pt x="5424" y="70288"/>
                  </a:lnTo>
                  <a:lnTo>
                    <a:pt x="0" y="96222"/>
                  </a:lnTo>
                  <a:lnTo>
                    <a:pt x="6049" y="147878"/>
                  </a:lnTo>
                  <a:lnTo>
                    <a:pt x="13146" y="169311"/>
                  </a:lnTo>
                  <a:lnTo>
                    <a:pt x="24099" y="186635"/>
                  </a:lnTo>
                  <a:lnTo>
                    <a:pt x="39885" y="199014"/>
                  </a:lnTo>
                  <a:lnTo>
                    <a:pt x="59770" y="207246"/>
                  </a:lnTo>
                  <a:lnTo>
                    <a:pt x="84205" y="210904"/>
                  </a:lnTo>
                  <a:lnTo>
                    <a:pt x="104424" y="206291"/>
                  </a:lnTo>
                  <a:lnTo>
                    <a:pt x="162501" y="182508"/>
                  </a:lnTo>
                  <a:lnTo>
                    <a:pt x="214718" y="156327"/>
                  </a:lnTo>
                  <a:lnTo>
                    <a:pt x="245088" y="135051"/>
                  </a:lnTo>
                  <a:lnTo>
                    <a:pt x="261715" y="116816"/>
                  </a:lnTo>
                  <a:lnTo>
                    <a:pt x="265915" y="105871"/>
                  </a:lnTo>
                  <a:lnTo>
                    <a:pt x="267462" y="81230"/>
                  </a:lnTo>
                  <a:lnTo>
                    <a:pt x="256167" y="46640"/>
                  </a:lnTo>
                  <a:lnTo>
                    <a:pt x="248178" y="40369"/>
                  </a:lnTo>
                  <a:lnTo>
                    <a:pt x="226824" y="36521"/>
                  </a:lnTo>
                  <a:lnTo>
                    <a:pt x="216918" y="39472"/>
                  </a:lnTo>
                  <a:lnTo>
                    <a:pt x="199672" y="52110"/>
                  </a:lnTo>
                  <a:lnTo>
                    <a:pt x="190447" y="72545"/>
                  </a:lnTo>
                  <a:lnTo>
                    <a:pt x="184525" y="123791"/>
                  </a:lnTo>
                  <a:lnTo>
                    <a:pt x="189089" y="159466"/>
                  </a:lnTo>
                  <a:lnTo>
                    <a:pt x="195270" y="165889"/>
                  </a:lnTo>
                  <a:lnTo>
                    <a:pt x="204071" y="169002"/>
                  </a:lnTo>
                  <a:lnTo>
                    <a:pt x="214617" y="169907"/>
                  </a:lnTo>
                  <a:lnTo>
                    <a:pt x="223988" y="167000"/>
                  </a:lnTo>
                  <a:lnTo>
                    <a:pt x="240639" y="154413"/>
                  </a:lnTo>
                  <a:lnTo>
                    <a:pt x="257578" y="127595"/>
                  </a:lnTo>
                  <a:lnTo>
                    <a:pt x="270006" y="97422"/>
                  </a:lnTo>
                  <a:lnTo>
                    <a:pt x="272612" y="95281"/>
                  </a:lnTo>
                  <a:lnTo>
                    <a:pt x="274349" y="98533"/>
                  </a:lnTo>
                  <a:lnTo>
                    <a:pt x="278620" y="113454"/>
                  </a:lnTo>
                  <a:lnTo>
                    <a:pt x="288316" y="131784"/>
                  </a:lnTo>
                  <a:lnTo>
                    <a:pt x="303544" y="145390"/>
                  </a:lnTo>
                  <a:lnTo>
                    <a:pt x="312519" y="150656"/>
                  </a:lnTo>
                  <a:lnTo>
                    <a:pt x="320841" y="151827"/>
                  </a:lnTo>
                  <a:lnTo>
                    <a:pt x="351524" y="14013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3642860" y="1789844"/>
              <a:ext cx="126343" cy="171356"/>
            </a:xfrm>
            <a:custGeom>
              <a:avLst/>
              <a:gdLst/>
              <a:ahLst/>
              <a:cxnLst/>
              <a:rect l="0" t="0" r="0" b="0"/>
              <a:pathLst>
                <a:path w="126343" h="171356">
                  <a:moveTo>
                    <a:pt x="0" y="84228"/>
                  </a:moveTo>
                  <a:lnTo>
                    <a:pt x="17958" y="145339"/>
                  </a:lnTo>
                  <a:lnTo>
                    <a:pt x="25858" y="171355"/>
                  </a:lnTo>
                  <a:lnTo>
                    <a:pt x="6658" y="114694"/>
                  </a:lnTo>
                  <a:lnTo>
                    <a:pt x="9198" y="94259"/>
                  </a:lnTo>
                  <a:lnTo>
                    <a:pt x="13151" y="83896"/>
                  </a:lnTo>
                  <a:lnTo>
                    <a:pt x="26902" y="69263"/>
                  </a:lnTo>
                  <a:lnTo>
                    <a:pt x="81621" y="36410"/>
                  </a:lnTo>
                  <a:lnTo>
                    <a:pt x="104512" y="1507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3800787" y="1610860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1170" y="51602"/>
                  </a:lnTo>
                  <a:lnTo>
                    <a:pt x="7236" y="112646"/>
                  </a:lnTo>
                  <a:lnTo>
                    <a:pt x="10723" y="161928"/>
                  </a:lnTo>
                  <a:lnTo>
                    <a:pt x="17475" y="208505"/>
                  </a:lnTo>
                  <a:lnTo>
                    <a:pt x="21166" y="262211"/>
                  </a:lnTo>
                  <a:lnTo>
                    <a:pt x="29181" y="316697"/>
                  </a:lnTo>
                  <a:lnTo>
                    <a:pt x="39708" y="379345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3916601" y="185301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10431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3916601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3997977" y="1812488"/>
              <a:ext cx="287122" cy="169196"/>
            </a:xfrm>
            <a:custGeom>
              <a:avLst/>
              <a:gdLst/>
              <a:ahLst/>
              <a:cxnLst/>
              <a:rect l="0" t="0" r="0" b="0"/>
              <a:pathLst>
                <a:path w="287122" h="169196">
                  <a:moveTo>
                    <a:pt x="13380" y="82641"/>
                  </a:moveTo>
                  <a:lnTo>
                    <a:pt x="24559" y="93820"/>
                  </a:lnTo>
                  <a:lnTo>
                    <a:pt x="32531" y="95942"/>
                  </a:lnTo>
                  <a:lnTo>
                    <a:pt x="53867" y="95182"/>
                  </a:lnTo>
                  <a:lnTo>
                    <a:pt x="72709" y="84705"/>
                  </a:lnTo>
                  <a:lnTo>
                    <a:pt x="81008" y="76998"/>
                  </a:lnTo>
                  <a:lnTo>
                    <a:pt x="90230" y="55957"/>
                  </a:lnTo>
                  <a:lnTo>
                    <a:pt x="92690" y="43794"/>
                  </a:lnTo>
                  <a:lnTo>
                    <a:pt x="89183" y="20922"/>
                  </a:lnTo>
                  <a:lnTo>
                    <a:pt x="84973" y="9910"/>
                  </a:lnTo>
                  <a:lnTo>
                    <a:pt x="76316" y="3738"/>
                  </a:lnTo>
                  <a:lnTo>
                    <a:pt x="51101" y="0"/>
                  </a:lnTo>
                  <a:lnTo>
                    <a:pt x="39697" y="2980"/>
                  </a:lnTo>
                  <a:lnTo>
                    <a:pt x="20787" y="15651"/>
                  </a:lnTo>
                  <a:lnTo>
                    <a:pt x="2576" y="42515"/>
                  </a:lnTo>
                  <a:lnTo>
                    <a:pt x="0" y="62468"/>
                  </a:lnTo>
                  <a:lnTo>
                    <a:pt x="7878" y="109462"/>
                  </a:lnTo>
                  <a:lnTo>
                    <a:pt x="22928" y="138811"/>
                  </a:lnTo>
                  <a:lnTo>
                    <a:pt x="31444" y="143484"/>
                  </a:lnTo>
                  <a:lnTo>
                    <a:pt x="53384" y="145557"/>
                  </a:lnTo>
                  <a:lnTo>
                    <a:pt x="75613" y="139460"/>
                  </a:lnTo>
                  <a:lnTo>
                    <a:pt x="86455" y="134558"/>
                  </a:lnTo>
                  <a:lnTo>
                    <a:pt x="101620" y="119753"/>
                  </a:lnTo>
                  <a:lnTo>
                    <a:pt x="107301" y="110892"/>
                  </a:lnTo>
                  <a:lnTo>
                    <a:pt x="113429" y="107324"/>
                  </a:lnTo>
                  <a:lnTo>
                    <a:pt x="119854" y="107285"/>
                  </a:lnTo>
                  <a:lnTo>
                    <a:pt x="126477" y="109599"/>
                  </a:lnTo>
                  <a:lnTo>
                    <a:pt x="132062" y="115821"/>
                  </a:lnTo>
                  <a:lnTo>
                    <a:pt x="153214" y="166848"/>
                  </a:lnTo>
                  <a:lnTo>
                    <a:pt x="155735" y="169195"/>
                  </a:lnTo>
                  <a:lnTo>
                    <a:pt x="157417" y="166080"/>
                  </a:lnTo>
                  <a:lnTo>
                    <a:pt x="158115" y="151310"/>
                  </a:lnTo>
                  <a:lnTo>
                    <a:pt x="151517" y="97446"/>
                  </a:lnTo>
                  <a:lnTo>
                    <a:pt x="157053" y="77133"/>
                  </a:lnTo>
                  <a:lnTo>
                    <a:pt x="179670" y="45028"/>
                  </a:lnTo>
                  <a:lnTo>
                    <a:pt x="205371" y="28862"/>
                  </a:lnTo>
                  <a:lnTo>
                    <a:pt x="261076" y="12374"/>
                  </a:lnTo>
                  <a:lnTo>
                    <a:pt x="287121" y="8942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4530479" y="1767288"/>
              <a:ext cx="196817" cy="187993"/>
            </a:xfrm>
            <a:custGeom>
              <a:avLst/>
              <a:gdLst/>
              <a:ahLst/>
              <a:cxnLst/>
              <a:rect l="0" t="0" r="0" b="0"/>
              <a:pathLst>
                <a:path w="196817" h="187993">
                  <a:moveTo>
                    <a:pt x="91531" y="75199"/>
                  </a:moveTo>
                  <a:lnTo>
                    <a:pt x="89191" y="36681"/>
                  </a:lnTo>
                  <a:lnTo>
                    <a:pt x="80353" y="18695"/>
                  </a:lnTo>
                  <a:lnTo>
                    <a:pt x="65506" y="6022"/>
                  </a:lnTo>
                  <a:lnTo>
                    <a:pt x="56634" y="1005"/>
                  </a:lnTo>
                  <a:lnTo>
                    <a:pt x="47209" y="0"/>
                  </a:lnTo>
                  <a:lnTo>
                    <a:pt x="27379" y="5122"/>
                  </a:lnTo>
                  <a:lnTo>
                    <a:pt x="19517" y="12103"/>
                  </a:lnTo>
                  <a:lnTo>
                    <a:pt x="7662" y="32338"/>
                  </a:lnTo>
                  <a:lnTo>
                    <a:pt x="0" y="75627"/>
                  </a:lnTo>
                  <a:lnTo>
                    <a:pt x="5817" y="133082"/>
                  </a:lnTo>
                  <a:lnTo>
                    <a:pt x="16091" y="167218"/>
                  </a:lnTo>
                  <a:lnTo>
                    <a:pt x="27197" y="184726"/>
                  </a:lnTo>
                  <a:lnTo>
                    <a:pt x="33434" y="187992"/>
                  </a:lnTo>
                  <a:lnTo>
                    <a:pt x="39931" y="187829"/>
                  </a:lnTo>
                  <a:lnTo>
                    <a:pt x="46603" y="185380"/>
                  </a:lnTo>
                  <a:lnTo>
                    <a:pt x="57135" y="173301"/>
                  </a:lnTo>
                  <a:lnTo>
                    <a:pt x="80756" y="116682"/>
                  </a:lnTo>
                  <a:lnTo>
                    <a:pt x="84348" y="106364"/>
                  </a:lnTo>
                  <a:lnTo>
                    <a:pt x="87912" y="102994"/>
                  </a:lnTo>
                  <a:lnTo>
                    <a:pt x="91458" y="104258"/>
                  </a:lnTo>
                  <a:lnTo>
                    <a:pt x="98517" y="115020"/>
                  </a:lnTo>
                  <a:lnTo>
                    <a:pt x="115701" y="147405"/>
                  </a:lnTo>
                  <a:lnTo>
                    <a:pt x="129179" y="161103"/>
                  </a:lnTo>
                  <a:lnTo>
                    <a:pt x="146868" y="171090"/>
                  </a:lnTo>
                  <a:lnTo>
                    <a:pt x="166428" y="173189"/>
                  </a:lnTo>
                  <a:lnTo>
                    <a:pt x="196816" y="16995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4719468" y="1794783"/>
              <a:ext cx="113113" cy="164223"/>
            </a:xfrm>
            <a:custGeom>
              <a:avLst/>
              <a:gdLst/>
              <a:ahLst/>
              <a:cxnLst/>
              <a:rect l="0" t="0" r="0" b="0"/>
              <a:pathLst>
                <a:path w="113113" h="164223">
                  <a:moveTo>
                    <a:pt x="81526" y="5590"/>
                  </a:moveTo>
                  <a:lnTo>
                    <a:pt x="64759" y="0"/>
                  </a:lnTo>
                  <a:lnTo>
                    <a:pt x="57480" y="694"/>
                  </a:lnTo>
                  <a:lnTo>
                    <a:pt x="43153" y="7703"/>
                  </a:lnTo>
                  <a:lnTo>
                    <a:pt x="21934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3689" y="120166"/>
                  </a:lnTo>
                  <a:lnTo>
                    <a:pt x="15346" y="138791"/>
                  </a:lnTo>
                  <a:lnTo>
                    <a:pt x="32226" y="153697"/>
                  </a:lnTo>
                  <a:lnTo>
                    <a:pt x="51426" y="164222"/>
                  </a:lnTo>
                  <a:lnTo>
                    <a:pt x="74778" y="163440"/>
                  </a:lnTo>
                  <a:lnTo>
                    <a:pt x="113112" y="15298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4895751" y="157927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0" y="170881"/>
                  </a:lnTo>
                  <a:lnTo>
                    <a:pt x="1170" y="226733"/>
                  </a:lnTo>
                  <a:lnTo>
                    <a:pt x="11453" y="279014"/>
                  </a:lnTo>
                  <a:lnTo>
                    <a:pt x="18211" y="318587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4769409" y="172667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0"/>
                  </a:lnTo>
                  <a:lnTo>
                    <a:pt x="111600" y="8406"/>
                  </a:lnTo>
                  <a:lnTo>
                    <a:pt x="5631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001036" y="180037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001036" y="1716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5084071" y="1768787"/>
              <a:ext cx="91207" cy="166277"/>
            </a:xfrm>
            <a:custGeom>
              <a:avLst/>
              <a:gdLst/>
              <a:ahLst/>
              <a:cxnLst/>
              <a:rect l="0" t="0" r="0" b="0"/>
              <a:pathLst>
                <a:path w="91207" h="166277">
                  <a:moveTo>
                    <a:pt x="53835" y="0"/>
                  </a:moveTo>
                  <a:lnTo>
                    <a:pt x="37068" y="11178"/>
                  </a:lnTo>
                  <a:lnTo>
                    <a:pt x="25716" y="29145"/>
                  </a:lnTo>
                  <a:lnTo>
                    <a:pt x="263" y="86246"/>
                  </a:lnTo>
                  <a:lnTo>
                    <a:pt x="0" y="116321"/>
                  </a:lnTo>
                  <a:lnTo>
                    <a:pt x="12018" y="154958"/>
                  </a:lnTo>
                  <a:lnTo>
                    <a:pt x="21278" y="161797"/>
                  </a:lnTo>
                  <a:lnTo>
                    <a:pt x="47164" y="166276"/>
                  </a:lnTo>
                  <a:lnTo>
                    <a:pt x="58746" y="163493"/>
                  </a:lnTo>
                  <a:lnTo>
                    <a:pt x="77855" y="151043"/>
                  </a:lnTo>
                  <a:lnTo>
                    <a:pt x="87908" y="127572"/>
                  </a:lnTo>
                  <a:lnTo>
                    <a:pt x="91206" y="98812"/>
                  </a:lnTo>
                  <a:lnTo>
                    <a:pt x="86911" y="51581"/>
                  </a:lnTo>
                  <a:lnTo>
                    <a:pt x="85421" y="31586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5180021" y="1748138"/>
              <a:ext cx="210570" cy="220692"/>
            </a:xfrm>
            <a:custGeom>
              <a:avLst/>
              <a:gdLst/>
              <a:ahLst/>
              <a:cxnLst/>
              <a:rect l="0" t="0" r="0" b="0"/>
              <a:pathLst>
                <a:path w="210570" h="220692">
                  <a:moveTo>
                    <a:pt x="0" y="31178"/>
                  </a:moveTo>
                  <a:lnTo>
                    <a:pt x="25193" y="92288"/>
                  </a:lnTo>
                  <a:lnTo>
                    <a:pt x="46540" y="150320"/>
                  </a:lnTo>
                  <a:lnTo>
                    <a:pt x="36590" y="104520"/>
                  </a:lnTo>
                  <a:lnTo>
                    <a:pt x="43795" y="51471"/>
                  </a:lnTo>
                  <a:lnTo>
                    <a:pt x="51050" y="26159"/>
                  </a:lnTo>
                  <a:lnTo>
                    <a:pt x="62073" y="7110"/>
                  </a:lnTo>
                  <a:lnTo>
                    <a:pt x="69458" y="2265"/>
                  </a:lnTo>
                  <a:lnTo>
                    <a:pt x="87022" y="0"/>
                  </a:lnTo>
                  <a:lnTo>
                    <a:pt x="103407" y="6013"/>
                  </a:lnTo>
                  <a:lnTo>
                    <a:pt x="111052" y="10891"/>
                  </a:lnTo>
                  <a:lnTo>
                    <a:pt x="132989" y="40115"/>
                  </a:lnTo>
                  <a:lnTo>
                    <a:pt x="156954" y="97259"/>
                  </a:lnTo>
                  <a:lnTo>
                    <a:pt x="177362" y="151075"/>
                  </a:lnTo>
                  <a:lnTo>
                    <a:pt x="204579" y="208288"/>
                  </a:lnTo>
                  <a:lnTo>
                    <a:pt x="210569" y="22069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5022093" y="17056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AD5B"/>
            </a:gs>
            <a:gs pos="100000">
              <a:srgbClr val="C0FF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898190" y="52642"/>
            <a:ext cx="2356476" cy="417207"/>
            <a:chOff x="2898190" y="52642"/>
            <a:chExt cx="2356476" cy="417207"/>
          </a:xfrm>
        </p:grpSpPr>
        <p:sp>
          <p:nvSpPr>
            <p:cNvPr id="2" name="Freeform 1"/>
            <p:cNvSpPr/>
            <p:nvPr/>
          </p:nvSpPr>
          <p:spPr>
            <a:xfrm>
              <a:off x="2898190" y="52642"/>
              <a:ext cx="165603" cy="294496"/>
            </a:xfrm>
            <a:custGeom>
              <a:avLst/>
              <a:gdLst/>
              <a:ahLst/>
              <a:cxnLst/>
              <a:rect l="0" t="0" r="0" b="0"/>
              <a:pathLst>
                <a:path w="165603" h="294496">
                  <a:moveTo>
                    <a:pt x="18203" y="115813"/>
                  </a:moveTo>
                  <a:lnTo>
                    <a:pt x="18203" y="127615"/>
                  </a:lnTo>
                  <a:lnTo>
                    <a:pt x="18203" y="139385"/>
                  </a:lnTo>
                  <a:lnTo>
                    <a:pt x="18203" y="152275"/>
                  </a:lnTo>
                  <a:lnTo>
                    <a:pt x="18203" y="166123"/>
                  </a:lnTo>
                  <a:lnTo>
                    <a:pt x="18203" y="180451"/>
                  </a:lnTo>
                  <a:lnTo>
                    <a:pt x="18203" y="194920"/>
                  </a:lnTo>
                  <a:lnTo>
                    <a:pt x="18203" y="209371"/>
                  </a:lnTo>
                  <a:lnTo>
                    <a:pt x="18203" y="223746"/>
                  </a:lnTo>
                  <a:lnTo>
                    <a:pt x="18203" y="238041"/>
                  </a:lnTo>
                  <a:lnTo>
                    <a:pt x="18203" y="252265"/>
                  </a:lnTo>
                  <a:lnTo>
                    <a:pt x="18203" y="266435"/>
                  </a:lnTo>
                  <a:lnTo>
                    <a:pt x="18199" y="280472"/>
                  </a:lnTo>
                  <a:lnTo>
                    <a:pt x="18026" y="291106"/>
                  </a:lnTo>
                  <a:lnTo>
                    <a:pt x="17377" y="294495"/>
                  </a:lnTo>
                  <a:lnTo>
                    <a:pt x="16129" y="292338"/>
                  </a:lnTo>
                  <a:lnTo>
                    <a:pt x="14476" y="286624"/>
                  </a:lnTo>
                  <a:lnTo>
                    <a:pt x="12828" y="278446"/>
                  </a:lnTo>
                  <a:lnTo>
                    <a:pt x="11421" y="268501"/>
                  </a:lnTo>
                  <a:lnTo>
                    <a:pt x="10155" y="257457"/>
                  </a:lnTo>
                  <a:lnTo>
                    <a:pt x="8699" y="245997"/>
                  </a:lnTo>
                  <a:lnTo>
                    <a:pt x="6872" y="234519"/>
                  </a:lnTo>
                  <a:lnTo>
                    <a:pt x="4814" y="223019"/>
                  </a:lnTo>
                  <a:lnTo>
                    <a:pt x="2887" y="211226"/>
                  </a:lnTo>
                  <a:lnTo>
                    <a:pt x="1297" y="198991"/>
                  </a:lnTo>
                  <a:lnTo>
                    <a:pt x="248" y="186314"/>
                  </a:lnTo>
                  <a:lnTo>
                    <a:pt x="0" y="173264"/>
                  </a:lnTo>
                  <a:lnTo>
                    <a:pt x="621" y="159933"/>
                  </a:lnTo>
                  <a:lnTo>
                    <a:pt x="2175" y="146726"/>
                  </a:lnTo>
                  <a:lnTo>
                    <a:pt x="4814" y="134318"/>
                  </a:lnTo>
                  <a:lnTo>
                    <a:pt x="8519" y="123013"/>
                  </a:lnTo>
                  <a:lnTo>
                    <a:pt x="13294" y="112780"/>
                  </a:lnTo>
                  <a:lnTo>
                    <a:pt x="19248" y="103438"/>
                  </a:lnTo>
                  <a:lnTo>
                    <a:pt x="26327" y="94782"/>
                  </a:lnTo>
                  <a:lnTo>
                    <a:pt x="34350" y="86627"/>
                  </a:lnTo>
                  <a:lnTo>
                    <a:pt x="43107" y="78830"/>
                  </a:lnTo>
                  <a:lnTo>
                    <a:pt x="52403" y="71285"/>
                  </a:lnTo>
                  <a:lnTo>
                    <a:pt x="62085" y="64081"/>
                  </a:lnTo>
                  <a:lnTo>
                    <a:pt x="72036" y="57468"/>
                  </a:lnTo>
                  <a:lnTo>
                    <a:pt x="82169" y="51536"/>
                  </a:lnTo>
                  <a:lnTo>
                    <a:pt x="92261" y="46060"/>
                  </a:lnTo>
                  <a:lnTo>
                    <a:pt x="101964" y="40617"/>
                  </a:lnTo>
                  <a:lnTo>
                    <a:pt x="111120" y="34956"/>
                  </a:lnTo>
                  <a:lnTo>
                    <a:pt x="119830" y="29120"/>
                  </a:lnTo>
                  <a:lnTo>
                    <a:pt x="129419" y="22671"/>
                  </a:lnTo>
                  <a:lnTo>
                    <a:pt x="142964" y="13922"/>
                  </a:lnTo>
                  <a:lnTo>
                    <a:pt x="165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9" y="231626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5426" y="5868"/>
                  </a:lnTo>
                  <a:lnTo>
                    <a:pt x="67080" y="11432"/>
                  </a:lnTo>
                  <a:lnTo>
                    <a:pt x="58385" y="17223"/>
                  </a:lnTo>
                  <a:lnTo>
                    <a:pt x="49346" y="22980"/>
                  </a:lnTo>
                  <a:lnTo>
                    <a:pt x="39057" y="28637"/>
                  </a:lnTo>
                  <a:lnTo>
                    <a:pt x="24374" y="346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4849" y="28426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49"/>
                  </a:lnTo>
                  <a:lnTo>
                    <a:pt x="3695" y="46165"/>
                  </a:lnTo>
                  <a:lnTo>
                    <a:pt x="5546" y="58381"/>
                  </a:lnTo>
                  <a:lnTo>
                    <a:pt x="7713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84849" y="1789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69077" y="136870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6"/>
                  </a:lnTo>
                  <a:lnTo>
                    <a:pt x="3687" y="50487"/>
                  </a:lnTo>
                  <a:lnTo>
                    <a:pt x="5355" y="65463"/>
                  </a:lnTo>
                  <a:lnTo>
                    <a:pt x="6768" y="81186"/>
                  </a:lnTo>
                  <a:lnTo>
                    <a:pt x="7866" y="97462"/>
                  </a:lnTo>
                  <a:lnTo>
                    <a:pt x="8677" y="114134"/>
                  </a:lnTo>
                  <a:lnTo>
                    <a:pt x="9261" y="131075"/>
                  </a:lnTo>
                  <a:lnTo>
                    <a:pt x="9839" y="147873"/>
                  </a:lnTo>
                  <a:lnTo>
                    <a:pt x="10767" y="163850"/>
                  </a:lnTo>
                  <a:lnTo>
                    <a:pt x="12207" y="178694"/>
                  </a:lnTo>
                  <a:lnTo>
                    <a:pt x="13999" y="191992"/>
                  </a:lnTo>
                  <a:lnTo>
                    <a:pt x="15927" y="204367"/>
                  </a:lnTo>
                  <a:lnTo>
                    <a:pt x="18165" y="216902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21720" y="126341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7"/>
                  </a:lnTo>
                  <a:lnTo>
                    <a:pt x="14821" y="58458"/>
                  </a:lnTo>
                  <a:lnTo>
                    <a:pt x="18080" y="70266"/>
                  </a:lnTo>
                  <a:lnTo>
                    <a:pt x="21245" y="81965"/>
                  </a:lnTo>
                  <a:lnTo>
                    <a:pt x="23988" y="93882"/>
                  </a:lnTo>
                  <a:lnTo>
                    <a:pt x="26164" y="106199"/>
                  </a:lnTo>
                  <a:lnTo>
                    <a:pt x="27793" y="119098"/>
                  </a:lnTo>
                  <a:lnTo>
                    <a:pt x="28969" y="132828"/>
                  </a:lnTo>
                  <a:lnTo>
                    <a:pt x="29798" y="147433"/>
                  </a:lnTo>
                  <a:lnTo>
                    <a:pt x="30373" y="162622"/>
                  </a:lnTo>
                  <a:lnTo>
                    <a:pt x="30830" y="179677"/>
                  </a:lnTo>
                  <a:lnTo>
                    <a:pt x="31211" y="203449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2818" y="315854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33"/>
                  </a:lnTo>
                  <a:lnTo>
                    <a:pt x="7795" y="38164"/>
                  </a:lnTo>
                  <a:lnTo>
                    <a:pt x="8774" y="48501"/>
                  </a:lnTo>
                  <a:lnTo>
                    <a:pt x="9635" y="59755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42818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27046" y="269631"/>
              <a:ext cx="115815" cy="140981"/>
            </a:xfrm>
            <a:custGeom>
              <a:avLst/>
              <a:gdLst/>
              <a:ahLst/>
              <a:cxnLst/>
              <a:rect l="0" t="0" r="0" b="0"/>
              <a:pathLst>
                <a:path w="115815" h="140981">
                  <a:moveTo>
                    <a:pt x="0" y="35695"/>
                  </a:moveTo>
                  <a:lnTo>
                    <a:pt x="2867" y="47430"/>
                  </a:lnTo>
                  <a:lnTo>
                    <a:pt x="5009" y="58559"/>
                  </a:lnTo>
                  <a:lnTo>
                    <a:pt x="6614" y="70067"/>
                  </a:lnTo>
                  <a:lnTo>
                    <a:pt x="7870" y="78862"/>
                  </a:lnTo>
                  <a:lnTo>
                    <a:pt x="8861" y="80693"/>
                  </a:lnTo>
                  <a:lnTo>
                    <a:pt x="9519" y="76319"/>
                  </a:lnTo>
                  <a:lnTo>
                    <a:pt x="9928" y="67554"/>
                  </a:lnTo>
                  <a:lnTo>
                    <a:pt x="10510" y="56165"/>
                  </a:lnTo>
                  <a:lnTo>
                    <a:pt x="11949" y="43765"/>
                  </a:lnTo>
                  <a:lnTo>
                    <a:pt x="14545" y="31296"/>
                  </a:lnTo>
                  <a:lnTo>
                    <a:pt x="18422" y="19786"/>
                  </a:lnTo>
                  <a:lnTo>
                    <a:pt x="23696" y="10552"/>
                  </a:lnTo>
                  <a:lnTo>
                    <a:pt x="30279" y="4088"/>
                  </a:lnTo>
                  <a:lnTo>
                    <a:pt x="37781" y="524"/>
                  </a:lnTo>
                  <a:lnTo>
                    <a:pt x="45647" y="0"/>
                  </a:lnTo>
                  <a:lnTo>
                    <a:pt x="53519" y="2272"/>
                  </a:lnTo>
                  <a:lnTo>
                    <a:pt x="61090" y="6843"/>
                  </a:lnTo>
                  <a:lnTo>
                    <a:pt x="68020" y="13173"/>
                  </a:lnTo>
                  <a:lnTo>
                    <a:pt x="74197" y="20790"/>
                  </a:lnTo>
                  <a:lnTo>
                    <a:pt x="79683" y="29321"/>
                  </a:lnTo>
                  <a:lnTo>
                    <a:pt x="84610" y="38491"/>
                  </a:lnTo>
                  <a:lnTo>
                    <a:pt x="89114" y="48101"/>
                  </a:lnTo>
                  <a:lnTo>
                    <a:pt x="93311" y="58010"/>
                  </a:lnTo>
                  <a:lnTo>
                    <a:pt x="97291" y="68122"/>
                  </a:lnTo>
                  <a:lnTo>
                    <a:pt x="101115" y="78367"/>
                  </a:lnTo>
                  <a:lnTo>
                    <a:pt x="104680" y="88630"/>
                  </a:lnTo>
                  <a:lnTo>
                    <a:pt x="108074" y="99962"/>
                  </a:lnTo>
                  <a:lnTo>
                    <a:pt x="111597" y="115594"/>
                  </a:lnTo>
                  <a:lnTo>
                    <a:pt x="115814" y="140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95543" y="178984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0" y="99753"/>
                  </a:lnTo>
                  <a:lnTo>
                    <a:pt x="0" y="116811"/>
                  </a:lnTo>
                  <a:lnTo>
                    <a:pt x="0" y="134030"/>
                  </a:lnTo>
                  <a:lnTo>
                    <a:pt x="5" y="151342"/>
                  </a:lnTo>
                  <a:lnTo>
                    <a:pt x="207" y="168341"/>
                  </a:lnTo>
                  <a:lnTo>
                    <a:pt x="1109" y="186153"/>
                  </a:lnTo>
                  <a:lnTo>
                    <a:pt x="3907" y="208578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11316" y="294797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4315" y="0"/>
                  </a:lnTo>
                  <a:lnTo>
                    <a:pt x="150404" y="0"/>
                  </a:lnTo>
                  <a:lnTo>
                    <a:pt x="135911" y="0"/>
                  </a:lnTo>
                  <a:lnTo>
                    <a:pt x="120882" y="0"/>
                  </a:lnTo>
                  <a:lnTo>
                    <a:pt x="105705" y="0"/>
                  </a:lnTo>
                  <a:lnTo>
                    <a:pt x="90643" y="0"/>
                  </a:lnTo>
                  <a:lnTo>
                    <a:pt x="75814" y="0"/>
                  </a:lnTo>
                  <a:lnTo>
                    <a:pt x="59497" y="0"/>
                  </a:lnTo>
                  <a:lnTo>
                    <a:pt x="369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79772" y="147398"/>
              <a:ext cx="273742" cy="256565"/>
            </a:xfrm>
            <a:custGeom>
              <a:avLst/>
              <a:gdLst/>
              <a:ahLst/>
              <a:cxnLst/>
              <a:rect l="0" t="0" r="0" b="0"/>
              <a:pathLst>
                <a:path w="273742" h="25656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1" y="88346"/>
                  </a:lnTo>
                  <a:lnTo>
                    <a:pt x="8043" y="103210"/>
                  </a:lnTo>
                  <a:lnTo>
                    <a:pt x="9501" y="117870"/>
                  </a:lnTo>
                  <a:lnTo>
                    <a:pt x="11329" y="132358"/>
                  </a:lnTo>
                  <a:lnTo>
                    <a:pt x="13388" y="146714"/>
                  </a:lnTo>
                  <a:lnTo>
                    <a:pt x="15316" y="160972"/>
                  </a:lnTo>
                  <a:lnTo>
                    <a:pt x="16913" y="175063"/>
                  </a:lnTo>
                  <a:lnTo>
                    <a:pt x="18240" y="185566"/>
                  </a:lnTo>
                  <a:lnTo>
                    <a:pt x="19331" y="188339"/>
                  </a:lnTo>
                  <a:lnTo>
                    <a:pt x="20060" y="184957"/>
                  </a:lnTo>
                  <a:lnTo>
                    <a:pt x="20830" y="177775"/>
                  </a:lnTo>
                  <a:lnTo>
                    <a:pt x="22368" y="168604"/>
                  </a:lnTo>
                  <a:lnTo>
                    <a:pt x="25017" y="158531"/>
                  </a:lnTo>
                  <a:lnTo>
                    <a:pt x="28920" y="148913"/>
                  </a:lnTo>
                  <a:lnTo>
                    <a:pt x="34208" y="141536"/>
                  </a:lnTo>
                  <a:lnTo>
                    <a:pt x="40798" y="137153"/>
                  </a:lnTo>
                  <a:lnTo>
                    <a:pt x="48304" y="135643"/>
                  </a:lnTo>
                  <a:lnTo>
                    <a:pt x="56173" y="136509"/>
                  </a:lnTo>
                  <a:lnTo>
                    <a:pt x="64045" y="139199"/>
                  </a:lnTo>
                  <a:lnTo>
                    <a:pt x="71617" y="143388"/>
                  </a:lnTo>
                  <a:lnTo>
                    <a:pt x="78547" y="148996"/>
                  </a:lnTo>
                  <a:lnTo>
                    <a:pt x="84724" y="155873"/>
                  </a:lnTo>
                  <a:lnTo>
                    <a:pt x="90210" y="163943"/>
                  </a:lnTo>
                  <a:lnTo>
                    <a:pt x="95138" y="173269"/>
                  </a:lnTo>
                  <a:lnTo>
                    <a:pt x="99647" y="183741"/>
                  </a:lnTo>
                  <a:lnTo>
                    <a:pt x="104040" y="194175"/>
                  </a:lnTo>
                  <a:lnTo>
                    <a:pt x="109528" y="202333"/>
                  </a:lnTo>
                  <a:lnTo>
                    <a:pt x="116546" y="206937"/>
                  </a:lnTo>
                  <a:lnTo>
                    <a:pt x="123720" y="208072"/>
                  </a:lnTo>
                  <a:lnTo>
                    <a:pt x="130717" y="206568"/>
                  </a:lnTo>
                  <a:lnTo>
                    <a:pt x="137770" y="203233"/>
                  </a:lnTo>
                  <a:lnTo>
                    <a:pt x="145274" y="198667"/>
                  </a:lnTo>
                  <a:lnTo>
                    <a:pt x="153408" y="193289"/>
                  </a:lnTo>
                  <a:lnTo>
                    <a:pt x="162480" y="187702"/>
                  </a:lnTo>
                  <a:lnTo>
                    <a:pt x="173004" y="182703"/>
                  </a:lnTo>
                  <a:lnTo>
                    <a:pt x="185108" y="178663"/>
                  </a:lnTo>
                  <a:lnTo>
                    <a:pt x="198133" y="175270"/>
                  </a:lnTo>
                  <a:lnTo>
                    <a:pt x="210874" y="171761"/>
                  </a:lnTo>
                  <a:lnTo>
                    <a:pt x="222644" y="167681"/>
                  </a:lnTo>
                  <a:lnTo>
                    <a:pt x="232813" y="162597"/>
                  </a:lnTo>
                  <a:lnTo>
                    <a:pt x="240581" y="155960"/>
                  </a:lnTo>
                  <a:lnTo>
                    <a:pt x="245750" y="147647"/>
                  </a:lnTo>
                  <a:lnTo>
                    <a:pt x="248286" y="138333"/>
                  </a:lnTo>
                  <a:lnTo>
                    <a:pt x="248043" y="129244"/>
                  </a:lnTo>
                  <a:lnTo>
                    <a:pt x="245213" y="121076"/>
                  </a:lnTo>
                  <a:lnTo>
                    <a:pt x="240080" y="114311"/>
                  </a:lnTo>
                  <a:lnTo>
                    <a:pt x="232834" y="109450"/>
                  </a:lnTo>
                  <a:lnTo>
                    <a:pt x="223788" y="106568"/>
                  </a:lnTo>
                  <a:lnTo>
                    <a:pt x="213651" y="105736"/>
                  </a:lnTo>
                  <a:lnTo>
                    <a:pt x="203397" y="107207"/>
                  </a:lnTo>
                  <a:lnTo>
                    <a:pt x="193590" y="110899"/>
                  </a:lnTo>
                  <a:lnTo>
                    <a:pt x="184721" y="116629"/>
                  </a:lnTo>
                  <a:lnTo>
                    <a:pt x="177368" y="124285"/>
                  </a:lnTo>
                  <a:lnTo>
                    <a:pt x="171690" y="133613"/>
                  </a:lnTo>
                  <a:lnTo>
                    <a:pt x="167674" y="144111"/>
                  </a:lnTo>
                  <a:lnTo>
                    <a:pt x="165330" y="155141"/>
                  </a:lnTo>
                  <a:lnTo>
                    <a:pt x="164488" y="166300"/>
                  </a:lnTo>
                  <a:lnTo>
                    <a:pt x="164867" y="177570"/>
                  </a:lnTo>
                  <a:lnTo>
                    <a:pt x="166175" y="189203"/>
                  </a:lnTo>
                  <a:lnTo>
                    <a:pt x="168169" y="201312"/>
                  </a:lnTo>
                  <a:lnTo>
                    <a:pt x="170980" y="213395"/>
                  </a:lnTo>
                  <a:lnTo>
                    <a:pt x="175077" y="224448"/>
                  </a:lnTo>
                  <a:lnTo>
                    <a:pt x="180617" y="233989"/>
                  </a:lnTo>
                  <a:lnTo>
                    <a:pt x="187627" y="241869"/>
                  </a:lnTo>
                  <a:lnTo>
                    <a:pt x="196161" y="248020"/>
                  </a:lnTo>
                  <a:lnTo>
                    <a:pt x="206081" y="252590"/>
                  </a:lnTo>
                  <a:lnTo>
                    <a:pt x="216809" y="255541"/>
                  </a:lnTo>
                  <a:lnTo>
                    <a:pt x="227462" y="256564"/>
                  </a:lnTo>
                  <a:lnTo>
                    <a:pt x="237537" y="255674"/>
                  </a:lnTo>
                  <a:lnTo>
                    <a:pt x="246615" y="253455"/>
                  </a:lnTo>
                  <a:lnTo>
                    <a:pt x="255077" y="250671"/>
                  </a:lnTo>
                  <a:lnTo>
                    <a:pt x="263657" y="247081"/>
                  </a:lnTo>
                  <a:lnTo>
                    <a:pt x="27374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59470" y="115813"/>
              <a:ext cx="142366" cy="256955"/>
            </a:xfrm>
            <a:custGeom>
              <a:avLst/>
              <a:gdLst/>
              <a:ahLst/>
              <a:cxnLst/>
              <a:rect l="0" t="0" r="0" b="0"/>
              <a:pathLst>
                <a:path w="142366" h="256955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34"/>
                  </a:lnTo>
                  <a:lnTo>
                    <a:pt x="3002" y="68173"/>
                  </a:lnTo>
                  <a:lnTo>
                    <a:pt x="4178" y="80643"/>
                  </a:lnTo>
                  <a:lnTo>
                    <a:pt x="5812" y="93586"/>
                  </a:lnTo>
                  <a:lnTo>
                    <a:pt x="7740" y="106868"/>
                  </a:lnTo>
                  <a:lnTo>
                    <a:pt x="9580" y="120391"/>
                  </a:lnTo>
                  <a:lnTo>
                    <a:pt x="11114" y="134079"/>
                  </a:lnTo>
                  <a:lnTo>
                    <a:pt x="12297" y="147880"/>
                  </a:lnTo>
                  <a:lnTo>
                    <a:pt x="13167" y="161759"/>
                  </a:lnTo>
                  <a:lnTo>
                    <a:pt x="13791" y="175597"/>
                  </a:lnTo>
                  <a:lnTo>
                    <a:pt x="14427" y="186088"/>
                  </a:lnTo>
                  <a:lnTo>
                    <a:pt x="15430" y="189370"/>
                  </a:lnTo>
                  <a:lnTo>
                    <a:pt x="16915" y="187153"/>
                  </a:lnTo>
                  <a:lnTo>
                    <a:pt x="19045" y="181746"/>
                  </a:lnTo>
                  <a:lnTo>
                    <a:pt x="22065" y="174843"/>
                  </a:lnTo>
                  <a:lnTo>
                    <a:pt x="26026" y="167397"/>
                  </a:lnTo>
                  <a:lnTo>
                    <a:pt x="31140" y="160170"/>
                  </a:lnTo>
                  <a:lnTo>
                    <a:pt x="37851" y="153947"/>
                  </a:lnTo>
                  <a:lnTo>
                    <a:pt x="46251" y="149044"/>
                  </a:lnTo>
                  <a:lnTo>
                    <a:pt x="55976" y="145724"/>
                  </a:lnTo>
                  <a:lnTo>
                    <a:pt x="66413" y="144380"/>
                  </a:lnTo>
                  <a:lnTo>
                    <a:pt x="77129" y="145029"/>
                  </a:lnTo>
                  <a:lnTo>
                    <a:pt x="87744" y="147393"/>
                  </a:lnTo>
                  <a:lnTo>
                    <a:pt x="97865" y="151105"/>
                  </a:lnTo>
                  <a:lnTo>
                    <a:pt x="107329" y="155822"/>
                  </a:lnTo>
                  <a:lnTo>
                    <a:pt x="116005" y="161426"/>
                  </a:lnTo>
                  <a:lnTo>
                    <a:pt x="123694" y="168010"/>
                  </a:lnTo>
                  <a:lnTo>
                    <a:pt x="130378" y="175548"/>
                  </a:lnTo>
                  <a:lnTo>
                    <a:pt x="135869" y="183897"/>
                  </a:lnTo>
                  <a:lnTo>
                    <a:pt x="139735" y="192879"/>
                  </a:lnTo>
                  <a:lnTo>
                    <a:pt x="141886" y="202326"/>
                  </a:lnTo>
                  <a:lnTo>
                    <a:pt x="142365" y="211941"/>
                  </a:lnTo>
                  <a:lnTo>
                    <a:pt x="141175" y="221316"/>
                  </a:lnTo>
                  <a:lnTo>
                    <a:pt x="138477" y="230240"/>
                  </a:lnTo>
                  <a:lnTo>
                    <a:pt x="134226" y="238366"/>
                  </a:lnTo>
                  <a:lnTo>
                    <a:pt x="128100" y="245146"/>
                  </a:lnTo>
                  <a:lnTo>
                    <a:pt x="120095" y="250403"/>
                  </a:lnTo>
                  <a:lnTo>
                    <a:pt x="110636" y="254120"/>
                  </a:lnTo>
                  <a:lnTo>
                    <a:pt x="100379" y="256256"/>
                  </a:lnTo>
                  <a:lnTo>
                    <a:pt x="89779" y="256954"/>
                  </a:lnTo>
                  <a:lnTo>
                    <a:pt x="79070" y="256476"/>
                  </a:lnTo>
                  <a:lnTo>
                    <a:pt x="68354" y="255101"/>
                  </a:lnTo>
                  <a:lnTo>
                    <a:pt x="57682" y="253075"/>
                  </a:lnTo>
                  <a:lnTo>
                    <a:pt x="47513" y="250742"/>
                  </a:lnTo>
                  <a:lnTo>
                    <a:pt x="37736" y="248319"/>
                  </a:lnTo>
                  <a:lnTo>
                    <a:pt x="27491" y="245596"/>
                  </a:lnTo>
                  <a:lnTo>
                    <a:pt x="1514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17398" y="94756"/>
              <a:ext cx="25670" cy="273742"/>
            </a:xfrm>
            <a:custGeom>
              <a:avLst/>
              <a:gdLst/>
              <a:ahLst/>
              <a:cxnLst/>
              <a:rect l="0" t="0" r="0" b="0"/>
              <a:pathLst>
                <a:path w="25670" h="273742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5" y="35322"/>
                  </a:lnTo>
                  <a:lnTo>
                    <a:pt x="1325" y="46114"/>
                  </a:lnTo>
                  <a:lnTo>
                    <a:pt x="2141" y="58408"/>
                  </a:lnTo>
                  <a:lnTo>
                    <a:pt x="2825" y="71900"/>
                  </a:lnTo>
                  <a:lnTo>
                    <a:pt x="3351" y="86019"/>
                  </a:lnTo>
                  <a:lnTo>
                    <a:pt x="3742" y="100364"/>
                  </a:lnTo>
                  <a:lnTo>
                    <a:pt x="4189" y="114739"/>
                  </a:lnTo>
                  <a:lnTo>
                    <a:pt x="5029" y="129069"/>
                  </a:lnTo>
                  <a:lnTo>
                    <a:pt x="6410" y="143335"/>
                  </a:lnTo>
                  <a:lnTo>
                    <a:pt x="8152" y="157542"/>
                  </a:lnTo>
                  <a:lnTo>
                    <a:pt x="9862" y="171701"/>
                  </a:lnTo>
                  <a:lnTo>
                    <a:pt x="11311" y="185818"/>
                  </a:lnTo>
                  <a:lnTo>
                    <a:pt x="12604" y="199742"/>
                  </a:lnTo>
                  <a:lnTo>
                    <a:pt x="14079" y="213171"/>
                  </a:lnTo>
                  <a:lnTo>
                    <a:pt x="15918" y="225969"/>
                  </a:lnTo>
                  <a:lnTo>
                    <a:pt x="17993" y="237722"/>
                  </a:lnTo>
                  <a:lnTo>
                    <a:pt x="20151" y="248809"/>
                  </a:lnTo>
                  <a:lnTo>
                    <a:pt x="22582" y="260203"/>
                  </a:lnTo>
                  <a:lnTo>
                    <a:pt x="2566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0616" y="276296"/>
              <a:ext cx="153022" cy="110064"/>
            </a:xfrm>
            <a:custGeom>
              <a:avLst/>
              <a:gdLst/>
              <a:ahLst/>
              <a:cxnLst/>
              <a:rect l="0" t="0" r="0" b="0"/>
              <a:pathLst>
                <a:path w="153022" h="110064">
                  <a:moveTo>
                    <a:pt x="68793" y="39558"/>
                  </a:moveTo>
                  <a:lnTo>
                    <a:pt x="68592" y="28024"/>
                  </a:lnTo>
                  <a:lnTo>
                    <a:pt x="66672" y="18816"/>
                  </a:lnTo>
                  <a:lnTo>
                    <a:pt x="62782" y="11121"/>
                  </a:lnTo>
                  <a:lnTo>
                    <a:pt x="57202" y="5058"/>
                  </a:lnTo>
                  <a:lnTo>
                    <a:pt x="50253" y="1292"/>
                  </a:lnTo>
                  <a:lnTo>
                    <a:pt x="42263" y="0"/>
                  </a:lnTo>
                  <a:lnTo>
                    <a:pt x="33838" y="1068"/>
                  </a:lnTo>
                  <a:lnTo>
                    <a:pt x="25813" y="4362"/>
                  </a:lnTo>
                  <a:lnTo>
                    <a:pt x="18618" y="9579"/>
                  </a:lnTo>
                  <a:lnTo>
                    <a:pt x="12469" y="16485"/>
                  </a:lnTo>
                  <a:lnTo>
                    <a:pt x="7558" y="25006"/>
                  </a:lnTo>
                  <a:lnTo>
                    <a:pt x="3852" y="34951"/>
                  </a:lnTo>
                  <a:lnTo>
                    <a:pt x="1328" y="45880"/>
                  </a:lnTo>
                  <a:lnTo>
                    <a:pt x="67" y="57206"/>
                  </a:lnTo>
                  <a:lnTo>
                    <a:pt x="0" y="68554"/>
                  </a:lnTo>
                  <a:lnTo>
                    <a:pt x="1258" y="79443"/>
                  </a:lnTo>
                  <a:lnTo>
                    <a:pt x="4230" y="89224"/>
                  </a:lnTo>
                  <a:lnTo>
                    <a:pt x="8966" y="97636"/>
                  </a:lnTo>
                  <a:lnTo>
                    <a:pt x="15078" y="104284"/>
                  </a:lnTo>
                  <a:lnTo>
                    <a:pt x="21936" y="108476"/>
                  </a:lnTo>
                  <a:lnTo>
                    <a:pt x="29097" y="110063"/>
                  </a:lnTo>
                  <a:lnTo>
                    <a:pt x="36172" y="109028"/>
                  </a:lnTo>
                  <a:lnTo>
                    <a:pt x="42763" y="105226"/>
                  </a:lnTo>
                  <a:lnTo>
                    <a:pt x="48709" y="98860"/>
                  </a:lnTo>
                  <a:lnTo>
                    <a:pt x="54039" y="90538"/>
                  </a:lnTo>
                  <a:lnTo>
                    <a:pt x="58860" y="81060"/>
                  </a:lnTo>
                  <a:lnTo>
                    <a:pt x="63308" y="71034"/>
                  </a:lnTo>
                  <a:lnTo>
                    <a:pt x="67973" y="62343"/>
                  </a:lnTo>
                  <a:lnTo>
                    <a:pt x="73055" y="57880"/>
                  </a:lnTo>
                  <a:lnTo>
                    <a:pt x="77915" y="58026"/>
                  </a:lnTo>
                  <a:lnTo>
                    <a:pt x="82778" y="61301"/>
                  </a:lnTo>
                  <a:lnTo>
                    <a:pt x="87937" y="66343"/>
                  </a:lnTo>
                  <a:lnTo>
                    <a:pt x="93659" y="72158"/>
                  </a:lnTo>
                  <a:lnTo>
                    <a:pt x="100230" y="77987"/>
                  </a:lnTo>
                  <a:lnTo>
                    <a:pt x="107704" y="83456"/>
                  </a:lnTo>
                  <a:lnTo>
                    <a:pt x="115710" y="88135"/>
                  </a:lnTo>
                  <a:lnTo>
                    <a:pt x="124444" y="91753"/>
                  </a:lnTo>
                  <a:lnTo>
                    <a:pt x="135790" y="93505"/>
                  </a:lnTo>
                  <a:lnTo>
                    <a:pt x="153021" y="92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53637" y="269751"/>
              <a:ext cx="105286" cy="119804"/>
            </a:xfrm>
            <a:custGeom>
              <a:avLst/>
              <a:gdLst/>
              <a:ahLst/>
              <a:cxnLst/>
              <a:rect l="0" t="0" r="0" b="0"/>
              <a:pathLst>
                <a:path w="105286" h="119804">
                  <a:moveTo>
                    <a:pt x="0" y="3989"/>
                  </a:moveTo>
                  <a:lnTo>
                    <a:pt x="0" y="18591"/>
                  </a:lnTo>
                  <a:lnTo>
                    <a:pt x="0" y="31862"/>
                  </a:lnTo>
                  <a:lnTo>
                    <a:pt x="5" y="45059"/>
                  </a:lnTo>
                  <a:lnTo>
                    <a:pt x="177" y="58228"/>
                  </a:lnTo>
                  <a:lnTo>
                    <a:pt x="826" y="71088"/>
                  </a:lnTo>
                  <a:lnTo>
                    <a:pt x="2056" y="83414"/>
                  </a:lnTo>
                  <a:lnTo>
                    <a:pt x="3006" y="92566"/>
                  </a:lnTo>
                  <a:lnTo>
                    <a:pt x="2858" y="95179"/>
                  </a:lnTo>
                  <a:lnTo>
                    <a:pt x="2294" y="92163"/>
                  </a:lnTo>
                  <a:lnTo>
                    <a:pt x="1882" y="85278"/>
                  </a:lnTo>
                  <a:lnTo>
                    <a:pt x="2048" y="75878"/>
                  </a:lnTo>
                  <a:lnTo>
                    <a:pt x="2935" y="64863"/>
                  </a:lnTo>
                  <a:lnTo>
                    <a:pt x="4495" y="52972"/>
                  </a:lnTo>
                  <a:lnTo>
                    <a:pt x="6605" y="40880"/>
                  </a:lnTo>
                  <a:lnTo>
                    <a:pt x="9145" y="28969"/>
                  </a:lnTo>
                  <a:lnTo>
                    <a:pt x="12493" y="18014"/>
                  </a:lnTo>
                  <a:lnTo>
                    <a:pt x="17481" y="9241"/>
                  </a:lnTo>
                  <a:lnTo>
                    <a:pt x="24425" y="3134"/>
                  </a:lnTo>
                  <a:lnTo>
                    <a:pt x="32851" y="0"/>
                  </a:lnTo>
                  <a:lnTo>
                    <a:pt x="41810" y="308"/>
                  </a:lnTo>
                  <a:lnTo>
                    <a:pt x="50680" y="3956"/>
                  </a:lnTo>
                  <a:lnTo>
                    <a:pt x="59056" y="10267"/>
                  </a:lnTo>
                  <a:lnTo>
                    <a:pt x="66594" y="18305"/>
                  </a:lnTo>
                  <a:lnTo>
                    <a:pt x="73212" y="27365"/>
                  </a:lnTo>
                  <a:lnTo>
                    <a:pt x="79009" y="37017"/>
                  </a:lnTo>
                  <a:lnTo>
                    <a:pt x="84153" y="47013"/>
                  </a:lnTo>
                  <a:lnTo>
                    <a:pt x="88800" y="57208"/>
                  </a:lnTo>
                  <a:lnTo>
                    <a:pt x="92939" y="67452"/>
                  </a:lnTo>
                  <a:lnTo>
                    <a:pt x="96789" y="78776"/>
                  </a:lnTo>
                  <a:lnTo>
                    <a:pt x="100693" y="94409"/>
                  </a:lnTo>
                  <a:lnTo>
                    <a:pt x="105285" y="119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01036" y="9475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20"/>
                  </a:lnTo>
                  <a:lnTo>
                    <a:pt x="178" y="106937"/>
                  </a:lnTo>
                  <a:lnTo>
                    <a:pt x="826" y="123245"/>
                  </a:lnTo>
                  <a:lnTo>
                    <a:pt x="2075" y="139140"/>
                  </a:lnTo>
                  <a:lnTo>
                    <a:pt x="3727" y="154761"/>
                  </a:lnTo>
                  <a:lnTo>
                    <a:pt x="5376" y="170476"/>
                  </a:lnTo>
                  <a:lnTo>
                    <a:pt x="6778" y="186487"/>
                  </a:lnTo>
                  <a:lnTo>
                    <a:pt x="7873" y="202658"/>
                  </a:lnTo>
                  <a:lnTo>
                    <a:pt x="8801" y="220494"/>
                  </a:lnTo>
                  <a:lnTo>
                    <a:pt x="9639" y="244919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23231" y="178984"/>
              <a:ext cx="62034" cy="157928"/>
            </a:xfrm>
            <a:custGeom>
              <a:avLst/>
              <a:gdLst/>
              <a:ahLst/>
              <a:cxnLst/>
              <a:rect l="0" t="0" r="0" b="0"/>
              <a:pathLst>
                <a:path w="62034" h="157928">
                  <a:moveTo>
                    <a:pt x="51504" y="0"/>
                  </a:moveTo>
                  <a:lnTo>
                    <a:pt x="45637" y="8801"/>
                  </a:lnTo>
                  <a:lnTo>
                    <a:pt x="40072" y="17148"/>
                  </a:lnTo>
                  <a:lnTo>
                    <a:pt x="34273" y="25842"/>
                  </a:lnTo>
                  <a:lnTo>
                    <a:pt x="28193" y="34790"/>
                  </a:lnTo>
                  <a:lnTo>
                    <a:pt x="21862" y="43637"/>
                  </a:lnTo>
                  <a:lnTo>
                    <a:pt x="15349" y="52185"/>
                  </a:lnTo>
                  <a:lnTo>
                    <a:pt x="9191" y="60719"/>
                  </a:lnTo>
                  <a:lnTo>
                    <a:pt x="4353" y="69893"/>
                  </a:lnTo>
                  <a:lnTo>
                    <a:pt x="1260" y="80021"/>
                  </a:lnTo>
                  <a:lnTo>
                    <a:pt x="0" y="90772"/>
                  </a:lnTo>
                  <a:lnTo>
                    <a:pt x="592" y="101381"/>
                  </a:lnTo>
                  <a:lnTo>
                    <a:pt x="2849" y="111402"/>
                  </a:lnTo>
                  <a:lnTo>
                    <a:pt x="6617" y="120570"/>
                  </a:lnTo>
                  <a:lnTo>
                    <a:pt x="11878" y="128649"/>
                  </a:lnTo>
                  <a:lnTo>
                    <a:pt x="18477" y="135628"/>
                  </a:lnTo>
                  <a:lnTo>
                    <a:pt x="25896" y="141517"/>
                  </a:lnTo>
                  <a:lnTo>
                    <a:pt x="34174" y="146821"/>
                  </a:lnTo>
                  <a:lnTo>
                    <a:pt x="45152" y="152006"/>
                  </a:lnTo>
                  <a:lnTo>
                    <a:pt x="6203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0356" y="196446"/>
              <a:ext cx="114310" cy="193109"/>
            </a:xfrm>
            <a:custGeom>
              <a:avLst/>
              <a:gdLst/>
              <a:ahLst/>
              <a:cxnLst/>
              <a:rect l="0" t="0" r="0" b="0"/>
              <a:pathLst>
                <a:path w="114310" h="193109">
                  <a:moveTo>
                    <a:pt x="71250" y="3595"/>
                  </a:moveTo>
                  <a:lnTo>
                    <a:pt x="62448" y="862"/>
                  </a:lnTo>
                  <a:lnTo>
                    <a:pt x="54102" y="0"/>
                  </a:lnTo>
                  <a:lnTo>
                    <a:pt x="45408" y="995"/>
                  </a:lnTo>
                  <a:lnTo>
                    <a:pt x="36460" y="3707"/>
                  </a:lnTo>
                  <a:lnTo>
                    <a:pt x="27613" y="8140"/>
                  </a:lnTo>
                  <a:lnTo>
                    <a:pt x="19088" y="14128"/>
                  </a:lnTo>
                  <a:lnTo>
                    <a:pt x="11418" y="21387"/>
                  </a:lnTo>
                  <a:lnTo>
                    <a:pt x="5485" y="29613"/>
                  </a:lnTo>
                  <a:lnTo>
                    <a:pt x="1624" y="38538"/>
                  </a:lnTo>
                  <a:lnTo>
                    <a:pt x="0" y="47627"/>
                  </a:lnTo>
                  <a:lnTo>
                    <a:pt x="873" y="56116"/>
                  </a:lnTo>
                  <a:lnTo>
                    <a:pt x="4128" y="63626"/>
                  </a:lnTo>
                  <a:lnTo>
                    <a:pt x="9379" y="69819"/>
                  </a:lnTo>
                  <a:lnTo>
                    <a:pt x="16174" y="74230"/>
                  </a:lnTo>
                  <a:lnTo>
                    <a:pt x="24108" y="76796"/>
                  </a:lnTo>
                  <a:lnTo>
                    <a:pt x="32854" y="78081"/>
                  </a:lnTo>
                  <a:lnTo>
                    <a:pt x="42168" y="79035"/>
                  </a:lnTo>
                  <a:lnTo>
                    <a:pt x="51870" y="80249"/>
                  </a:lnTo>
                  <a:lnTo>
                    <a:pt x="61671" y="82088"/>
                  </a:lnTo>
                  <a:lnTo>
                    <a:pt x="71178" y="84860"/>
                  </a:lnTo>
                  <a:lnTo>
                    <a:pt x="80199" y="88626"/>
                  </a:lnTo>
                  <a:lnTo>
                    <a:pt x="88562" y="93428"/>
                  </a:lnTo>
                  <a:lnTo>
                    <a:pt x="96034" y="99393"/>
                  </a:lnTo>
                  <a:lnTo>
                    <a:pt x="102569" y="106476"/>
                  </a:lnTo>
                  <a:lnTo>
                    <a:pt x="107958" y="114501"/>
                  </a:lnTo>
                  <a:lnTo>
                    <a:pt x="111755" y="123257"/>
                  </a:lnTo>
                  <a:lnTo>
                    <a:pt x="113860" y="132548"/>
                  </a:lnTo>
                  <a:lnTo>
                    <a:pt x="114309" y="142056"/>
                  </a:lnTo>
                  <a:lnTo>
                    <a:pt x="113097" y="151359"/>
                  </a:lnTo>
                  <a:lnTo>
                    <a:pt x="110386" y="160234"/>
                  </a:lnTo>
                  <a:lnTo>
                    <a:pt x="106126" y="168328"/>
                  </a:lnTo>
                  <a:lnTo>
                    <a:pt x="99994" y="175086"/>
                  </a:lnTo>
                  <a:lnTo>
                    <a:pt x="91985" y="180333"/>
                  </a:lnTo>
                  <a:lnTo>
                    <a:pt x="82397" y="184221"/>
                  </a:lnTo>
                  <a:lnTo>
                    <a:pt x="70407" y="187425"/>
                  </a:lnTo>
                  <a:lnTo>
                    <a:pt x="51610" y="190226"/>
                  </a:lnTo>
                  <a:lnTo>
                    <a:pt x="18607" y="193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58507" y="378944"/>
              <a:ext cx="2263628" cy="90905"/>
            </a:xfrm>
            <a:custGeom>
              <a:avLst/>
              <a:gdLst/>
              <a:ahLst/>
              <a:cxnLst/>
              <a:rect l="0" t="0" r="0" b="0"/>
              <a:pathLst>
                <a:path w="2263628" h="90905">
                  <a:moveTo>
                    <a:pt x="2263627" y="10610"/>
                  </a:moveTo>
                  <a:lnTo>
                    <a:pt x="2257759" y="19344"/>
                  </a:lnTo>
                  <a:lnTo>
                    <a:pt x="2252195" y="27051"/>
                  </a:lnTo>
                  <a:lnTo>
                    <a:pt x="2246391" y="34448"/>
                  </a:lnTo>
                  <a:lnTo>
                    <a:pt x="2240138" y="41537"/>
                  </a:lnTo>
                  <a:lnTo>
                    <a:pt x="2233160" y="48067"/>
                  </a:lnTo>
                  <a:lnTo>
                    <a:pt x="2225378" y="53930"/>
                  </a:lnTo>
                  <a:lnTo>
                    <a:pt x="2216877" y="58849"/>
                  </a:lnTo>
                  <a:lnTo>
                    <a:pt x="2207798" y="62323"/>
                  </a:lnTo>
                  <a:lnTo>
                    <a:pt x="2198285" y="64211"/>
                  </a:lnTo>
                  <a:lnTo>
                    <a:pt x="2188457" y="64682"/>
                  </a:lnTo>
                  <a:lnTo>
                    <a:pt x="2178407" y="64018"/>
                  </a:lnTo>
                  <a:lnTo>
                    <a:pt x="2168204" y="62509"/>
                  </a:lnTo>
                  <a:lnTo>
                    <a:pt x="2157895" y="60721"/>
                  </a:lnTo>
                  <a:lnTo>
                    <a:pt x="2147515" y="59447"/>
                  </a:lnTo>
                  <a:lnTo>
                    <a:pt x="2137085" y="59087"/>
                  </a:lnTo>
                  <a:lnTo>
                    <a:pt x="2126623" y="59832"/>
                  </a:lnTo>
                  <a:lnTo>
                    <a:pt x="2116139" y="61854"/>
                  </a:lnTo>
                  <a:lnTo>
                    <a:pt x="2105640" y="65104"/>
                  </a:lnTo>
                  <a:lnTo>
                    <a:pt x="2095131" y="69388"/>
                  </a:lnTo>
                  <a:lnTo>
                    <a:pt x="2084616" y="74471"/>
                  </a:lnTo>
                  <a:lnTo>
                    <a:pt x="2074097" y="80126"/>
                  </a:lnTo>
                  <a:lnTo>
                    <a:pt x="2063574" y="85529"/>
                  </a:lnTo>
                  <a:lnTo>
                    <a:pt x="2053050" y="89324"/>
                  </a:lnTo>
                  <a:lnTo>
                    <a:pt x="2042524" y="90904"/>
                  </a:lnTo>
                  <a:lnTo>
                    <a:pt x="2031998" y="90333"/>
                  </a:lnTo>
                  <a:lnTo>
                    <a:pt x="2021470" y="87973"/>
                  </a:lnTo>
                  <a:lnTo>
                    <a:pt x="2010942" y="84243"/>
                  </a:lnTo>
                  <a:lnTo>
                    <a:pt x="2000414" y="79674"/>
                  </a:lnTo>
                  <a:lnTo>
                    <a:pt x="1989886" y="74866"/>
                  </a:lnTo>
                  <a:lnTo>
                    <a:pt x="1979353" y="70162"/>
                  </a:lnTo>
                  <a:lnTo>
                    <a:pt x="1968652" y="65688"/>
                  </a:lnTo>
                  <a:lnTo>
                    <a:pt x="1957475" y="61450"/>
                  </a:lnTo>
                  <a:lnTo>
                    <a:pt x="1945699" y="57422"/>
                  </a:lnTo>
                  <a:lnTo>
                    <a:pt x="1933517" y="53885"/>
                  </a:lnTo>
                  <a:lnTo>
                    <a:pt x="1921340" y="51414"/>
                  </a:lnTo>
                  <a:lnTo>
                    <a:pt x="1909409" y="50233"/>
                  </a:lnTo>
                  <a:lnTo>
                    <a:pt x="1897788" y="50253"/>
                  </a:lnTo>
                  <a:lnTo>
                    <a:pt x="1886451" y="51255"/>
                  </a:lnTo>
                  <a:lnTo>
                    <a:pt x="1875340" y="52998"/>
                  </a:lnTo>
                  <a:lnTo>
                    <a:pt x="1864233" y="55115"/>
                  </a:lnTo>
                  <a:lnTo>
                    <a:pt x="1852778" y="57141"/>
                  </a:lnTo>
                  <a:lnTo>
                    <a:pt x="1840805" y="58826"/>
                  </a:lnTo>
                  <a:lnTo>
                    <a:pt x="1828321" y="59953"/>
                  </a:lnTo>
                  <a:lnTo>
                    <a:pt x="1815408" y="60260"/>
                  </a:lnTo>
                  <a:lnTo>
                    <a:pt x="1802169" y="59686"/>
                  </a:lnTo>
                  <a:lnTo>
                    <a:pt x="1788855" y="58335"/>
                  </a:lnTo>
                  <a:lnTo>
                    <a:pt x="1775845" y="56366"/>
                  </a:lnTo>
                  <a:lnTo>
                    <a:pt x="1763313" y="53933"/>
                  </a:lnTo>
                  <a:lnTo>
                    <a:pt x="1751102" y="51167"/>
                  </a:lnTo>
                  <a:lnTo>
                    <a:pt x="1738830" y="48164"/>
                  </a:lnTo>
                  <a:lnTo>
                    <a:pt x="1726273" y="45004"/>
                  </a:lnTo>
                  <a:lnTo>
                    <a:pt x="1713381" y="41899"/>
                  </a:lnTo>
                  <a:lnTo>
                    <a:pt x="1700186" y="39195"/>
                  </a:lnTo>
                  <a:lnTo>
                    <a:pt x="1686750" y="37043"/>
                  </a:lnTo>
                  <a:lnTo>
                    <a:pt x="1673133" y="35430"/>
                  </a:lnTo>
                  <a:lnTo>
                    <a:pt x="1659385" y="34264"/>
                  </a:lnTo>
                  <a:lnTo>
                    <a:pt x="1645546" y="33446"/>
                  </a:lnTo>
                  <a:lnTo>
                    <a:pt x="1631642" y="33049"/>
                  </a:lnTo>
                  <a:lnTo>
                    <a:pt x="1617695" y="33306"/>
                  </a:lnTo>
                  <a:lnTo>
                    <a:pt x="1603722" y="34293"/>
                  </a:lnTo>
                  <a:lnTo>
                    <a:pt x="1589898" y="35939"/>
                  </a:lnTo>
                  <a:lnTo>
                    <a:pt x="1576536" y="38114"/>
                  </a:lnTo>
                  <a:lnTo>
                    <a:pt x="1563765" y="40684"/>
                  </a:lnTo>
                  <a:lnTo>
                    <a:pt x="1551392" y="43375"/>
                  </a:lnTo>
                  <a:lnTo>
                    <a:pt x="1539010" y="45795"/>
                  </a:lnTo>
                  <a:lnTo>
                    <a:pt x="1526385" y="47746"/>
                  </a:lnTo>
                  <a:lnTo>
                    <a:pt x="1513617" y="49055"/>
                  </a:lnTo>
                  <a:lnTo>
                    <a:pt x="1501037" y="49483"/>
                  </a:lnTo>
                  <a:lnTo>
                    <a:pt x="1488832" y="48992"/>
                  </a:lnTo>
                  <a:lnTo>
                    <a:pt x="1477026" y="47696"/>
                  </a:lnTo>
                  <a:lnTo>
                    <a:pt x="1465564" y="45764"/>
                  </a:lnTo>
                  <a:lnTo>
                    <a:pt x="1454374" y="43356"/>
                  </a:lnTo>
                  <a:lnTo>
                    <a:pt x="1443384" y="40605"/>
                  </a:lnTo>
                  <a:lnTo>
                    <a:pt x="1432539" y="37614"/>
                  </a:lnTo>
                  <a:lnTo>
                    <a:pt x="1421785" y="34460"/>
                  </a:lnTo>
                  <a:lnTo>
                    <a:pt x="1410764" y="31361"/>
                  </a:lnTo>
                  <a:lnTo>
                    <a:pt x="1398840" y="28659"/>
                  </a:lnTo>
                  <a:lnTo>
                    <a:pt x="1385743" y="26510"/>
                  </a:lnTo>
                  <a:lnTo>
                    <a:pt x="1371692" y="24898"/>
                  </a:lnTo>
                  <a:lnTo>
                    <a:pt x="1357189" y="23733"/>
                  </a:lnTo>
                  <a:lnTo>
                    <a:pt x="1342586" y="22916"/>
                  </a:lnTo>
                  <a:lnTo>
                    <a:pt x="1328206" y="22520"/>
                  </a:lnTo>
                  <a:lnTo>
                    <a:pt x="1314405" y="22777"/>
                  </a:lnTo>
                  <a:lnTo>
                    <a:pt x="1301311" y="23765"/>
                  </a:lnTo>
                  <a:lnTo>
                    <a:pt x="1288876" y="25410"/>
                  </a:lnTo>
                  <a:lnTo>
                    <a:pt x="1276978" y="27586"/>
                  </a:lnTo>
                  <a:lnTo>
                    <a:pt x="1265487" y="30160"/>
                  </a:lnTo>
                  <a:lnTo>
                    <a:pt x="1254293" y="33024"/>
                  </a:lnTo>
                  <a:lnTo>
                    <a:pt x="1243309" y="36092"/>
                  </a:lnTo>
                  <a:lnTo>
                    <a:pt x="1232471" y="39292"/>
                  </a:lnTo>
                  <a:lnTo>
                    <a:pt x="1221733" y="42254"/>
                  </a:lnTo>
                  <a:lnTo>
                    <a:pt x="1211064" y="44330"/>
                  </a:lnTo>
                  <a:lnTo>
                    <a:pt x="1200441" y="45241"/>
                  </a:lnTo>
                  <a:lnTo>
                    <a:pt x="1189849" y="45039"/>
                  </a:lnTo>
                  <a:lnTo>
                    <a:pt x="1179278" y="43914"/>
                  </a:lnTo>
                  <a:lnTo>
                    <a:pt x="1168721" y="42084"/>
                  </a:lnTo>
                  <a:lnTo>
                    <a:pt x="1158173" y="39738"/>
                  </a:lnTo>
                  <a:lnTo>
                    <a:pt x="1147632" y="37027"/>
                  </a:lnTo>
                  <a:lnTo>
                    <a:pt x="1137091" y="34060"/>
                  </a:lnTo>
                  <a:lnTo>
                    <a:pt x="1126383" y="30917"/>
                  </a:lnTo>
                  <a:lnTo>
                    <a:pt x="1115203" y="27655"/>
                  </a:lnTo>
                  <a:lnTo>
                    <a:pt x="1103419" y="24307"/>
                  </a:lnTo>
                  <a:lnTo>
                    <a:pt x="1091063" y="20736"/>
                  </a:lnTo>
                  <a:lnTo>
                    <a:pt x="1078237" y="16653"/>
                  </a:lnTo>
                  <a:lnTo>
                    <a:pt x="1065056" y="11954"/>
                  </a:lnTo>
                  <a:lnTo>
                    <a:pt x="1051782" y="7171"/>
                  </a:lnTo>
                  <a:lnTo>
                    <a:pt x="1038797" y="3332"/>
                  </a:lnTo>
                  <a:lnTo>
                    <a:pt x="1026287" y="941"/>
                  </a:lnTo>
                  <a:lnTo>
                    <a:pt x="1014261" y="0"/>
                  </a:lnTo>
                  <a:lnTo>
                    <a:pt x="1002645" y="282"/>
                  </a:lnTo>
                  <a:lnTo>
                    <a:pt x="991347" y="1511"/>
                  </a:lnTo>
                  <a:lnTo>
                    <a:pt x="980283" y="3436"/>
                  </a:lnTo>
                  <a:lnTo>
                    <a:pt x="969388" y="5858"/>
                  </a:lnTo>
                  <a:lnTo>
                    <a:pt x="958614" y="8631"/>
                  </a:lnTo>
                  <a:lnTo>
                    <a:pt x="948089" y="11812"/>
                  </a:lnTo>
                  <a:lnTo>
                    <a:pt x="938095" y="15632"/>
                  </a:lnTo>
                  <a:lnTo>
                    <a:pt x="928738" y="20163"/>
                  </a:lnTo>
                  <a:lnTo>
                    <a:pt x="919811" y="25173"/>
                  </a:lnTo>
                  <a:lnTo>
                    <a:pt x="910896" y="30228"/>
                  </a:lnTo>
                  <a:lnTo>
                    <a:pt x="901742" y="35068"/>
                  </a:lnTo>
                  <a:lnTo>
                    <a:pt x="892118" y="39452"/>
                  </a:lnTo>
                  <a:lnTo>
                    <a:pt x="881739" y="43090"/>
                  </a:lnTo>
                  <a:lnTo>
                    <a:pt x="870529" y="45900"/>
                  </a:lnTo>
                  <a:lnTo>
                    <a:pt x="858575" y="47802"/>
                  </a:lnTo>
                  <a:lnTo>
                    <a:pt x="846027" y="48638"/>
                  </a:lnTo>
                  <a:lnTo>
                    <a:pt x="833036" y="48418"/>
                  </a:lnTo>
                  <a:lnTo>
                    <a:pt x="819891" y="47137"/>
                  </a:lnTo>
                  <a:lnTo>
                    <a:pt x="806993" y="44682"/>
                  </a:lnTo>
                  <a:lnTo>
                    <a:pt x="794532" y="41115"/>
                  </a:lnTo>
                  <a:lnTo>
                    <a:pt x="782200" y="36941"/>
                  </a:lnTo>
                  <a:lnTo>
                    <a:pt x="769313" y="32988"/>
                  </a:lnTo>
                  <a:lnTo>
                    <a:pt x="755531" y="29710"/>
                  </a:lnTo>
                  <a:lnTo>
                    <a:pt x="741002" y="27361"/>
                  </a:lnTo>
                  <a:lnTo>
                    <a:pt x="726169" y="26159"/>
                  </a:lnTo>
                  <a:lnTo>
                    <a:pt x="711341" y="26095"/>
                  </a:lnTo>
                  <a:lnTo>
                    <a:pt x="696809" y="27002"/>
                  </a:lnTo>
                  <a:lnTo>
                    <a:pt x="682904" y="28665"/>
                  </a:lnTo>
                  <a:lnTo>
                    <a:pt x="669733" y="30884"/>
                  </a:lnTo>
                  <a:lnTo>
                    <a:pt x="656905" y="33337"/>
                  </a:lnTo>
                  <a:lnTo>
                    <a:pt x="643679" y="35595"/>
                  </a:lnTo>
                  <a:lnTo>
                    <a:pt x="629666" y="37443"/>
                  </a:lnTo>
                  <a:lnTo>
                    <a:pt x="614979" y="38851"/>
                  </a:lnTo>
                  <a:lnTo>
                    <a:pt x="600041" y="39879"/>
                  </a:lnTo>
                  <a:lnTo>
                    <a:pt x="585134" y="40608"/>
                  </a:lnTo>
                  <a:lnTo>
                    <a:pt x="570208" y="41116"/>
                  </a:lnTo>
                  <a:lnTo>
                    <a:pt x="554975" y="41465"/>
                  </a:lnTo>
                  <a:lnTo>
                    <a:pt x="539293" y="41699"/>
                  </a:lnTo>
                  <a:lnTo>
                    <a:pt x="523492" y="41688"/>
                  </a:lnTo>
                  <a:lnTo>
                    <a:pt x="508257" y="41148"/>
                  </a:lnTo>
                  <a:lnTo>
                    <a:pt x="493929" y="39973"/>
                  </a:lnTo>
                  <a:lnTo>
                    <a:pt x="480359" y="38369"/>
                  </a:lnTo>
                  <a:lnTo>
                    <a:pt x="467098" y="36754"/>
                  </a:lnTo>
                  <a:lnTo>
                    <a:pt x="453843" y="35373"/>
                  </a:lnTo>
                  <a:lnTo>
                    <a:pt x="440464" y="34295"/>
                  </a:lnTo>
                  <a:lnTo>
                    <a:pt x="426935" y="33497"/>
                  </a:lnTo>
                  <a:lnTo>
                    <a:pt x="413272" y="32930"/>
                  </a:lnTo>
                  <a:lnTo>
                    <a:pt x="399500" y="32702"/>
                  </a:lnTo>
                  <a:lnTo>
                    <a:pt x="385648" y="33074"/>
                  </a:lnTo>
                  <a:lnTo>
                    <a:pt x="371743" y="34138"/>
                  </a:lnTo>
                  <a:lnTo>
                    <a:pt x="357965" y="35835"/>
                  </a:lnTo>
                  <a:lnTo>
                    <a:pt x="344635" y="38045"/>
                  </a:lnTo>
                  <a:lnTo>
                    <a:pt x="331890" y="40642"/>
                  </a:lnTo>
                  <a:lnTo>
                    <a:pt x="319705" y="43521"/>
                  </a:lnTo>
                  <a:lnTo>
                    <a:pt x="307981" y="46600"/>
                  </a:lnTo>
                  <a:lnTo>
                    <a:pt x="296612" y="49816"/>
                  </a:lnTo>
                  <a:lnTo>
                    <a:pt x="285500" y="53128"/>
                  </a:lnTo>
                  <a:lnTo>
                    <a:pt x="274572" y="56504"/>
                  </a:lnTo>
                  <a:lnTo>
                    <a:pt x="263772" y="59915"/>
                  </a:lnTo>
                  <a:lnTo>
                    <a:pt x="253060" y="63019"/>
                  </a:lnTo>
                  <a:lnTo>
                    <a:pt x="242407" y="65191"/>
                  </a:lnTo>
                  <a:lnTo>
                    <a:pt x="231791" y="66167"/>
                  </a:lnTo>
                  <a:lnTo>
                    <a:pt x="221034" y="66008"/>
                  </a:lnTo>
                  <a:lnTo>
                    <a:pt x="209820" y="64912"/>
                  </a:lnTo>
                  <a:lnTo>
                    <a:pt x="198018" y="63102"/>
                  </a:lnTo>
                  <a:lnTo>
                    <a:pt x="185820" y="60769"/>
                  </a:lnTo>
                  <a:lnTo>
                    <a:pt x="173632" y="58066"/>
                  </a:lnTo>
                  <a:lnTo>
                    <a:pt x="161689" y="55105"/>
                  </a:lnTo>
                  <a:lnTo>
                    <a:pt x="149890" y="51967"/>
                  </a:lnTo>
                  <a:lnTo>
                    <a:pt x="137901" y="48707"/>
                  </a:lnTo>
                  <a:lnTo>
                    <a:pt x="125540" y="45375"/>
                  </a:lnTo>
                  <a:lnTo>
                    <a:pt x="112779" y="42323"/>
                  </a:lnTo>
                  <a:lnTo>
                    <a:pt x="99673" y="40186"/>
                  </a:lnTo>
                  <a:lnTo>
                    <a:pt x="86302" y="39233"/>
                  </a:lnTo>
                  <a:lnTo>
                    <a:pt x="72898" y="39408"/>
                  </a:lnTo>
                  <a:lnTo>
                    <a:pt x="59825" y="40514"/>
                  </a:lnTo>
                  <a:lnTo>
                    <a:pt x="47270" y="42327"/>
                  </a:lnTo>
                  <a:lnTo>
                    <a:pt x="35683" y="44502"/>
                  </a:lnTo>
                  <a:lnTo>
                    <a:pt x="24725" y="46794"/>
                  </a:lnTo>
                  <a:lnTo>
                    <a:pt x="13436" y="49401"/>
                  </a:lnTo>
                  <a:lnTo>
                    <a:pt x="0" y="52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3212" y="810694"/>
            <a:ext cx="2705825" cy="600125"/>
            <a:chOff x="263212" y="810694"/>
            <a:chExt cx="2705825" cy="600125"/>
          </a:xfrm>
        </p:grpSpPr>
        <p:sp>
          <p:nvSpPr>
            <p:cNvPr id="23" name="Freeform 22"/>
            <p:cNvSpPr/>
            <p:nvPr/>
          </p:nvSpPr>
          <p:spPr>
            <a:xfrm>
              <a:off x="473782" y="958093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6" y="38465"/>
                  </a:lnTo>
                  <a:lnTo>
                    <a:pt x="7970" y="54173"/>
                  </a:lnTo>
                  <a:lnTo>
                    <a:pt x="9467" y="70818"/>
                  </a:lnTo>
                  <a:lnTo>
                    <a:pt x="11317" y="87949"/>
                  </a:lnTo>
                  <a:lnTo>
                    <a:pt x="13557" y="105150"/>
                  </a:lnTo>
                  <a:lnTo>
                    <a:pt x="16138" y="121984"/>
                  </a:lnTo>
                  <a:lnTo>
                    <a:pt x="18983" y="138261"/>
                  </a:lnTo>
                  <a:lnTo>
                    <a:pt x="21859" y="153984"/>
                  </a:lnTo>
                  <a:lnTo>
                    <a:pt x="24403" y="169242"/>
                  </a:lnTo>
                  <a:lnTo>
                    <a:pt x="26448" y="184132"/>
                  </a:lnTo>
                  <a:lnTo>
                    <a:pt x="28191" y="198530"/>
                  </a:lnTo>
                  <a:lnTo>
                    <a:pt x="30375" y="213708"/>
                  </a:lnTo>
                  <a:lnTo>
                    <a:pt x="34310" y="233239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3212" y="842279"/>
              <a:ext cx="389555" cy="168457"/>
            </a:xfrm>
            <a:custGeom>
              <a:avLst/>
              <a:gdLst/>
              <a:ahLst/>
              <a:cxnLst/>
              <a:rect l="0" t="0" r="0" b="0"/>
              <a:pathLst>
                <a:path w="389555" h="168457">
                  <a:moveTo>
                    <a:pt x="389554" y="0"/>
                  </a:moveTo>
                  <a:lnTo>
                    <a:pt x="383620" y="5868"/>
                  </a:lnTo>
                  <a:lnTo>
                    <a:pt x="377415" y="11432"/>
                  </a:lnTo>
                  <a:lnTo>
                    <a:pt x="370319" y="17227"/>
                  </a:lnTo>
                  <a:lnTo>
                    <a:pt x="362379" y="23135"/>
                  </a:lnTo>
                  <a:lnTo>
                    <a:pt x="353733" y="28816"/>
                  </a:lnTo>
                  <a:lnTo>
                    <a:pt x="344529" y="34096"/>
                  </a:lnTo>
                  <a:lnTo>
                    <a:pt x="334584" y="39119"/>
                  </a:lnTo>
                  <a:lnTo>
                    <a:pt x="323397" y="44253"/>
                  </a:lnTo>
                  <a:lnTo>
                    <a:pt x="310798" y="49708"/>
                  </a:lnTo>
                  <a:lnTo>
                    <a:pt x="296913" y="55525"/>
                  </a:lnTo>
                  <a:lnTo>
                    <a:pt x="281991" y="61662"/>
                  </a:lnTo>
                  <a:lnTo>
                    <a:pt x="266294" y="68049"/>
                  </a:lnTo>
                  <a:lnTo>
                    <a:pt x="250364" y="74456"/>
                  </a:lnTo>
                  <a:lnTo>
                    <a:pt x="234983" y="80525"/>
                  </a:lnTo>
                  <a:lnTo>
                    <a:pt x="220533" y="86085"/>
                  </a:lnTo>
                  <a:lnTo>
                    <a:pt x="207036" y="91139"/>
                  </a:lnTo>
                  <a:lnTo>
                    <a:pt x="194351" y="95767"/>
                  </a:lnTo>
                  <a:lnTo>
                    <a:pt x="182296" y="100066"/>
                  </a:lnTo>
                  <a:lnTo>
                    <a:pt x="170706" y="104125"/>
                  </a:lnTo>
                  <a:lnTo>
                    <a:pt x="159448" y="108010"/>
                  </a:lnTo>
                  <a:lnTo>
                    <a:pt x="148423" y="111776"/>
                  </a:lnTo>
                  <a:lnTo>
                    <a:pt x="137558" y="115459"/>
                  </a:lnTo>
                  <a:lnTo>
                    <a:pt x="126803" y="119086"/>
                  </a:lnTo>
                  <a:lnTo>
                    <a:pt x="116122" y="122674"/>
                  </a:lnTo>
                  <a:lnTo>
                    <a:pt x="105491" y="126236"/>
                  </a:lnTo>
                  <a:lnTo>
                    <a:pt x="94894" y="129781"/>
                  </a:lnTo>
                  <a:lnTo>
                    <a:pt x="84315" y="133319"/>
                  </a:lnTo>
                  <a:lnTo>
                    <a:pt x="73583" y="137017"/>
                  </a:lnTo>
                  <a:lnTo>
                    <a:pt x="62386" y="141185"/>
                  </a:lnTo>
                  <a:lnTo>
                    <a:pt x="50609" y="145946"/>
                  </a:lnTo>
                  <a:lnTo>
                    <a:pt x="38892" y="150960"/>
                  </a:lnTo>
                  <a:lnTo>
                    <a:pt x="27384" y="156016"/>
                  </a:lnTo>
                  <a:lnTo>
                    <a:pt x="15071" y="1615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3740" y="1158134"/>
              <a:ext cx="442198" cy="115815"/>
            </a:xfrm>
            <a:custGeom>
              <a:avLst/>
              <a:gdLst/>
              <a:ahLst/>
              <a:cxnLst/>
              <a:rect l="0" t="0" r="0" b="0"/>
              <a:pathLst>
                <a:path w="442198" h="115815">
                  <a:moveTo>
                    <a:pt x="442197" y="0"/>
                  </a:moveTo>
                  <a:lnTo>
                    <a:pt x="436196" y="5734"/>
                  </a:lnTo>
                  <a:lnTo>
                    <a:pt x="429351" y="10018"/>
                  </a:lnTo>
                  <a:lnTo>
                    <a:pt x="420959" y="13233"/>
                  </a:lnTo>
                  <a:lnTo>
                    <a:pt x="411158" y="15940"/>
                  </a:lnTo>
                  <a:lnTo>
                    <a:pt x="400196" y="18934"/>
                  </a:lnTo>
                  <a:lnTo>
                    <a:pt x="388330" y="22630"/>
                  </a:lnTo>
                  <a:lnTo>
                    <a:pt x="375634" y="26937"/>
                  </a:lnTo>
                  <a:lnTo>
                    <a:pt x="361989" y="31450"/>
                  </a:lnTo>
                  <a:lnTo>
                    <a:pt x="347416" y="35896"/>
                  </a:lnTo>
                  <a:lnTo>
                    <a:pt x="332379" y="40169"/>
                  </a:lnTo>
                  <a:lnTo>
                    <a:pt x="317665" y="44258"/>
                  </a:lnTo>
                  <a:lnTo>
                    <a:pt x="303682" y="48188"/>
                  </a:lnTo>
                  <a:lnTo>
                    <a:pt x="290005" y="51996"/>
                  </a:lnTo>
                  <a:lnTo>
                    <a:pt x="275608" y="55713"/>
                  </a:lnTo>
                  <a:lnTo>
                    <a:pt x="259968" y="59365"/>
                  </a:lnTo>
                  <a:lnTo>
                    <a:pt x="243529" y="62971"/>
                  </a:lnTo>
                  <a:lnTo>
                    <a:pt x="227400" y="66546"/>
                  </a:lnTo>
                  <a:lnTo>
                    <a:pt x="212212" y="70100"/>
                  </a:lnTo>
                  <a:lnTo>
                    <a:pt x="197929" y="73640"/>
                  </a:lnTo>
                  <a:lnTo>
                    <a:pt x="184124" y="77169"/>
                  </a:lnTo>
                  <a:lnTo>
                    <a:pt x="170466" y="80692"/>
                  </a:lnTo>
                  <a:lnTo>
                    <a:pt x="156632" y="84210"/>
                  </a:lnTo>
                  <a:lnTo>
                    <a:pt x="142258" y="87726"/>
                  </a:lnTo>
                  <a:lnTo>
                    <a:pt x="127215" y="91239"/>
                  </a:lnTo>
                  <a:lnTo>
                    <a:pt x="111872" y="94752"/>
                  </a:lnTo>
                  <a:lnTo>
                    <a:pt x="96957" y="98263"/>
                  </a:lnTo>
                  <a:lnTo>
                    <a:pt x="82856" y="101769"/>
                  </a:lnTo>
                  <a:lnTo>
                    <a:pt x="69480" y="105118"/>
                  </a:lnTo>
                  <a:lnTo>
                    <a:pt x="54822" y="108344"/>
                  </a:lnTo>
                  <a:lnTo>
                    <a:pt x="34244" y="11172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15128" y="1040751"/>
              <a:ext cx="111422" cy="123345"/>
            </a:xfrm>
            <a:custGeom>
              <a:avLst/>
              <a:gdLst/>
              <a:ahLst/>
              <a:cxnLst/>
              <a:rect l="0" t="0" r="0" b="0"/>
              <a:pathLst>
                <a:path w="111422" h="123345">
                  <a:moveTo>
                    <a:pt x="6136" y="43684"/>
                  </a:moveTo>
                  <a:lnTo>
                    <a:pt x="6203" y="55352"/>
                  </a:lnTo>
                  <a:lnTo>
                    <a:pt x="6843" y="65841"/>
                  </a:lnTo>
                  <a:lnTo>
                    <a:pt x="8140" y="76142"/>
                  </a:lnTo>
                  <a:lnTo>
                    <a:pt x="9999" y="86444"/>
                  </a:lnTo>
                  <a:lnTo>
                    <a:pt x="12316" y="96787"/>
                  </a:lnTo>
                  <a:lnTo>
                    <a:pt x="14943" y="107150"/>
                  </a:lnTo>
                  <a:lnTo>
                    <a:pt x="16430" y="116535"/>
                  </a:lnTo>
                  <a:lnTo>
                    <a:pt x="15393" y="122449"/>
                  </a:lnTo>
                  <a:lnTo>
                    <a:pt x="12900" y="123344"/>
                  </a:lnTo>
                  <a:lnTo>
                    <a:pt x="9766" y="119815"/>
                  </a:lnTo>
                  <a:lnTo>
                    <a:pt x="6530" y="112992"/>
                  </a:lnTo>
                  <a:lnTo>
                    <a:pt x="3664" y="103851"/>
                  </a:lnTo>
                  <a:lnTo>
                    <a:pt x="1380" y="93127"/>
                  </a:lnTo>
                  <a:lnTo>
                    <a:pt x="0" y="81656"/>
                  </a:lnTo>
                  <a:lnTo>
                    <a:pt x="47" y="70405"/>
                  </a:lnTo>
                  <a:lnTo>
                    <a:pt x="1672" y="59871"/>
                  </a:lnTo>
                  <a:lnTo>
                    <a:pt x="4711" y="50152"/>
                  </a:lnTo>
                  <a:lnTo>
                    <a:pt x="8884" y="41153"/>
                  </a:lnTo>
                  <a:lnTo>
                    <a:pt x="13919" y="32729"/>
                  </a:lnTo>
                  <a:lnTo>
                    <a:pt x="19908" y="24899"/>
                  </a:lnTo>
                  <a:lnTo>
                    <a:pt x="27283" y="17851"/>
                  </a:lnTo>
                  <a:lnTo>
                    <a:pt x="36166" y="11633"/>
                  </a:lnTo>
                  <a:lnTo>
                    <a:pt x="46232" y="6471"/>
                  </a:lnTo>
                  <a:lnTo>
                    <a:pt x="56905" y="2834"/>
                  </a:lnTo>
                  <a:lnTo>
                    <a:pt x="67774" y="830"/>
                  </a:lnTo>
                  <a:lnTo>
                    <a:pt x="78193" y="116"/>
                  </a:lnTo>
                  <a:lnTo>
                    <a:pt x="88224" y="0"/>
                  </a:lnTo>
                  <a:lnTo>
                    <a:pt x="98741" y="472"/>
                  </a:lnTo>
                  <a:lnTo>
                    <a:pt x="111421" y="1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40470" y="1065760"/>
              <a:ext cx="196650" cy="132308"/>
            </a:xfrm>
            <a:custGeom>
              <a:avLst/>
              <a:gdLst/>
              <a:ahLst/>
              <a:cxnLst/>
              <a:rect l="0" t="0" r="0" b="0"/>
              <a:pathLst>
                <a:path w="196650" h="132308">
                  <a:moveTo>
                    <a:pt x="91364" y="50260"/>
                  </a:moveTo>
                  <a:lnTo>
                    <a:pt x="91163" y="38659"/>
                  </a:lnTo>
                  <a:lnTo>
                    <a:pt x="89242" y="28811"/>
                  </a:lnTo>
                  <a:lnTo>
                    <a:pt x="85348" y="19819"/>
                  </a:lnTo>
                  <a:lnTo>
                    <a:pt x="79596" y="11896"/>
                  </a:lnTo>
                  <a:lnTo>
                    <a:pt x="71998" y="5814"/>
                  </a:lnTo>
                  <a:lnTo>
                    <a:pt x="62755" y="1855"/>
                  </a:lnTo>
                  <a:lnTo>
                    <a:pt x="52504" y="0"/>
                  </a:lnTo>
                  <a:lnTo>
                    <a:pt x="42183" y="187"/>
                  </a:lnTo>
                  <a:lnTo>
                    <a:pt x="32336" y="2177"/>
                  </a:lnTo>
                  <a:lnTo>
                    <a:pt x="23443" y="6105"/>
                  </a:lnTo>
                  <a:lnTo>
                    <a:pt x="16075" y="12539"/>
                  </a:lnTo>
                  <a:lnTo>
                    <a:pt x="10383" y="21564"/>
                  </a:lnTo>
                  <a:lnTo>
                    <a:pt x="6188" y="32691"/>
                  </a:lnTo>
                  <a:lnTo>
                    <a:pt x="3191" y="45139"/>
                  </a:lnTo>
                  <a:lnTo>
                    <a:pt x="1102" y="58315"/>
                  </a:lnTo>
                  <a:lnTo>
                    <a:pt x="0" y="71548"/>
                  </a:lnTo>
                  <a:lnTo>
                    <a:pt x="308" y="84039"/>
                  </a:lnTo>
                  <a:lnTo>
                    <a:pt x="2147" y="95427"/>
                  </a:lnTo>
                  <a:lnTo>
                    <a:pt x="5518" y="105562"/>
                  </a:lnTo>
                  <a:lnTo>
                    <a:pt x="10454" y="114313"/>
                  </a:lnTo>
                  <a:lnTo>
                    <a:pt x="16810" y="121745"/>
                  </a:lnTo>
                  <a:lnTo>
                    <a:pt x="24162" y="127586"/>
                  </a:lnTo>
                  <a:lnTo>
                    <a:pt x="31927" y="131163"/>
                  </a:lnTo>
                  <a:lnTo>
                    <a:pt x="39732" y="132307"/>
                  </a:lnTo>
                  <a:lnTo>
                    <a:pt x="47257" y="131126"/>
                  </a:lnTo>
                  <a:lnTo>
                    <a:pt x="54158" y="127751"/>
                  </a:lnTo>
                  <a:lnTo>
                    <a:pt x="60315" y="122482"/>
                  </a:lnTo>
                  <a:lnTo>
                    <a:pt x="65788" y="115709"/>
                  </a:lnTo>
                  <a:lnTo>
                    <a:pt x="70706" y="107809"/>
                  </a:lnTo>
                  <a:lnTo>
                    <a:pt x="75204" y="99094"/>
                  </a:lnTo>
                  <a:lnTo>
                    <a:pt x="79397" y="89806"/>
                  </a:lnTo>
                  <a:lnTo>
                    <a:pt x="83374" y="80119"/>
                  </a:lnTo>
                  <a:lnTo>
                    <a:pt x="87192" y="70159"/>
                  </a:lnTo>
                  <a:lnTo>
                    <a:pt x="90571" y="60013"/>
                  </a:lnTo>
                  <a:lnTo>
                    <a:pt x="92928" y="49741"/>
                  </a:lnTo>
                  <a:lnTo>
                    <a:pt x="94051" y="39456"/>
                  </a:lnTo>
                  <a:lnTo>
                    <a:pt x="94803" y="31672"/>
                  </a:lnTo>
                  <a:lnTo>
                    <a:pt x="96284" y="29537"/>
                  </a:lnTo>
                  <a:lnTo>
                    <a:pt x="98343" y="32086"/>
                  </a:lnTo>
                  <a:lnTo>
                    <a:pt x="100806" y="37680"/>
                  </a:lnTo>
                  <a:lnTo>
                    <a:pt x="103737" y="45144"/>
                  </a:lnTo>
                  <a:lnTo>
                    <a:pt x="107367" y="53748"/>
                  </a:lnTo>
                  <a:lnTo>
                    <a:pt x="111768" y="63050"/>
                  </a:lnTo>
                  <a:lnTo>
                    <a:pt x="117025" y="72621"/>
                  </a:lnTo>
                  <a:lnTo>
                    <a:pt x="123309" y="81993"/>
                  </a:lnTo>
                  <a:lnTo>
                    <a:pt x="130612" y="90923"/>
                  </a:lnTo>
                  <a:lnTo>
                    <a:pt x="138787" y="98890"/>
                  </a:lnTo>
                  <a:lnTo>
                    <a:pt x="147645" y="105034"/>
                  </a:lnTo>
                  <a:lnTo>
                    <a:pt x="156996" y="109057"/>
                  </a:lnTo>
                  <a:lnTo>
                    <a:pt x="166240" y="111300"/>
                  </a:lnTo>
                  <a:lnTo>
                    <a:pt x="175281" y="112692"/>
                  </a:lnTo>
                  <a:lnTo>
                    <a:pt x="184908" y="113350"/>
                  </a:lnTo>
                  <a:lnTo>
                    <a:pt x="196649" y="113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176" y="108443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8600" y="3202"/>
                  </a:lnTo>
                  <a:lnTo>
                    <a:pt x="15026" y="8545"/>
                  </a:lnTo>
                  <a:lnTo>
                    <a:pt x="19835" y="16626"/>
                  </a:lnTo>
                  <a:lnTo>
                    <a:pt x="23377" y="26932"/>
                  </a:lnTo>
                  <a:lnTo>
                    <a:pt x="25922" y="38715"/>
                  </a:lnTo>
                  <a:lnTo>
                    <a:pt x="27715" y="51373"/>
                  </a:lnTo>
                  <a:lnTo>
                    <a:pt x="28960" y="63937"/>
                  </a:lnTo>
                  <a:lnTo>
                    <a:pt x="29950" y="76230"/>
                  </a:lnTo>
                  <a:lnTo>
                    <a:pt x="30775" y="8932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68704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73989" y="1007141"/>
              <a:ext cx="115325" cy="172051"/>
            </a:xfrm>
            <a:custGeom>
              <a:avLst/>
              <a:gdLst/>
              <a:ahLst/>
              <a:cxnLst/>
              <a:rect l="0" t="0" r="0" b="0"/>
              <a:pathLst>
                <a:path w="115325" h="172051">
                  <a:moveTo>
                    <a:pt x="73700" y="3594"/>
                  </a:moveTo>
                  <a:lnTo>
                    <a:pt x="64898" y="862"/>
                  </a:lnTo>
                  <a:lnTo>
                    <a:pt x="56552" y="0"/>
                  </a:lnTo>
                  <a:lnTo>
                    <a:pt x="47857" y="995"/>
                  </a:lnTo>
                  <a:lnTo>
                    <a:pt x="38909" y="3706"/>
                  </a:lnTo>
                  <a:lnTo>
                    <a:pt x="30063" y="8139"/>
                  </a:lnTo>
                  <a:lnTo>
                    <a:pt x="21538" y="14128"/>
                  </a:lnTo>
                  <a:lnTo>
                    <a:pt x="13867" y="21386"/>
                  </a:lnTo>
                  <a:lnTo>
                    <a:pt x="7935" y="29613"/>
                  </a:lnTo>
                  <a:lnTo>
                    <a:pt x="4069" y="38542"/>
                  </a:lnTo>
                  <a:lnTo>
                    <a:pt x="2273" y="47804"/>
                  </a:lnTo>
                  <a:lnTo>
                    <a:pt x="2497" y="56941"/>
                  </a:lnTo>
                  <a:lnTo>
                    <a:pt x="4503" y="65699"/>
                  </a:lnTo>
                  <a:lnTo>
                    <a:pt x="8102" y="73545"/>
                  </a:lnTo>
                  <a:lnTo>
                    <a:pt x="13249" y="79604"/>
                  </a:lnTo>
                  <a:lnTo>
                    <a:pt x="19784" y="83569"/>
                  </a:lnTo>
                  <a:lnTo>
                    <a:pt x="27610" y="85773"/>
                  </a:lnTo>
                  <a:lnTo>
                    <a:pt x="36765" y="86888"/>
                  </a:lnTo>
                  <a:lnTo>
                    <a:pt x="47142" y="87431"/>
                  </a:lnTo>
                  <a:lnTo>
                    <a:pt x="58364" y="88022"/>
                  </a:lnTo>
                  <a:lnTo>
                    <a:pt x="69888" y="89426"/>
                  </a:lnTo>
                  <a:lnTo>
                    <a:pt x="81364" y="91985"/>
                  </a:lnTo>
                  <a:lnTo>
                    <a:pt x="92170" y="95997"/>
                  </a:lnTo>
                  <a:lnTo>
                    <a:pt x="101362" y="101889"/>
                  </a:lnTo>
                  <a:lnTo>
                    <a:pt x="108561" y="109697"/>
                  </a:lnTo>
                  <a:lnTo>
                    <a:pt x="113410" y="118837"/>
                  </a:lnTo>
                  <a:lnTo>
                    <a:pt x="115324" y="128340"/>
                  </a:lnTo>
                  <a:lnTo>
                    <a:pt x="114271" y="137602"/>
                  </a:lnTo>
                  <a:lnTo>
                    <a:pt x="110498" y="146087"/>
                  </a:lnTo>
                  <a:lnTo>
                    <a:pt x="104245" y="153174"/>
                  </a:lnTo>
                  <a:lnTo>
                    <a:pt x="95897" y="158673"/>
                  </a:lnTo>
                  <a:lnTo>
                    <a:pt x="85907" y="162737"/>
                  </a:lnTo>
                  <a:lnTo>
                    <a:pt x="74695" y="165646"/>
                  </a:lnTo>
                  <a:lnTo>
                    <a:pt x="62617" y="167684"/>
                  </a:lnTo>
                  <a:lnTo>
                    <a:pt x="50351" y="169095"/>
                  </a:lnTo>
                  <a:lnTo>
                    <a:pt x="37598" y="170212"/>
                  </a:lnTo>
                  <a:lnTo>
                    <a:pt x="22125" y="171141"/>
                  </a:lnTo>
                  <a:lnTo>
                    <a:pt x="0" y="172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0860" y="1013260"/>
              <a:ext cx="126343" cy="155404"/>
            </a:xfrm>
            <a:custGeom>
              <a:avLst/>
              <a:gdLst/>
              <a:ahLst/>
              <a:cxnLst/>
              <a:rect l="0" t="0" r="0" b="0"/>
              <a:pathLst>
                <a:path w="126343" h="155404">
                  <a:moveTo>
                    <a:pt x="0" y="81703"/>
                  </a:moveTo>
                  <a:lnTo>
                    <a:pt x="11668" y="81636"/>
                  </a:lnTo>
                  <a:lnTo>
                    <a:pt x="22156" y="80996"/>
                  </a:lnTo>
                  <a:lnTo>
                    <a:pt x="32454" y="79690"/>
                  </a:lnTo>
                  <a:lnTo>
                    <a:pt x="42582" y="77485"/>
                  </a:lnTo>
                  <a:lnTo>
                    <a:pt x="52278" y="73872"/>
                  </a:lnTo>
                  <a:lnTo>
                    <a:pt x="61409" y="68699"/>
                  </a:lnTo>
                  <a:lnTo>
                    <a:pt x="69839" y="62124"/>
                  </a:lnTo>
                  <a:lnTo>
                    <a:pt x="77352" y="54424"/>
                  </a:lnTo>
                  <a:lnTo>
                    <a:pt x="83909" y="45881"/>
                  </a:lnTo>
                  <a:lnTo>
                    <a:pt x="89142" y="36893"/>
                  </a:lnTo>
                  <a:lnTo>
                    <a:pt x="92302" y="27948"/>
                  </a:lnTo>
                  <a:lnTo>
                    <a:pt x="93156" y="19322"/>
                  </a:lnTo>
                  <a:lnTo>
                    <a:pt x="91610" y="11566"/>
                  </a:lnTo>
                  <a:lnTo>
                    <a:pt x="87457" y="5568"/>
                  </a:lnTo>
                  <a:lnTo>
                    <a:pt x="80856" y="1658"/>
                  </a:lnTo>
                  <a:lnTo>
                    <a:pt x="72545" y="0"/>
                  </a:lnTo>
                  <a:lnTo>
                    <a:pt x="63606" y="849"/>
                  </a:lnTo>
                  <a:lnTo>
                    <a:pt x="54725" y="4092"/>
                  </a:lnTo>
                  <a:lnTo>
                    <a:pt x="46497" y="9504"/>
                  </a:lnTo>
                  <a:lnTo>
                    <a:pt x="39584" y="16941"/>
                  </a:lnTo>
                  <a:lnTo>
                    <a:pt x="34205" y="26122"/>
                  </a:lnTo>
                  <a:lnTo>
                    <a:pt x="30391" y="36690"/>
                  </a:lnTo>
                  <a:lnTo>
                    <a:pt x="28182" y="48299"/>
                  </a:lnTo>
                  <a:lnTo>
                    <a:pt x="27436" y="60655"/>
                  </a:lnTo>
                  <a:lnTo>
                    <a:pt x="28050" y="73373"/>
                  </a:lnTo>
                  <a:lnTo>
                    <a:pt x="30048" y="85985"/>
                  </a:lnTo>
                  <a:lnTo>
                    <a:pt x="33318" y="98234"/>
                  </a:lnTo>
                  <a:lnTo>
                    <a:pt x="37800" y="109747"/>
                  </a:lnTo>
                  <a:lnTo>
                    <a:pt x="43557" y="119954"/>
                  </a:lnTo>
                  <a:lnTo>
                    <a:pt x="50508" y="128666"/>
                  </a:lnTo>
                  <a:lnTo>
                    <a:pt x="58617" y="135855"/>
                  </a:lnTo>
                  <a:lnTo>
                    <a:pt x="67962" y="141476"/>
                  </a:lnTo>
                  <a:lnTo>
                    <a:pt x="78453" y="145667"/>
                  </a:lnTo>
                  <a:lnTo>
                    <a:pt x="89286" y="148694"/>
                  </a:lnTo>
                  <a:lnTo>
                    <a:pt x="100097" y="151154"/>
                  </a:lnTo>
                  <a:lnTo>
                    <a:pt x="111832" y="153266"/>
                  </a:lnTo>
                  <a:lnTo>
                    <a:pt x="126342" y="155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86377" y="843064"/>
              <a:ext cx="129810" cy="310246"/>
            </a:xfrm>
            <a:custGeom>
              <a:avLst/>
              <a:gdLst/>
              <a:ahLst/>
              <a:cxnLst/>
              <a:rect l="0" t="0" r="0" b="0"/>
              <a:pathLst>
                <a:path w="129810" h="310246">
                  <a:moveTo>
                    <a:pt x="66638" y="262428"/>
                  </a:moveTo>
                  <a:lnTo>
                    <a:pt x="66437" y="250894"/>
                  </a:lnTo>
                  <a:lnTo>
                    <a:pt x="64517" y="241685"/>
                  </a:lnTo>
                  <a:lnTo>
                    <a:pt x="60631" y="233991"/>
                  </a:lnTo>
                  <a:lnTo>
                    <a:pt x="55225" y="227927"/>
                  </a:lnTo>
                  <a:lnTo>
                    <a:pt x="48924" y="224161"/>
                  </a:lnTo>
                  <a:lnTo>
                    <a:pt x="42178" y="222864"/>
                  </a:lnTo>
                  <a:lnTo>
                    <a:pt x="35232" y="223760"/>
                  </a:lnTo>
                  <a:lnTo>
                    <a:pt x="28207" y="226406"/>
                  </a:lnTo>
                  <a:lnTo>
                    <a:pt x="21166" y="230374"/>
                  </a:lnTo>
                  <a:lnTo>
                    <a:pt x="14459" y="235627"/>
                  </a:lnTo>
                  <a:lnTo>
                    <a:pt x="8707" y="242500"/>
                  </a:lnTo>
                  <a:lnTo>
                    <a:pt x="4180" y="251042"/>
                  </a:lnTo>
                  <a:lnTo>
                    <a:pt x="1141" y="260878"/>
                  </a:lnTo>
                  <a:lnTo>
                    <a:pt x="0" y="271397"/>
                  </a:lnTo>
                  <a:lnTo>
                    <a:pt x="795" y="282158"/>
                  </a:lnTo>
                  <a:lnTo>
                    <a:pt x="3431" y="292296"/>
                  </a:lnTo>
                  <a:lnTo>
                    <a:pt x="7858" y="300500"/>
                  </a:lnTo>
                  <a:lnTo>
                    <a:pt x="13865" y="306225"/>
                  </a:lnTo>
                  <a:lnTo>
                    <a:pt x="20980" y="309437"/>
                  </a:lnTo>
                  <a:lnTo>
                    <a:pt x="28585" y="310245"/>
                  </a:lnTo>
                  <a:lnTo>
                    <a:pt x="36282" y="308972"/>
                  </a:lnTo>
                  <a:lnTo>
                    <a:pt x="43735" y="305884"/>
                  </a:lnTo>
                  <a:lnTo>
                    <a:pt x="50587" y="301088"/>
                  </a:lnTo>
                  <a:lnTo>
                    <a:pt x="56712" y="294797"/>
                  </a:lnTo>
                  <a:lnTo>
                    <a:pt x="62163" y="287306"/>
                  </a:lnTo>
                  <a:lnTo>
                    <a:pt x="67067" y="278909"/>
                  </a:lnTo>
                  <a:lnTo>
                    <a:pt x="71555" y="269850"/>
                  </a:lnTo>
                  <a:lnTo>
                    <a:pt x="75742" y="260157"/>
                  </a:lnTo>
                  <a:lnTo>
                    <a:pt x="79714" y="249666"/>
                  </a:lnTo>
                  <a:lnTo>
                    <a:pt x="83539" y="238347"/>
                  </a:lnTo>
                  <a:lnTo>
                    <a:pt x="87261" y="226305"/>
                  </a:lnTo>
                  <a:lnTo>
                    <a:pt x="90914" y="213689"/>
                  </a:lnTo>
                  <a:lnTo>
                    <a:pt x="94515" y="200645"/>
                  </a:lnTo>
                  <a:lnTo>
                    <a:pt x="97916" y="187292"/>
                  </a:lnTo>
                  <a:lnTo>
                    <a:pt x="100821" y="173722"/>
                  </a:lnTo>
                  <a:lnTo>
                    <a:pt x="103101" y="159997"/>
                  </a:lnTo>
                  <a:lnTo>
                    <a:pt x="104631" y="146001"/>
                  </a:lnTo>
                  <a:lnTo>
                    <a:pt x="105209" y="131458"/>
                  </a:lnTo>
                  <a:lnTo>
                    <a:pt x="104823" y="116264"/>
                  </a:lnTo>
                  <a:lnTo>
                    <a:pt x="103767" y="100465"/>
                  </a:lnTo>
                  <a:lnTo>
                    <a:pt x="102528" y="84174"/>
                  </a:lnTo>
                  <a:lnTo>
                    <a:pt x="101398" y="67518"/>
                  </a:lnTo>
                  <a:lnTo>
                    <a:pt x="100320" y="50927"/>
                  </a:lnTo>
                  <a:lnTo>
                    <a:pt x="98991" y="35094"/>
                  </a:lnTo>
                  <a:lnTo>
                    <a:pt x="97232" y="20366"/>
                  </a:lnTo>
                  <a:lnTo>
                    <a:pt x="94607" y="7780"/>
                  </a:lnTo>
                  <a:lnTo>
                    <a:pt x="90779" y="448"/>
                  </a:lnTo>
                  <a:lnTo>
                    <a:pt x="86738" y="0"/>
                  </a:lnTo>
                  <a:lnTo>
                    <a:pt x="83598" y="4452"/>
                  </a:lnTo>
                  <a:lnTo>
                    <a:pt x="81430" y="12270"/>
                  </a:lnTo>
                  <a:lnTo>
                    <a:pt x="79986" y="22683"/>
                  </a:lnTo>
                  <a:lnTo>
                    <a:pt x="79037" y="35107"/>
                  </a:lnTo>
                  <a:lnTo>
                    <a:pt x="78580" y="48715"/>
                  </a:lnTo>
                  <a:lnTo>
                    <a:pt x="78812" y="62477"/>
                  </a:lnTo>
                  <a:lnTo>
                    <a:pt x="79786" y="75817"/>
                  </a:lnTo>
                  <a:lnTo>
                    <a:pt x="81256" y="88726"/>
                  </a:lnTo>
                  <a:lnTo>
                    <a:pt x="82783" y="101545"/>
                  </a:lnTo>
                  <a:lnTo>
                    <a:pt x="84110" y="114505"/>
                  </a:lnTo>
                  <a:lnTo>
                    <a:pt x="85322" y="127686"/>
                  </a:lnTo>
                  <a:lnTo>
                    <a:pt x="86742" y="141083"/>
                  </a:lnTo>
                  <a:lnTo>
                    <a:pt x="88550" y="154655"/>
                  </a:lnTo>
                  <a:lnTo>
                    <a:pt x="90765" y="168195"/>
                  </a:lnTo>
                  <a:lnTo>
                    <a:pt x="93330" y="181359"/>
                  </a:lnTo>
                  <a:lnTo>
                    <a:pt x="96175" y="193989"/>
                  </a:lnTo>
                  <a:lnTo>
                    <a:pt x="99391" y="206097"/>
                  </a:lnTo>
                  <a:lnTo>
                    <a:pt x="103228" y="217767"/>
                  </a:lnTo>
                  <a:lnTo>
                    <a:pt x="107763" y="229088"/>
                  </a:lnTo>
                  <a:lnTo>
                    <a:pt x="112625" y="239694"/>
                  </a:lnTo>
                  <a:lnTo>
                    <a:pt x="117561" y="249814"/>
                  </a:lnTo>
                  <a:lnTo>
                    <a:pt x="123004" y="260338"/>
                  </a:lnTo>
                  <a:lnTo>
                    <a:pt x="129809" y="272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68870" y="1021264"/>
              <a:ext cx="200042" cy="115814"/>
            </a:xfrm>
            <a:custGeom>
              <a:avLst/>
              <a:gdLst/>
              <a:ahLst/>
              <a:cxnLst/>
              <a:rect l="0" t="0" r="0" b="0"/>
              <a:pathLst>
                <a:path w="200042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0" y="65482"/>
                  </a:lnTo>
                  <a:lnTo>
                    <a:pt x="7948" y="74389"/>
                  </a:lnTo>
                  <a:lnTo>
                    <a:pt x="9074" y="76513"/>
                  </a:lnTo>
                  <a:lnTo>
                    <a:pt x="10362" y="72879"/>
                  </a:lnTo>
                  <a:lnTo>
                    <a:pt x="12010" y="65420"/>
                  </a:lnTo>
                  <a:lnTo>
                    <a:pt x="14241" y="55720"/>
                  </a:lnTo>
                  <a:lnTo>
                    <a:pt x="17326" y="44991"/>
                  </a:lnTo>
                  <a:lnTo>
                    <a:pt x="21324" y="33943"/>
                  </a:lnTo>
                  <a:lnTo>
                    <a:pt x="26294" y="23708"/>
                  </a:lnTo>
                  <a:lnTo>
                    <a:pt x="32376" y="15936"/>
                  </a:lnTo>
                  <a:lnTo>
                    <a:pt x="39531" y="11303"/>
                  </a:lnTo>
                  <a:lnTo>
                    <a:pt x="47265" y="9798"/>
                  </a:lnTo>
                  <a:lnTo>
                    <a:pt x="54763" y="11204"/>
                  </a:lnTo>
                  <a:lnTo>
                    <a:pt x="61582" y="15071"/>
                  </a:lnTo>
                  <a:lnTo>
                    <a:pt x="67802" y="20865"/>
                  </a:lnTo>
                  <a:lnTo>
                    <a:pt x="73819" y="28091"/>
                  </a:lnTo>
                  <a:lnTo>
                    <a:pt x="79920" y="36300"/>
                  </a:lnTo>
                  <a:lnTo>
                    <a:pt x="86686" y="43563"/>
                  </a:lnTo>
                  <a:lnTo>
                    <a:pt x="93920" y="46927"/>
                  </a:lnTo>
                  <a:lnTo>
                    <a:pt x="100449" y="46033"/>
                  </a:lnTo>
                  <a:lnTo>
                    <a:pt x="106464" y="42279"/>
                  </a:lnTo>
                  <a:lnTo>
                    <a:pt x="112392" y="36933"/>
                  </a:lnTo>
                  <a:lnTo>
                    <a:pt x="118623" y="30925"/>
                  </a:lnTo>
                  <a:lnTo>
                    <a:pt x="125531" y="24973"/>
                  </a:lnTo>
                  <a:lnTo>
                    <a:pt x="133232" y="19429"/>
                  </a:lnTo>
                  <a:lnTo>
                    <a:pt x="141497" y="14858"/>
                  </a:lnTo>
                  <a:lnTo>
                    <a:pt x="149879" y="12133"/>
                  </a:lnTo>
                  <a:lnTo>
                    <a:pt x="158098" y="11561"/>
                  </a:lnTo>
                  <a:lnTo>
                    <a:pt x="165902" y="13123"/>
                  </a:lnTo>
                  <a:lnTo>
                    <a:pt x="172988" y="16753"/>
                  </a:lnTo>
                  <a:lnTo>
                    <a:pt x="179266" y="22197"/>
                  </a:lnTo>
                  <a:lnTo>
                    <a:pt x="184649" y="29257"/>
                  </a:lnTo>
                  <a:lnTo>
                    <a:pt x="188975" y="37881"/>
                  </a:lnTo>
                  <a:lnTo>
                    <a:pt x="192257" y="47890"/>
                  </a:lnTo>
                  <a:lnTo>
                    <a:pt x="194654" y="58794"/>
                  </a:lnTo>
                  <a:lnTo>
                    <a:pt x="196615" y="71146"/>
                  </a:lnTo>
                  <a:lnTo>
                    <a:pt x="198312" y="88265"/>
                  </a:lnTo>
                  <a:lnTo>
                    <a:pt x="200041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32082" y="1021264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9" y="34967"/>
                  </a:lnTo>
                  <a:lnTo>
                    <a:pt x="23462" y="44462"/>
                  </a:lnTo>
                  <a:lnTo>
                    <a:pt x="27324" y="54245"/>
                  </a:lnTo>
                  <a:lnTo>
                    <a:pt x="31118" y="63978"/>
                  </a:lnTo>
                  <a:lnTo>
                    <a:pt x="35437" y="74143"/>
                  </a:lnTo>
                  <a:lnTo>
                    <a:pt x="41780" y="86750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32082" y="1000207"/>
              <a:ext cx="136872" cy="410612"/>
            </a:xfrm>
            <a:custGeom>
              <a:avLst/>
              <a:gdLst/>
              <a:ahLst/>
              <a:cxnLst/>
              <a:rect l="0" t="0" r="0" b="0"/>
              <a:pathLst>
                <a:path w="136872" h="410612">
                  <a:moveTo>
                    <a:pt x="136871" y="0"/>
                  </a:moveTo>
                  <a:lnTo>
                    <a:pt x="131070" y="8868"/>
                  </a:lnTo>
                  <a:lnTo>
                    <a:pt x="126146" y="17855"/>
                  </a:lnTo>
                  <a:lnTo>
                    <a:pt x="121639" y="27855"/>
                  </a:lnTo>
                  <a:lnTo>
                    <a:pt x="117245" y="39008"/>
                  </a:lnTo>
                  <a:lnTo>
                    <a:pt x="112584" y="51468"/>
                  </a:lnTo>
                  <a:lnTo>
                    <a:pt x="107468" y="65175"/>
                  </a:lnTo>
                  <a:lnTo>
                    <a:pt x="101891" y="79766"/>
                  </a:lnTo>
                  <a:lnTo>
                    <a:pt x="95919" y="94695"/>
                  </a:lnTo>
                  <a:lnTo>
                    <a:pt x="89645" y="109615"/>
                  </a:lnTo>
                  <a:lnTo>
                    <a:pt x="83314" y="124223"/>
                  </a:lnTo>
                  <a:lnTo>
                    <a:pt x="77297" y="138185"/>
                  </a:lnTo>
                  <a:lnTo>
                    <a:pt x="71772" y="151389"/>
                  </a:lnTo>
                  <a:lnTo>
                    <a:pt x="66742" y="163900"/>
                  </a:lnTo>
                  <a:lnTo>
                    <a:pt x="62130" y="175849"/>
                  </a:lnTo>
                  <a:lnTo>
                    <a:pt x="57836" y="187384"/>
                  </a:lnTo>
                  <a:lnTo>
                    <a:pt x="53612" y="198947"/>
                  </a:lnTo>
                  <a:lnTo>
                    <a:pt x="49083" y="211243"/>
                  </a:lnTo>
                  <a:lnTo>
                    <a:pt x="44071" y="224590"/>
                  </a:lnTo>
                  <a:lnTo>
                    <a:pt x="38738" y="238640"/>
                  </a:lnTo>
                  <a:lnTo>
                    <a:pt x="33464" y="252610"/>
                  </a:lnTo>
                  <a:lnTo>
                    <a:pt x="28479" y="266051"/>
                  </a:lnTo>
                  <a:lnTo>
                    <a:pt x="23998" y="279177"/>
                  </a:lnTo>
                  <a:lnTo>
                    <a:pt x="20294" y="292661"/>
                  </a:lnTo>
                  <a:lnTo>
                    <a:pt x="17431" y="306873"/>
                  </a:lnTo>
                  <a:lnTo>
                    <a:pt x="15154" y="321536"/>
                  </a:lnTo>
                  <a:lnTo>
                    <a:pt x="13003" y="335933"/>
                  </a:lnTo>
                  <a:lnTo>
                    <a:pt x="10703" y="349649"/>
                  </a:lnTo>
                  <a:lnTo>
                    <a:pt x="8314" y="362354"/>
                  </a:lnTo>
                  <a:lnTo>
                    <a:pt x="5912" y="374995"/>
                  </a:lnTo>
                  <a:lnTo>
                    <a:pt x="3280" y="3897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42694" y="810694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2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7" y="95113"/>
                  </a:lnTo>
                  <a:lnTo>
                    <a:pt x="7866" y="111075"/>
                  </a:lnTo>
                  <a:lnTo>
                    <a:pt x="8676" y="126546"/>
                  </a:lnTo>
                  <a:lnTo>
                    <a:pt x="9260" y="141609"/>
                  </a:lnTo>
                  <a:lnTo>
                    <a:pt x="9839" y="156197"/>
                  </a:lnTo>
                  <a:lnTo>
                    <a:pt x="10767" y="170087"/>
                  </a:lnTo>
                  <a:lnTo>
                    <a:pt x="12207" y="183218"/>
                  </a:lnTo>
                  <a:lnTo>
                    <a:pt x="13989" y="195836"/>
                  </a:lnTo>
                  <a:lnTo>
                    <a:pt x="15725" y="208383"/>
                  </a:lnTo>
                  <a:lnTo>
                    <a:pt x="17161" y="221052"/>
                  </a:lnTo>
                  <a:lnTo>
                    <a:pt x="17366" y="231359"/>
                  </a:lnTo>
                  <a:lnTo>
                    <a:pt x="15981" y="235522"/>
                  </a:lnTo>
                  <a:lnTo>
                    <a:pt x="14432" y="233696"/>
                  </a:lnTo>
                  <a:lnTo>
                    <a:pt x="13389" y="227731"/>
                  </a:lnTo>
                  <a:lnTo>
                    <a:pt x="13173" y="219425"/>
                  </a:lnTo>
                  <a:lnTo>
                    <a:pt x="13833" y="209924"/>
                  </a:lnTo>
                  <a:lnTo>
                    <a:pt x="15255" y="199845"/>
                  </a:lnTo>
                  <a:lnTo>
                    <a:pt x="17280" y="189498"/>
                  </a:lnTo>
                  <a:lnTo>
                    <a:pt x="19763" y="179041"/>
                  </a:lnTo>
                  <a:lnTo>
                    <a:pt x="22905" y="168871"/>
                  </a:lnTo>
                  <a:lnTo>
                    <a:pt x="27224" y="159633"/>
                  </a:lnTo>
                  <a:lnTo>
                    <a:pt x="32910" y="151613"/>
                  </a:lnTo>
                  <a:lnTo>
                    <a:pt x="39848" y="145243"/>
                  </a:lnTo>
                  <a:lnTo>
                    <a:pt x="47801" y="141244"/>
                  </a:lnTo>
                  <a:lnTo>
                    <a:pt x="56517" y="139789"/>
                  </a:lnTo>
                  <a:lnTo>
                    <a:pt x="65623" y="140915"/>
                  </a:lnTo>
                  <a:lnTo>
                    <a:pt x="74648" y="144778"/>
                  </a:lnTo>
                  <a:lnTo>
                    <a:pt x="83338" y="151185"/>
                  </a:lnTo>
                  <a:lnTo>
                    <a:pt x="91476" y="159535"/>
                  </a:lnTo>
                  <a:lnTo>
                    <a:pt x="98795" y="169031"/>
                  </a:lnTo>
                  <a:lnTo>
                    <a:pt x="105232" y="179118"/>
                  </a:lnTo>
                  <a:lnTo>
                    <a:pt x="110724" y="189649"/>
                  </a:lnTo>
                  <a:lnTo>
                    <a:pt x="115124" y="200776"/>
                  </a:lnTo>
                  <a:lnTo>
                    <a:pt x="118456" y="212543"/>
                  </a:lnTo>
                  <a:lnTo>
                    <a:pt x="120887" y="224468"/>
                  </a:lnTo>
                  <a:lnTo>
                    <a:pt x="122873" y="236891"/>
                  </a:lnTo>
                  <a:lnTo>
                    <a:pt x="124592" y="252021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47244" y="852493"/>
            <a:ext cx="437689" cy="305642"/>
            <a:chOff x="3047244" y="852493"/>
            <a:chExt cx="437689" cy="305642"/>
          </a:xfrm>
        </p:grpSpPr>
        <p:sp>
          <p:nvSpPr>
            <p:cNvPr id="38" name="Freeform 37"/>
            <p:cNvSpPr/>
            <p:nvPr/>
          </p:nvSpPr>
          <p:spPr>
            <a:xfrm>
              <a:off x="3047244" y="981690"/>
              <a:ext cx="258705" cy="144860"/>
            </a:xfrm>
            <a:custGeom>
              <a:avLst/>
              <a:gdLst/>
              <a:ahLst/>
              <a:cxnLst/>
              <a:rect l="0" t="0" r="0" b="0"/>
              <a:pathLst>
                <a:path w="258705" h="144860">
                  <a:moveTo>
                    <a:pt x="90248" y="81688"/>
                  </a:moveTo>
                  <a:lnTo>
                    <a:pt x="90181" y="70020"/>
                  </a:lnTo>
                  <a:lnTo>
                    <a:pt x="89541" y="59531"/>
                  </a:lnTo>
                  <a:lnTo>
                    <a:pt x="88240" y="49234"/>
                  </a:lnTo>
                  <a:lnTo>
                    <a:pt x="86207" y="39105"/>
                  </a:lnTo>
                  <a:lnTo>
                    <a:pt x="83242" y="29410"/>
                  </a:lnTo>
                  <a:lnTo>
                    <a:pt x="79318" y="20287"/>
                  </a:lnTo>
                  <a:lnTo>
                    <a:pt x="74396" y="12203"/>
                  </a:lnTo>
                  <a:lnTo>
                    <a:pt x="68344" y="5986"/>
                  </a:lnTo>
                  <a:lnTo>
                    <a:pt x="61204" y="1927"/>
                  </a:lnTo>
                  <a:lnTo>
                    <a:pt x="53309" y="0"/>
                  </a:lnTo>
                  <a:lnTo>
                    <a:pt x="45172" y="136"/>
                  </a:lnTo>
                  <a:lnTo>
                    <a:pt x="37114" y="2083"/>
                  </a:lnTo>
                  <a:lnTo>
                    <a:pt x="29418" y="5641"/>
                  </a:lnTo>
                  <a:lnTo>
                    <a:pt x="22403" y="10762"/>
                  </a:lnTo>
                  <a:lnTo>
                    <a:pt x="16173" y="17280"/>
                  </a:lnTo>
                  <a:lnTo>
                    <a:pt x="10821" y="25094"/>
                  </a:lnTo>
                  <a:lnTo>
                    <a:pt x="6516" y="34240"/>
                  </a:lnTo>
                  <a:lnTo>
                    <a:pt x="3253" y="44612"/>
                  </a:lnTo>
                  <a:lnTo>
                    <a:pt x="1042" y="55830"/>
                  </a:lnTo>
                  <a:lnTo>
                    <a:pt x="0" y="67352"/>
                  </a:lnTo>
                  <a:lnTo>
                    <a:pt x="80" y="78836"/>
                  </a:lnTo>
                  <a:lnTo>
                    <a:pt x="1267" y="89987"/>
                  </a:lnTo>
                  <a:lnTo>
                    <a:pt x="3659" y="100474"/>
                  </a:lnTo>
                  <a:lnTo>
                    <a:pt x="7199" y="110180"/>
                  </a:lnTo>
                  <a:lnTo>
                    <a:pt x="11863" y="118679"/>
                  </a:lnTo>
                  <a:lnTo>
                    <a:pt x="17742" y="125186"/>
                  </a:lnTo>
                  <a:lnTo>
                    <a:pt x="24767" y="129440"/>
                  </a:lnTo>
                  <a:lnTo>
                    <a:pt x="32585" y="131331"/>
                  </a:lnTo>
                  <a:lnTo>
                    <a:pt x="40670" y="130639"/>
                  </a:lnTo>
                  <a:lnTo>
                    <a:pt x="48689" y="127501"/>
                  </a:lnTo>
                  <a:lnTo>
                    <a:pt x="56190" y="122159"/>
                  </a:lnTo>
                  <a:lnTo>
                    <a:pt x="62541" y="114770"/>
                  </a:lnTo>
                  <a:lnTo>
                    <a:pt x="67517" y="105625"/>
                  </a:lnTo>
                  <a:lnTo>
                    <a:pt x="71382" y="95250"/>
                  </a:lnTo>
                  <a:lnTo>
                    <a:pt x="74683" y="84304"/>
                  </a:lnTo>
                  <a:lnTo>
                    <a:pt x="77803" y="73276"/>
                  </a:lnTo>
                  <a:lnTo>
                    <a:pt x="81069" y="64797"/>
                  </a:lnTo>
                  <a:lnTo>
                    <a:pt x="84209" y="62228"/>
                  </a:lnTo>
                  <a:lnTo>
                    <a:pt x="86468" y="65006"/>
                  </a:lnTo>
                  <a:lnTo>
                    <a:pt x="87911" y="71585"/>
                  </a:lnTo>
                  <a:lnTo>
                    <a:pt x="89136" y="80373"/>
                  </a:lnTo>
                  <a:lnTo>
                    <a:pt x="90972" y="89883"/>
                  </a:lnTo>
                  <a:lnTo>
                    <a:pt x="93822" y="99267"/>
                  </a:lnTo>
                  <a:lnTo>
                    <a:pt x="98029" y="107724"/>
                  </a:lnTo>
                  <a:lnTo>
                    <a:pt x="104052" y="114288"/>
                  </a:lnTo>
                  <a:lnTo>
                    <a:pt x="111943" y="118624"/>
                  </a:lnTo>
                  <a:lnTo>
                    <a:pt x="120969" y="120590"/>
                  </a:lnTo>
                  <a:lnTo>
                    <a:pt x="129862" y="119959"/>
                  </a:lnTo>
                  <a:lnTo>
                    <a:pt x="137924" y="116921"/>
                  </a:lnTo>
                  <a:lnTo>
                    <a:pt x="145586" y="113644"/>
                  </a:lnTo>
                  <a:lnTo>
                    <a:pt x="153042" y="113322"/>
                  </a:lnTo>
                  <a:lnTo>
                    <a:pt x="159205" y="116615"/>
                  </a:lnTo>
                  <a:lnTo>
                    <a:pt x="163836" y="122977"/>
                  </a:lnTo>
                  <a:lnTo>
                    <a:pt x="167139" y="131584"/>
                  </a:lnTo>
                  <a:lnTo>
                    <a:pt x="168607" y="139075"/>
                  </a:lnTo>
                  <a:lnTo>
                    <a:pt x="168117" y="141197"/>
                  </a:lnTo>
                  <a:lnTo>
                    <a:pt x="167118" y="138090"/>
                  </a:lnTo>
                  <a:lnTo>
                    <a:pt x="166218" y="131221"/>
                  </a:lnTo>
                  <a:lnTo>
                    <a:pt x="165530" y="121857"/>
                  </a:lnTo>
                  <a:lnTo>
                    <a:pt x="165044" y="110878"/>
                  </a:lnTo>
                  <a:lnTo>
                    <a:pt x="165042" y="99016"/>
                  </a:lnTo>
                  <a:lnTo>
                    <a:pt x="166100" y="86945"/>
                  </a:lnTo>
                  <a:lnTo>
                    <a:pt x="168452" y="75044"/>
                  </a:lnTo>
                  <a:lnTo>
                    <a:pt x="172338" y="63927"/>
                  </a:lnTo>
                  <a:lnTo>
                    <a:pt x="178153" y="54513"/>
                  </a:lnTo>
                  <a:lnTo>
                    <a:pt x="185908" y="47158"/>
                  </a:lnTo>
                  <a:lnTo>
                    <a:pt x="194843" y="42202"/>
                  </a:lnTo>
                  <a:lnTo>
                    <a:pt x="203677" y="40215"/>
                  </a:lnTo>
                  <a:lnTo>
                    <a:pt x="211683" y="41214"/>
                  </a:lnTo>
                  <a:lnTo>
                    <a:pt x="218679" y="44780"/>
                  </a:lnTo>
                  <a:lnTo>
                    <a:pt x="224760" y="50362"/>
                  </a:lnTo>
                  <a:lnTo>
                    <a:pt x="230106" y="57442"/>
                  </a:lnTo>
                  <a:lnTo>
                    <a:pt x="234901" y="65596"/>
                  </a:lnTo>
                  <a:lnTo>
                    <a:pt x="239297" y="74505"/>
                  </a:lnTo>
                  <a:lnTo>
                    <a:pt x="243407" y="83931"/>
                  </a:lnTo>
                  <a:lnTo>
                    <a:pt x="247168" y="93640"/>
                  </a:lnTo>
                  <a:lnTo>
                    <a:pt x="250715" y="104537"/>
                  </a:lnTo>
                  <a:lnTo>
                    <a:pt x="254364" y="119814"/>
                  </a:lnTo>
                  <a:lnTo>
                    <a:pt x="258704" y="144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53327" y="852493"/>
              <a:ext cx="131606" cy="305642"/>
            </a:xfrm>
            <a:custGeom>
              <a:avLst/>
              <a:gdLst/>
              <a:ahLst/>
              <a:cxnLst/>
              <a:rect l="0" t="0" r="0" b="0"/>
              <a:pathLst>
                <a:path w="131606" h="305642">
                  <a:moveTo>
                    <a:pt x="68434" y="221413"/>
                  </a:moveTo>
                  <a:lnTo>
                    <a:pt x="65367" y="212746"/>
                  </a:lnTo>
                  <a:lnTo>
                    <a:pt x="61304" y="205680"/>
                  </a:lnTo>
                  <a:lnTo>
                    <a:pt x="55816" y="199588"/>
                  </a:lnTo>
                  <a:lnTo>
                    <a:pt x="49229" y="194705"/>
                  </a:lnTo>
                  <a:lnTo>
                    <a:pt x="42080" y="191788"/>
                  </a:lnTo>
                  <a:lnTo>
                    <a:pt x="34740" y="191093"/>
                  </a:lnTo>
                  <a:lnTo>
                    <a:pt x="27553" y="192576"/>
                  </a:lnTo>
                  <a:lnTo>
                    <a:pt x="20893" y="196154"/>
                  </a:lnTo>
                  <a:lnTo>
                    <a:pt x="14907" y="201564"/>
                  </a:lnTo>
                  <a:lnTo>
                    <a:pt x="9721" y="208601"/>
                  </a:lnTo>
                  <a:lnTo>
                    <a:pt x="5529" y="217210"/>
                  </a:lnTo>
                  <a:lnTo>
                    <a:pt x="2346" y="227214"/>
                  </a:lnTo>
                  <a:lnTo>
                    <a:pt x="360" y="238183"/>
                  </a:lnTo>
                  <a:lnTo>
                    <a:pt x="0" y="249536"/>
                  </a:lnTo>
                  <a:lnTo>
                    <a:pt x="1360" y="260893"/>
                  </a:lnTo>
                  <a:lnTo>
                    <a:pt x="4562" y="271448"/>
                  </a:lnTo>
                  <a:lnTo>
                    <a:pt x="9909" y="279940"/>
                  </a:lnTo>
                  <a:lnTo>
                    <a:pt x="17351" y="285851"/>
                  </a:lnTo>
                  <a:lnTo>
                    <a:pt x="26245" y="288851"/>
                  </a:lnTo>
                  <a:lnTo>
                    <a:pt x="35583" y="288453"/>
                  </a:lnTo>
                  <a:lnTo>
                    <a:pt x="44740" y="284734"/>
                  </a:lnTo>
                  <a:lnTo>
                    <a:pt x="53325" y="278036"/>
                  </a:lnTo>
                  <a:lnTo>
                    <a:pt x="61010" y="268674"/>
                  </a:lnTo>
                  <a:lnTo>
                    <a:pt x="67725" y="257093"/>
                  </a:lnTo>
                  <a:lnTo>
                    <a:pt x="73420" y="243950"/>
                  </a:lnTo>
                  <a:lnTo>
                    <a:pt x="77963" y="230001"/>
                  </a:lnTo>
                  <a:lnTo>
                    <a:pt x="81395" y="215732"/>
                  </a:lnTo>
                  <a:lnTo>
                    <a:pt x="83889" y="201222"/>
                  </a:lnTo>
                  <a:lnTo>
                    <a:pt x="85655" y="186262"/>
                  </a:lnTo>
                  <a:lnTo>
                    <a:pt x="86884" y="170751"/>
                  </a:lnTo>
                  <a:lnTo>
                    <a:pt x="87729" y="154722"/>
                  </a:lnTo>
                  <a:lnTo>
                    <a:pt x="88304" y="138268"/>
                  </a:lnTo>
                  <a:lnTo>
                    <a:pt x="88694" y="121495"/>
                  </a:lnTo>
                  <a:lnTo>
                    <a:pt x="88957" y="104653"/>
                  </a:lnTo>
                  <a:lnTo>
                    <a:pt x="89134" y="88119"/>
                  </a:lnTo>
                  <a:lnTo>
                    <a:pt x="89248" y="72073"/>
                  </a:lnTo>
                  <a:lnTo>
                    <a:pt x="89154" y="56519"/>
                  </a:lnTo>
                  <a:lnTo>
                    <a:pt x="88559" y="41381"/>
                  </a:lnTo>
                  <a:lnTo>
                    <a:pt x="87342" y="26598"/>
                  </a:lnTo>
                  <a:lnTo>
                    <a:pt x="85527" y="13242"/>
                  </a:lnTo>
                  <a:lnTo>
                    <a:pt x="82803" y="3837"/>
                  </a:lnTo>
                  <a:lnTo>
                    <a:pt x="79496" y="0"/>
                  </a:lnTo>
                  <a:lnTo>
                    <a:pt x="77051" y="1644"/>
                  </a:lnTo>
                  <a:lnTo>
                    <a:pt x="75942" y="7803"/>
                  </a:lnTo>
                  <a:lnTo>
                    <a:pt x="76067" y="17547"/>
                  </a:lnTo>
                  <a:lnTo>
                    <a:pt x="77173" y="30238"/>
                  </a:lnTo>
                  <a:lnTo>
                    <a:pt x="79008" y="45277"/>
                  </a:lnTo>
                  <a:lnTo>
                    <a:pt x="81367" y="62097"/>
                  </a:lnTo>
                  <a:lnTo>
                    <a:pt x="84091" y="80218"/>
                  </a:lnTo>
                  <a:lnTo>
                    <a:pt x="87069" y="99247"/>
                  </a:lnTo>
                  <a:lnTo>
                    <a:pt x="90220" y="118416"/>
                  </a:lnTo>
                  <a:lnTo>
                    <a:pt x="93489" y="136601"/>
                  </a:lnTo>
                  <a:lnTo>
                    <a:pt x="96837" y="153288"/>
                  </a:lnTo>
                  <a:lnTo>
                    <a:pt x="100238" y="168967"/>
                  </a:lnTo>
                  <a:lnTo>
                    <a:pt x="103675" y="184798"/>
                  </a:lnTo>
                  <a:lnTo>
                    <a:pt x="107135" y="201445"/>
                  </a:lnTo>
                  <a:lnTo>
                    <a:pt x="110613" y="218579"/>
                  </a:lnTo>
                  <a:lnTo>
                    <a:pt x="114101" y="235183"/>
                  </a:lnTo>
                  <a:lnTo>
                    <a:pt x="117591" y="250676"/>
                  </a:lnTo>
                  <a:lnTo>
                    <a:pt x="120931" y="264530"/>
                  </a:lnTo>
                  <a:lnTo>
                    <a:pt x="124148" y="277398"/>
                  </a:lnTo>
                  <a:lnTo>
                    <a:pt x="127526" y="290400"/>
                  </a:lnTo>
                  <a:lnTo>
                    <a:pt x="131605" y="305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79403" y="852808"/>
            <a:ext cx="1253219" cy="264143"/>
            <a:chOff x="3779403" y="852808"/>
            <a:chExt cx="1253219" cy="264143"/>
          </a:xfrm>
        </p:grpSpPr>
        <p:sp>
          <p:nvSpPr>
            <p:cNvPr id="41" name="Freeform 40"/>
            <p:cNvSpPr/>
            <p:nvPr/>
          </p:nvSpPr>
          <p:spPr>
            <a:xfrm>
              <a:off x="3779403" y="974546"/>
              <a:ext cx="139882" cy="142405"/>
            </a:xfrm>
            <a:custGeom>
              <a:avLst/>
              <a:gdLst/>
              <a:ahLst/>
              <a:cxnLst/>
              <a:rect l="0" t="0" r="0" b="0"/>
              <a:pathLst>
                <a:path w="139882" h="142405">
                  <a:moveTo>
                    <a:pt x="95084" y="4604"/>
                  </a:moveTo>
                  <a:lnTo>
                    <a:pt x="86283" y="1804"/>
                  </a:lnTo>
                  <a:lnTo>
                    <a:pt x="77936" y="302"/>
                  </a:lnTo>
                  <a:lnTo>
                    <a:pt x="69237" y="0"/>
                  </a:lnTo>
                  <a:lnTo>
                    <a:pt x="60116" y="852"/>
                  </a:lnTo>
                  <a:lnTo>
                    <a:pt x="50621" y="2969"/>
                  </a:lnTo>
                  <a:lnTo>
                    <a:pt x="40839" y="6295"/>
                  </a:lnTo>
                  <a:lnTo>
                    <a:pt x="31170" y="10803"/>
                  </a:lnTo>
                  <a:lnTo>
                    <a:pt x="22292" y="16571"/>
                  </a:lnTo>
                  <a:lnTo>
                    <a:pt x="14522" y="23522"/>
                  </a:lnTo>
                  <a:lnTo>
                    <a:pt x="8154" y="31459"/>
                  </a:lnTo>
                  <a:lnTo>
                    <a:pt x="3626" y="40156"/>
                  </a:lnTo>
                  <a:lnTo>
                    <a:pt x="991" y="49413"/>
                  </a:lnTo>
                  <a:lnTo>
                    <a:pt x="0" y="59067"/>
                  </a:lnTo>
                  <a:lnTo>
                    <a:pt x="307" y="69001"/>
                  </a:lnTo>
                  <a:lnTo>
                    <a:pt x="1586" y="79122"/>
                  </a:lnTo>
                  <a:lnTo>
                    <a:pt x="3729" y="89206"/>
                  </a:lnTo>
                  <a:lnTo>
                    <a:pt x="6835" y="98904"/>
                  </a:lnTo>
                  <a:lnTo>
                    <a:pt x="10890" y="108052"/>
                  </a:lnTo>
                  <a:lnTo>
                    <a:pt x="15917" y="116500"/>
                  </a:lnTo>
                  <a:lnTo>
                    <a:pt x="22047" y="124029"/>
                  </a:lnTo>
                  <a:lnTo>
                    <a:pt x="29249" y="130603"/>
                  </a:lnTo>
                  <a:lnTo>
                    <a:pt x="37357" y="136017"/>
                  </a:lnTo>
                  <a:lnTo>
                    <a:pt x="46170" y="139832"/>
                  </a:lnTo>
                  <a:lnTo>
                    <a:pt x="55505" y="141948"/>
                  </a:lnTo>
                  <a:lnTo>
                    <a:pt x="65213" y="142404"/>
                  </a:lnTo>
                  <a:lnTo>
                    <a:pt x="75182" y="141198"/>
                  </a:lnTo>
                  <a:lnTo>
                    <a:pt x="85326" y="138494"/>
                  </a:lnTo>
                  <a:lnTo>
                    <a:pt x="95426" y="134409"/>
                  </a:lnTo>
                  <a:lnTo>
                    <a:pt x="105135" y="128926"/>
                  </a:lnTo>
                  <a:lnTo>
                    <a:pt x="114286" y="122158"/>
                  </a:lnTo>
                  <a:lnTo>
                    <a:pt x="122566" y="114004"/>
                  </a:lnTo>
                  <a:lnTo>
                    <a:pt x="129449" y="104097"/>
                  </a:lnTo>
                  <a:lnTo>
                    <a:pt x="134772" y="92406"/>
                  </a:lnTo>
                  <a:lnTo>
                    <a:pt x="138362" y="79657"/>
                  </a:lnTo>
                  <a:lnTo>
                    <a:pt x="139881" y="67101"/>
                  </a:lnTo>
                  <a:lnTo>
                    <a:pt x="139342" y="55440"/>
                  </a:lnTo>
                  <a:lnTo>
                    <a:pt x="136880" y="44834"/>
                  </a:lnTo>
                  <a:lnTo>
                    <a:pt x="132570" y="35176"/>
                  </a:lnTo>
                  <a:lnTo>
                    <a:pt x="126641" y="26293"/>
                  </a:lnTo>
                  <a:lnTo>
                    <a:pt x="119579" y="18650"/>
                  </a:lnTo>
                  <a:lnTo>
                    <a:pt x="112009" y="13317"/>
                  </a:lnTo>
                  <a:lnTo>
                    <a:pt x="104301" y="10697"/>
                  </a:lnTo>
                  <a:lnTo>
                    <a:pt x="96208" y="9911"/>
                  </a:lnTo>
                  <a:lnTo>
                    <a:pt x="86698" y="11256"/>
                  </a:lnTo>
                  <a:lnTo>
                    <a:pt x="74027" y="15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58715" y="978713"/>
              <a:ext cx="136871" cy="126780"/>
            </a:xfrm>
            <a:custGeom>
              <a:avLst/>
              <a:gdLst/>
              <a:ahLst/>
              <a:cxnLst/>
              <a:rect l="0" t="0" r="0" b="0"/>
              <a:pathLst>
                <a:path w="136871" h="126780">
                  <a:moveTo>
                    <a:pt x="0" y="32022"/>
                  </a:moveTo>
                  <a:lnTo>
                    <a:pt x="2934" y="40824"/>
                  </a:lnTo>
                  <a:lnTo>
                    <a:pt x="5716" y="49170"/>
                  </a:lnTo>
                  <a:lnTo>
                    <a:pt x="8611" y="57874"/>
                  </a:lnTo>
                  <a:lnTo>
                    <a:pt x="11478" y="67167"/>
                  </a:lnTo>
                  <a:lnTo>
                    <a:pt x="13995" y="77311"/>
                  </a:lnTo>
                  <a:lnTo>
                    <a:pt x="15981" y="88281"/>
                  </a:lnTo>
                  <a:lnTo>
                    <a:pt x="16592" y="97330"/>
                  </a:lnTo>
                  <a:lnTo>
                    <a:pt x="15515" y="100534"/>
                  </a:lnTo>
                  <a:lnTo>
                    <a:pt x="14164" y="98091"/>
                  </a:lnTo>
                  <a:lnTo>
                    <a:pt x="13235" y="91597"/>
                  </a:lnTo>
                  <a:lnTo>
                    <a:pt x="13084" y="82442"/>
                  </a:lnTo>
                  <a:lnTo>
                    <a:pt x="13780" y="71579"/>
                  </a:lnTo>
                  <a:lnTo>
                    <a:pt x="15223" y="59783"/>
                  </a:lnTo>
                  <a:lnTo>
                    <a:pt x="17260" y="47749"/>
                  </a:lnTo>
                  <a:lnTo>
                    <a:pt x="19755" y="35871"/>
                  </a:lnTo>
                  <a:lnTo>
                    <a:pt x="23074" y="24767"/>
                  </a:lnTo>
                  <a:lnTo>
                    <a:pt x="28045" y="15361"/>
                  </a:lnTo>
                  <a:lnTo>
                    <a:pt x="34976" y="8007"/>
                  </a:lnTo>
                  <a:lnTo>
                    <a:pt x="43396" y="2881"/>
                  </a:lnTo>
                  <a:lnTo>
                    <a:pt x="52349" y="248"/>
                  </a:lnTo>
                  <a:lnTo>
                    <a:pt x="61219" y="0"/>
                  </a:lnTo>
                  <a:lnTo>
                    <a:pt x="69766" y="1914"/>
                  </a:lnTo>
                  <a:lnTo>
                    <a:pt x="77951" y="5849"/>
                  </a:lnTo>
                  <a:lnTo>
                    <a:pt x="85816" y="11526"/>
                  </a:lnTo>
                  <a:lnTo>
                    <a:pt x="93266" y="18588"/>
                  </a:lnTo>
                  <a:lnTo>
                    <a:pt x="100057" y="26689"/>
                  </a:lnTo>
                  <a:lnTo>
                    <a:pt x="106112" y="35542"/>
                  </a:lnTo>
                  <a:lnTo>
                    <a:pt x="111502" y="44925"/>
                  </a:lnTo>
                  <a:lnTo>
                    <a:pt x="116358" y="54676"/>
                  </a:lnTo>
                  <a:lnTo>
                    <a:pt x="120807" y="64674"/>
                  </a:lnTo>
                  <a:lnTo>
                    <a:pt x="124808" y="74770"/>
                  </a:lnTo>
                  <a:lnTo>
                    <a:pt x="128551" y="85971"/>
                  </a:lnTo>
                  <a:lnTo>
                    <a:pt x="132365" y="101496"/>
                  </a:lnTo>
                  <a:lnTo>
                    <a:pt x="136870" y="126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63969" y="958093"/>
              <a:ext cx="121130" cy="128335"/>
            </a:xfrm>
            <a:custGeom>
              <a:avLst/>
              <a:gdLst/>
              <a:ahLst/>
              <a:cxnLst/>
              <a:rect l="0" t="0" r="0" b="0"/>
              <a:pathLst>
                <a:path w="121130" h="128335">
                  <a:moveTo>
                    <a:pt x="57958" y="0"/>
                  </a:moveTo>
                  <a:lnTo>
                    <a:pt x="49224" y="3001"/>
                  </a:lnTo>
                  <a:lnTo>
                    <a:pt x="41517" y="6423"/>
                  </a:lnTo>
                  <a:lnTo>
                    <a:pt x="34120" y="10628"/>
                  </a:lnTo>
                  <a:lnTo>
                    <a:pt x="27032" y="15874"/>
                  </a:lnTo>
                  <a:lnTo>
                    <a:pt x="20501" y="22652"/>
                  </a:lnTo>
                  <a:lnTo>
                    <a:pt x="14634" y="31089"/>
                  </a:lnTo>
                  <a:lnTo>
                    <a:pt x="9542" y="41002"/>
                  </a:lnTo>
                  <a:lnTo>
                    <a:pt x="5419" y="52093"/>
                  </a:lnTo>
                  <a:lnTo>
                    <a:pt x="2287" y="64060"/>
                  </a:lnTo>
                  <a:lnTo>
                    <a:pt x="336" y="76330"/>
                  </a:lnTo>
                  <a:lnTo>
                    <a:pt x="0" y="88099"/>
                  </a:lnTo>
                  <a:lnTo>
                    <a:pt x="1377" y="98962"/>
                  </a:lnTo>
                  <a:lnTo>
                    <a:pt x="4590" y="108557"/>
                  </a:lnTo>
                  <a:lnTo>
                    <a:pt x="9945" y="116406"/>
                  </a:lnTo>
                  <a:lnTo>
                    <a:pt x="17392" y="122415"/>
                  </a:lnTo>
                  <a:lnTo>
                    <a:pt x="26290" y="126485"/>
                  </a:lnTo>
                  <a:lnTo>
                    <a:pt x="35631" y="128334"/>
                  </a:lnTo>
                  <a:lnTo>
                    <a:pt x="44798" y="128029"/>
                  </a:lnTo>
                  <a:lnTo>
                    <a:pt x="53729" y="126066"/>
                  </a:lnTo>
                  <a:lnTo>
                    <a:pt x="62712" y="123155"/>
                  </a:lnTo>
                  <a:lnTo>
                    <a:pt x="71930" y="119798"/>
                  </a:lnTo>
                  <a:lnTo>
                    <a:pt x="81167" y="116218"/>
                  </a:lnTo>
                  <a:lnTo>
                    <a:pt x="90888" y="112004"/>
                  </a:lnTo>
                  <a:lnTo>
                    <a:pt x="103068" y="105677"/>
                  </a:lnTo>
                  <a:lnTo>
                    <a:pt x="1211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95346" y="958087"/>
              <a:ext cx="126624" cy="132128"/>
            </a:xfrm>
            <a:custGeom>
              <a:avLst/>
              <a:gdLst/>
              <a:ahLst/>
              <a:cxnLst/>
              <a:rect l="0" t="0" r="0" b="0"/>
              <a:pathLst>
                <a:path w="126624" h="132128">
                  <a:moveTo>
                    <a:pt x="10809" y="63177"/>
                  </a:moveTo>
                  <a:lnTo>
                    <a:pt x="22477" y="63110"/>
                  </a:lnTo>
                  <a:lnTo>
                    <a:pt x="32966" y="62470"/>
                  </a:lnTo>
                  <a:lnTo>
                    <a:pt x="43268" y="61173"/>
                  </a:lnTo>
                  <a:lnTo>
                    <a:pt x="53569" y="59313"/>
                  </a:lnTo>
                  <a:lnTo>
                    <a:pt x="63913" y="56997"/>
                  </a:lnTo>
                  <a:lnTo>
                    <a:pt x="74293" y="54321"/>
                  </a:lnTo>
                  <a:lnTo>
                    <a:pt x="84376" y="51052"/>
                  </a:lnTo>
                  <a:lnTo>
                    <a:pt x="93537" y="46648"/>
                  </a:lnTo>
                  <a:lnTo>
                    <a:pt x="101492" y="40915"/>
                  </a:lnTo>
                  <a:lnTo>
                    <a:pt x="107645" y="34286"/>
                  </a:lnTo>
                  <a:lnTo>
                    <a:pt x="110965" y="27605"/>
                  </a:lnTo>
                  <a:lnTo>
                    <a:pt x="111148" y="21374"/>
                  </a:lnTo>
                  <a:lnTo>
                    <a:pt x="108354" y="15736"/>
                  </a:lnTo>
                  <a:lnTo>
                    <a:pt x="102833" y="10648"/>
                  </a:lnTo>
                  <a:lnTo>
                    <a:pt x="95020" y="6021"/>
                  </a:lnTo>
                  <a:lnTo>
                    <a:pt x="85746" y="2237"/>
                  </a:lnTo>
                  <a:lnTo>
                    <a:pt x="76087" y="125"/>
                  </a:lnTo>
                  <a:lnTo>
                    <a:pt x="66673" y="0"/>
                  </a:lnTo>
                  <a:lnTo>
                    <a:pt x="57561" y="1713"/>
                  </a:lnTo>
                  <a:lnTo>
                    <a:pt x="48450" y="4921"/>
                  </a:lnTo>
                  <a:lnTo>
                    <a:pt x="39142" y="9269"/>
                  </a:lnTo>
                  <a:lnTo>
                    <a:pt x="29907" y="14609"/>
                  </a:lnTo>
                  <a:lnTo>
                    <a:pt x="21377" y="21009"/>
                  </a:lnTo>
                  <a:lnTo>
                    <a:pt x="13868" y="28425"/>
                  </a:lnTo>
                  <a:lnTo>
                    <a:pt x="7689" y="36860"/>
                  </a:lnTo>
                  <a:lnTo>
                    <a:pt x="3293" y="46432"/>
                  </a:lnTo>
                  <a:lnTo>
                    <a:pt x="754" y="57088"/>
                  </a:lnTo>
                  <a:lnTo>
                    <a:pt x="0" y="68329"/>
                  </a:lnTo>
                  <a:lnTo>
                    <a:pt x="998" y="79334"/>
                  </a:lnTo>
                  <a:lnTo>
                    <a:pt x="3559" y="89653"/>
                  </a:lnTo>
                  <a:lnTo>
                    <a:pt x="7547" y="99037"/>
                  </a:lnTo>
                  <a:lnTo>
                    <a:pt x="12963" y="107268"/>
                  </a:lnTo>
                  <a:lnTo>
                    <a:pt x="19682" y="114353"/>
                  </a:lnTo>
                  <a:lnTo>
                    <a:pt x="27634" y="120298"/>
                  </a:lnTo>
                  <a:lnTo>
                    <a:pt x="36873" y="125008"/>
                  </a:lnTo>
                  <a:lnTo>
                    <a:pt x="47307" y="128548"/>
                  </a:lnTo>
                  <a:lnTo>
                    <a:pt x="58567" y="130944"/>
                  </a:lnTo>
                  <a:lnTo>
                    <a:pt x="70117" y="132113"/>
                  </a:lnTo>
                  <a:lnTo>
                    <a:pt x="81610" y="132127"/>
                  </a:lnTo>
                  <a:lnTo>
                    <a:pt x="92466" y="131334"/>
                  </a:lnTo>
                  <a:lnTo>
                    <a:pt x="102846" y="130193"/>
                  </a:lnTo>
                  <a:lnTo>
                    <a:pt x="113655" y="128607"/>
                  </a:lnTo>
                  <a:lnTo>
                    <a:pt x="126623" y="126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85222" y="926507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1" y="0"/>
                  </a:moveTo>
                  <a:lnTo>
                    <a:pt x="1" y="11802"/>
                  </a:lnTo>
                  <a:lnTo>
                    <a:pt x="1" y="23572"/>
                  </a:lnTo>
                  <a:lnTo>
                    <a:pt x="1" y="36462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1" y="79103"/>
                  </a:lnTo>
                  <a:lnTo>
                    <a:pt x="1" y="93517"/>
                  </a:lnTo>
                  <a:lnTo>
                    <a:pt x="0" y="109504"/>
                  </a:lnTo>
                  <a:lnTo>
                    <a:pt x="0" y="131817"/>
                  </a:lnTo>
                  <a:lnTo>
                    <a:pt x="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69409" y="852808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212297" y="5800"/>
                  </a:lnTo>
                  <a:lnTo>
                    <a:pt x="203950" y="10725"/>
                  </a:lnTo>
                  <a:lnTo>
                    <a:pt x="195252" y="15232"/>
                  </a:lnTo>
                  <a:lnTo>
                    <a:pt x="186131" y="19625"/>
                  </a:lnTo>
                  <a:lnTo>
                    <a:pt x="176636" y="24287"/>
                  </a:lnTo>
                  <a:lnTo>
                    <a:pt x="166844" y="29398"/>
                  </a:lnTo>
                  <a:lnTo>
                    <a:pt x="156830" y="34803"/>
                  </a:lnTo>
                  <a:lnTo>
                    <a:pt x="146656" y="40126"/>
                  </a:lnTo>
                  <a:lnTo>
                    <a:pt x="136369" y="45151"/>
                  </a:lnTo>
                  <a:lnTo>
                    <a:pt x="126005" y="49830"/>
                  </a:lnTo>
                  <a:lnTo>
                    <a:pt x="115588" y="54198"/>
                  </a:lnTo>
                  <a:lnTo>
                    <a:pt x="105134" y="58320"/>
                  </a:lnTo>
                  <a:lnTo>
                    <a:pt x="94655" y="62258"/>
                  </a:lnTo>
                  <a:lnTo>
                    <a:pt x="84160" y="66062"/>
                  </a:lnTo>
                  <a:lnTo>
                    <a:pt x="73654" y="69769"/>
                  </a:lnTo>
                  <a:lnTo>
                    <a:pt x="63017" y="73254"/>
                  </a:lnTo>
                  <a:lnTo>
                    <a:pt x="50650" y="76586"/>
                  </a:lnTo>
                  <a:lnTo>
                    <a:pt x="32111" y="8005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27295" y="1052849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3591" y="67"/>
                  </a:lnTo>
                  <a:lnTo>
                    <a:pt x="282463" y="707"/>
                  </a:lnTo>
                  <a:lnTo>
                    <a:pt x="270859" y="1999"/>
                  </a:lnTo>
                  <a:lnTo>
                    <a:pt x="258525" y="3686"/>
                  </a:lnTo>
                  <a:lnTo>
                    <a:pt x="245217" y="5355"/>
                  </a:lnTo>
                  <a:lnTo>
                    <a:pt x="230908" y="6772"/>
                  </a:lnTo>
                  <a:lnTo>
                    <a:pt x="215730" y="8043"/>
                  </a:lnTo>
                  <a:lnTo>
                    <a:pt x="199869" y="9502"/>
                  </a:lnTo>
                  <a:lnTo>
                    <a:pt x="183502" y="11335"/>
                  </a:lnTo>
                  <a:lnTo>
                    <a:pt x="166938" y="13566"/>
                  </a:lnTo>
                  <a:lnTo>
                    <a:pt x="150591" y="16142"/>
                  </a:lnTo>
                  <a:lnTo>
                    <a:pt x="134672" y="18985"/>
                  </a:lnTo>
                  <a:lnTo>
                    <a:pt x="119203" y="21860"/>
                  </a:lnTo>
                  <a:lnTo>
                    <a:pt x="104122" y="24404"/>
                  </a:lnTo>
                  <a:lnTo>
                    <a:pt x="89349" y="26449"/>
                  </a:lnTo>
                  <a:lnTo>
                    <a:pt x="74969" y="28159"/>
                  </a:lnTo>
                  <a:lnTo>
                    <a:pt x="61226" y="29921"/>
                  </a:lnTo>
                  <a:lnTo>
                    <a:pt x="48214" y="31957"/>
                  </a:lnTo>
                  <a:lnTo>
                    <a:pt x="36316" y="34166"/>
                  </a:lnTo>
                  <a:lnTo>
                    <a:pt x="25115" y="36428"/>
                  </a:lnTo>
                  <a:lnTo>
                    <a:pt x="13628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359005" y="673823"/>
            <a:ext cx="2996079" cy="652768"/>
            <a:chOff x="5359005" y="673823"/>
            <a:chExt cx="2996079" cy="652768"/>
          </a:xfrm>
        </p:grpSpPr>
        <p:sp>
          <p:nvSpPr>
            <p:cNvPr id="49" name="Freeform 48"/>
            <p:cNvSpPr/>
            <p:nvPr/>
          </p:nvSpPr>
          <p:spPr>
            <a:xfrm>
              <a:off x="5359005" y="1116020"/>
              <a:ext cx="1674032" cy="25759"/>
            </a:xfrm>
            <a:custGeom>
              <a:avLst/>
              <a:gdLst/>
              <a:ahLst/>
              <a:cxnLst/>
              <a:rect l="0" t="0" r="0" b="0"/>
              <a:pathLst>
                <a:path w="1674032" h="25759">
                  <a:moveTo>
                    <a:pt x="0" y="0"/>
                  </a:moveTo>
                  <a:lnTo>
                    <a:pt x="8869" y="2867"/>
                  </a:lnTo>
                  <a:lnTo>
                    <a:pt x="17855" y="5009"/>
                  </a:lnTo>
                  <a:lnTo>
                    <a:pt x="27850" y="6612"/>
                  </a:lnTo>
                  <a:lnTo>
                    <a:pt x="38831" y="7792"/>
                  </a:lnTo>
                  <a:lnTo>
                    <a:pt x="50642" y="8641"/>
                  </a:lnTo>
                  <a:lnTo>
                    <a:pt x="63101" y="9239"/>
                  </a:lnTo>
                  <a:lnTo>
                    <a:pt x="76038" y="9653"/>
                  </a:lnTo>
                  <a:lnTo>
                    <a:pt x="89319" y="9937"/>
                  </a:lnTo>
                  <a:lnTo>
                    <a:pt x="102841" y="10131"/>
                  </a:lnTo>
                  <a:lnTo>
                    <a:pt x="116530" y="10261"/>
                  </a:lnTo>
                  <a:lnTo>
                    <a:pt x="130332" y="10350"/>
                  </a:lnTo>
                  <a:lnTo>
                    <a:pt x="144207" y="10413"/>
                  </a:lnTo>
                  <a:lnTo>
                    <a:pt x="157965" y="10626"/>
                  </a:lnTo>
                  <a:lnTo>
                    <a:pt x="171283" y="11301"/>
                  </a:lnTo>
                  <a:lnTo>
                    <a:pt x="184025" y="12567"/>
                  </a:lnTo>
                  <a:lnTo>
                    <a:pt x="196378" y="14232"/>
                  </a:lnTo>
                  <a:lnTo>
                    <a:pt x="208747" y="15888"/>
                  </a:lnTo>
                  <a:lnTo>
                    <a:pt x="221368" y="17296"/>
                  </a:lnTo>
                  <a:lnTo>
                    <a:pt x="234304" y="18393"/>
                  </a:lnTo>
                  <a:lnTo>
                    <a:pt x="247527" y="19203"/>
                  </a:lnTo>
                  <a:lnTo>
                    <a:pt x="260983" y="19783"/>
                  </a:lnTo>
                  <a:lnTo>
                    <a:pt x="274613" y="20189"/>
                  </a:lnTo>
                  <a:lnTo>
                    <a:pt x="288370" y="20469"/>
                  </a:lnTo>
                  <a:lnTo>
                    <a:pt x="302216" y="20660"/>
                  </a:lnTo>
                  <a:lnTo>
                    <a:pt x="316123" y="20790"/>
                  </a:lnTo>
                  <a:lnTo>
                    <a:pt x="330072" y="20878"/>
                  </a:lnTo>
                  <a:lnTo>
                    <a:pt x="344051" y="20937"/>
                  </a:lnTo>
                  <a:lnTo>
                    <a:pt x="358049" y="20977"/>
                  </a:lnTo>
                  <a:lnTo>
                    <a:pt x="372061" y="21004"/>
                  </a:lnTo>
                  <a:lnTo>
                    <a:pt x="386076" y="21026"/>
                  </a:lnTo>
                  <a:lnTo>
                    <a:pt x="399929" y="21211"/>
                  </a:lnTo>
                  <a:lnTo>
                    <a:pt x="413311" y="21867"/>
                  </a:lnTo>
                  <a:lnTo>
                    <a:pt x="426100" y="23116"/>
                  </a:lnTo>
                  <a:lnTo>
                    <a:pt x="438655" y="24600"/>
                  </a:lnTo>
                  <a:lnTo>
                    <a:pt x="451691" y="25602"/>
                  </a:lnTo>
                  <a:lnTo>
                    <a:pt x="465573" y="25758"/>
                  </a:lnTo>
                  <a:lnTo>
                    <a:pt x="480169" y="25199"/>
                  </a:lnTo>
                  <a:lnTo>
                    <a:pt x="495047" y="24359"/>
                  </a:lnTo>
                  <a:lnTo>
                    <a:pt x="509914" y="23535"/>
                  </a:lnTo>
                  <a:lnTo>
                    <a:pt x="524812" y="22848"/>
                  </a:lnTo>
                  <a:lnTo>
                    <a:pt x="540026" y="22320"/>
                  </a:lnTo>
                  <a:lnTo>
                    <a:pt x="555700" y="21933"/>
                  </a:lnTo>
                  <a:lnTo>
                    <a:pt x="571666" y="21658"/>
                  </a:lnTo>
                  <a:lnTo>
                    <a:pt x="587544" y="21466"/>
                  </a:lnTo>
                  <a:lnTo>
                    <a:pt x="603117" y="21334"/>
                  </a:lnTo>
                  <a:lnTo>
                    <a:pt x="618337" y="21244"/>
                  </a:lnTo>
                  <a:lnTo>
                    <a:pt x="633245" y="21182"/>
                  </a:lnTo>
                  <a:lnTo>
                    <a:pt x="647907" y="21141"/>
                  </a:lnTo>
                  <a:lnTo>
                    <a:pt x="662550" y="21113"/>
                  </a:lnTo>
                  <a:lnTo>
                    <a:pt x="677534" y="21095"/>
                  </a:lnTo>
                  <a:lnTo>
                    <a:pt x="693025" y="21082"/>
                  </a:lnTo>
                  <a:lnTo>
                    <a:pt x="708853" y="21074"/>
                  </a:lnTo>
                  <a:lnTo>
                    <a:pt x="724633" y="21069"/>
                  </a:lnTo>
                  <a:lnTo>
                    <a:pt x="740136" y="21065"/>
                  </a:lnTo>
                  <a:lnTo>
                    <a:pt x="755309" y="21062"/>
                  </a:lnTo>
                  <a:lnTo>
                    <a:pt x="770183" y="21061"/>
                  </a:lnTo>
                  <a:lnTo>
                    <a:pt x="784818" y="21059"/>
                  </a:lnTo>
                  <a:lnTo>
                    <a:pt x="799274" y="21059"/>
                  </a:lnTo>
                  <a:lnTo>
                    <a:pt x="813600" y="21058"/>
                  </a:lnTo>
                  <a:lnTo>
                    <a:pt x="827834" y="21058"/>
                  </a:lnTo>
                  <a:lnTo>
                    <a:pt x="842006" y="21058"/>
                  </a:lnTo>
                  <a:lnTo>
                    <a:pt x="856134" y="21058"/>
                  </a:lnTo>
                  <a:lnTo>
                    <a:pt x="870233" y="21057"/>
                  </a:lnTo>
                  <a:lnTo>
                    <a:pt x="884312" y="21057"/>
                  </a:lnTo>
                  <a:lnTo>
                    <a:pt x="898377" y="21057"/>
                  </a:lnTo>
                  <a:lnTo>
                    <a:pt x="912433" y="21057"/>
                  </a:lnTo>
                  <a:lnTo>
                    <a:pt x="926483" y="21057"/>
                  </a:lnTo>
                  <a:lnTo>
                    <a:pt x="940529" y="21057"/>
                  </a:lnTo>
                  <a:lnTo>
                    <a:pt x="954573" y="21057"/>
                  </a:lnTo>
                  <a:lnTo>
                    <a:pt x="968614" y="21057"/>
                  </a:lnTo>
                  <a:lnTo>
                    <a:pt x="982654" y="21057"/>
                  </a:lnTo>
                  <a:lnTo>
                    <a:pt x="996694" y="21057"/>
                  </a:lnTo>
                  <a:lnTo>
                    <a:pt x="1010733" y="21057"/>
                  </a:lnTo>
                  <a:lnTo>
                    <a:pt x="1024772" y="21057"/>
                  </a:lnTo>
                  <a:lnTo>
                    <a:pt x="1038811" y="21057"/>
                  </a:lnTo>
                  <a:lnTo>
                    <a:pt x="1052850" y="21057"/>
                  </a:lnTo>
                  <a:lnTo>
                    <a:pt x="1066887" y="21057"/>
                  </a:lnTo>
                  <a:lnTo>
                    <a:pt x="1080920" y="21053"/>
                  </a:lnTo>
                  <a:lnTo>
                    <a:pt x="1094786" y="20880"/>
                  </a:lnTo>
                  <a:lnTo>
                    <a:pt x="1108176" y="20232"/>
                  </a:lnTo>
                  <a:lnTo>
                    <a:pt x="1120965" y="18983"/>
                  </a:lnTo>
                  <a:lnTo>
                    <a:pt x="1133351" y="17330"/>
                  </a:lnTo>
                  <a:lnTo>
                    <a:pt x="1145741" y="15682"/>
                  </a:lnTo>
                  <a:lnTo>
                    <a:pt x="1158376" y="14279"/>
                  </a:lnTo>
                  <a:lnTo>
                    <a:pt x="1171321" y="13186"/>
                  </a:lnTo>
                  <a:lnTo>
                    <a:pt x="1184551" y="12378"/>
                  </a:lnTo>
                  <a:lnTo>
                    <a:pt x="1198011" y="11800"/>
                  </a:lnTo>
                  <a:lnTo>
                    <a:pt x="1211645" y="11395"/>
                  </a:lnTo>
                  <a:lnTo>
                    <a:pt x="1225403" y="11116"/>
                  </a:lnTo>
                  <a:lnTo>
                    <a:pt x="1239249" y="10925"/>
                  </a:lnTo>
                  <a:lnTo>
                    <a:pt x="1253157" y="10795"/>
                  </a:lnTo>
                  <a:lnTo>
                    <a:pt x="1267107" y="10707"/>
                  </a:lnTo>
                  <a:lnTo>
                    <a:pt x="1281086" y="10648"/>
                  </a:lnTo>
                  <a:lnTo>
                    <a:pt x="1295084" y="10609"/>
                  </a:lnTo>
                  <a:lnTo>
                    <a:pt x="1309096" y="10582"/>
                  </a:lnTo>
                  <a:lnTo>
                    <a:pt x="1323117" y="10564"/>
                  </a:lnTo>
                  <a:lnTo>
                    <a:pt x="1337143" y="10552"/>
                  </a:lnTo>
                  <a:lnTo>
                    <a:pt x="1351173" y="10545"/>
                  </a:lnTo>
                  <a:lnTo>
                    <a:pt x="1365206" y="10539"/>
                  </a:lnTo>
                  <a:lnTo>
                    <a:pt x="1379241" y="10536"/>
                  </a:lnTo>
                  <a:lnTo>
                    <a:pt x="1393276" y="10534"/>
                  </a:lnTo>
                  <a:lnTo>
                    <a:pt x="1407312" y="10532"/>
                  </a:lnTo>
                  <a:lnTo>
                    <a:pt x="1421350" y="10531"/>
                  </a:lnTo>
                  <a:lnTo>
                    <a:pt x="1435387" y="10530"/>
                  </a:lnTo>
                  <a:lnTo>
                    <a:pt x="1449424" y="10530"/>
                  </a:lnTo>
                  <a:lnTo>
                    <a:pt x="1463462" y="10529"/>
                  </a:lnTo>
                  <a:lnTo>
                    <a:pt x="1477500" y="10529"/>
                  </a:lnTo>
                  <a:lnTo>
                    <a:pt x="1491538" y="10529"/>
                  </a:lnTo>
                  <a:lnTo>
                    <a:pt x="1505575" y="10529"/>
                  </a:lnTo>
                  <a:lnTo>
                    <a:pt x="1519613" y="10529"/>
                  </a:lnTo>
                  <a:lnTo>
                    <a:pt x="1533652" y="10529"/>
                  </a:lnTo>
                  <a:lnTo>
                    <a:pt x="1547689" y="10529"/>
                  </a:lnTo>
                  <a:lnTo>
                    <a:pt x="1561726" y="10529"/>
                  </a:lnTo>
                  <a:lnTo>
                    <a:pt x="1575764" y="10529"/>
                  </a:lnTo>
                  <a:lnTo>
                    <a:pt x="1589803" y="10529"/>
                  </a:lnTo>
                  <a:lnTo>
                    <a:pt x="1603842" y="10529"/>
                  </a:lnTo>
                  <a:lnTo>
                    <a:pt x="1617861" y="10529"/>
                  </a:lnTo>
                  <a:lnTo>
                    <a:pt x="1631256" y="10529"/>
                  </a:lnTo>
                  <a:lnTo>
                    <a:pt x="1644155" y="10529"/>
                  </a:lnTo>
                  <a:lnTo>
                    <a:pt x="1657693" y="10529"/>
                  </a:lnTo>
                  <a:lnTo>
                    <a:pt x="167403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51181" y="673823"/>
              <a:ext cx="145069" cy="579069"/>
            </a:xfrm>
            <a:custGeom>
              <a:avLst/>
              <a:gdLst/>
              <a:ahLst/>
              <a:cxnLst/>
              <a:rect l="0" t="0" r="0" b="0"/>
              <a:pathLst>
                <a:path w="145069" h="579069">
                  <a:moveTo>
                    <a:pt x="145068" y="0"/>
                  </a:moveTo>
                  <a:lnTo>
                    <a:pt x="136333" y="5868"/>
                  </a:lnTo>
                  <a:lnTo>
                    <a:pt x="128627" y="11432"/>
                  </a:lnTo>
                  <a:lnTo>
                    <a:pt x="121223" y="17236"/>
                  </a:lnTo>
                  <a:lnTo>
                    <a:pt x="113963" y="23490"/>
                  </a:lnTo>
                  <a:lnTo>
                    <a:pt x="106785" y="30468"/>
                  </a:lnTo>
                  <a:lnTo>
                    <a:pt x="99659" y="38249"/>
                  </a:lnTo>
                  <a:lnTo>
                    <a:pt x="92569" y="46751"/>
                  </a:lnTo>
                  <a:lnTo>
                    <a:pt x="85502" y="55830"/>
                  </a:lnTo>
                  <a:lnTo>
                    <a:pt x="78451" y="65348"/>
                  </a:lnTo>
                  <a:lnTo>
                    <a:pt x="71411" y="75349"/>
                  </a:lnTo>
                  <a:lnTo>
                    <a:pt x="64378" y="86046"/>
                  </a:lnTo>
                  <a:lnTo>
                    <a:pt x="57354" y="97503"/>
                  </a:lnTo>
                  <a:lnTo>
                    <a:pt x="50501" y="109637"/>
                  </a:lnTo>
                  <a:lnTo>
                    <a:pt x="44127" y="122315"/>
                  </a:lnTo>
                  <a:lnTo>
                    <a:pt x="38354" y="135400"/>
                  </a:lnTo>
                  <a:lnTo>
                    <a:pt x="32985" y="148780"/>
                  </a:lnTo>
                  <a:lnTo>
                    <a:pt x="27613" y="162369"/>
                  </a:lnTo>
                  <a:lnTo>
                    <a:pt x="22005" y="176101"/>
                  </a:lnTo>
                  <a:lnTo>
                    <a:pt x="16424" y="189933"/>
                  </a:lnTo>
                  <a:lnTo>
                    <a:pt x="11508" y="203833"/>
                  </a:lnTo>
                  <a:lnTo>
                    <a:pt x="7575" y="217782"/>
                  </a:lnTo>
                  <a:lnTo>
                    <a:pt x="4611" y="231931"/>
                  </a:lnTo>
                  <a:lnTo>
                    <a:pt x="2465" y="246575"/>
                  </a:lnTo>
                  <a:lnTo>
                    <a:pt x="952" y="261834"/>
                  </a:lnTo>
                  <a:lnTo>
                    <a:pt x="73" y="277506"/>
                  </a:lnTo>
                  <a:lnTo>
                    <a:pt x="0" y="293179"/>
                  </a:lnTo>
                  <a:lnTo>
                    <a:pt x="761" y="308617"/>
                  </a:lnTo>
                  <a:lnTo>
                    <a:pt x="2253" y="323915"/>
                  </a:lnTo>
                  <a:lnTo>
                    <a:pt x="4326" y="339405"/>
                  </a:lnTo>
                  <a:lnTo>
                    <a:pt x="6835" y="355268"/>
                  </a:lnTo>
                  <a:lnTo>
                    <a:pt x="9826" y="371361"/>
                  </a:lnTo>
                  <a:lnTo>
                    <a:pt x="13511" y="387326"/>
                  </a:lnTo>
                  <a:lnTo>
                    <a:pt x="17953" y="402957"/>
                  </a:lnTo>
                  <a:lnTo>
                    <a:pt x="23072" y="418217"/>
                  </a:lnTo>
                  <a:lnTo>
                    <a:pt x="28733" y="433151"/>
                  </a:lnTo>
                  <a:lnTo>
                    <a:pt x="34800" y="447816"/>
                  </a:lnTo>
                  <a:lnTo>
                    <a:pt x="41162" y="461953"/>
                  </a:lnTo>
                  <a:lnTo>
                    <a:pt x="47732" y="475000"/>
                  </a:lnTo>
                  <a:lnTo>
                    <a:pt x="54451" y="486745"/>
                  </a:lnTo>
                  <a:lnTo>
                    <a:pt x="61436" y="497447"/>
                  </a:lnTo>
                  <a:lnTo>
                    <a:pt x="68965" y="507636"/>
                  </a:lnTo>
                  <a:lnTo>
                    <a:pt x="77140" y="517675"/>
                  </a:lnTo>
                  <a:lnTo>
                    <a:pt x="85749" y="527572"/>
                  </a:lnTo>
                  <a:lnTo>
                    <a:pt x="94374" y="537078"/>
                  </a:lnTo>
                  <a:lnTo>
                    <a:pt x="102759" y="546060"/>
                  </a:lnTo>
                  <a:lnTo>
                    <a:pt x="110533" y="554240"/>
                  </a:lnTo>
                  <a:lnTo>
                    <a:pt x="117897" y="561919"/>
                  </a:lnTo>
                  <a:lnTo>
                    <a:pt x="125492" y="569773"/>
                  </a:lnTo>
                  <a:lnTo>
                    <a:pt x="134539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18359" y="1010735"/>
              <a:ext cx="9476" cy="147400"/>
            </a:xfrm>
            <a:custGeom>
              <a:avLst/>
              <a:gdLst/>
              <a:ahLst/>
              <a:cxnLst/>
              <a:rect l="0" t="0" r="0" b="0"/>
              <a:pathLst>
                <a:path w="9476" h="147400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0" y="100749"/>
                  </a:lnTo>
                  <a:lnTo>
                    <a:pt x="2949" y="112133"/>
                  </a:lnTo>
                  <a:lnTo>
                    <a:pt x="4673" y="122931"/>
                  </a:lnTo>
                  <a:lnTo>
                    <a:pt x="6744" y="134089"/>
                  </a:lnTo>
                  <a:lnTo>
                    <a:pt x="947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27834" y="894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90918" y="746621"/>
              <a:ext cx="251918" cy="426650"/>
            </a:xfrm>
            <a:custGeom>
              <a:avLst/>
              <a:gdLst/>
              <a:ahLst/>
              <a:cxnLst/>
              <a:rect l="0" t="0" r="0" b="0"/>
              <a:pathLst>
                <a:path w="251918" h="426650">
                  <a:moveTo>
                    <a:pt x="126429" y="348342"/>
                  </a:moveTo>
                  <a:lnTo>
                    <a:pt x="123427" y="339608"/>
                  </a:lnTo>
                  <a:lnTo>
                    <a:pt x="120005" y="331901"/>
                  </a:lnTo>
                  <a:lnTo>
                    <a:pt x="115809" y="324495"/>
                  </a:lnTo>
                  <a:lnTo>
                    <a:pt x="110909" y="317061"/>
                  </a:lnTo>
                  <a:lnTo>
                    <a:pt x="105428" y="309234"/>
                  </a:lnTo>
                  <a:lnTo>
                    <a:pt x="99488" y="300873"/>
                  </a:lnTo>
                  <a:lnTo>
                    <a:pt x="92881" y="292649"/>
                  </a:lnTo>
                  <a:lnTo>
                    <a:pt x="85086" y="285879"/>
                  </a:lnTo>
                  <a:lnTo>
                    <a:pt x="75920" y="281189"/>
                  </a:lnTo>
                  <a:lnTo>
                    <a:pt x="65664" y="278706"/>
                  </a:lnTo>
                  <a:lnTo>
                    <a:pt x="54862" y="278402"/>
                  </a:lnTo>
                  <a:lnTo>
                    <a:pt x="43902" y="280031"/>
                  </a:lnTo>
                  <a:lnTo>
                    <a:pt x="33290" y="283699"/>
                  </a:lnTo>
                  <a:lnTo>
                    <a:pt x="23704" y="289951"/>
                  </a:lnTo>
                  <a:lnTo>
                    <a:pt x="15421" y="298856"/>
                  </a:lnTo>
                  <a:lnTo>
                    <a:pt x="8693" y="310071"/>
                  </a:lnTo>
                  <a:lnTo>
                    <a:pt x="3915" y="323109"/>
                  </a:lnTo>
                  <a:lnTo>
                    <a:pt x="1108" y="337499"/>
                  </a:lnTo>
                  <a:lnTo>
                    <a:pt x="0" y="352531"/>
                  </a:lnTo>
                  <a:lnTo>
                    <a:pt x="229" y="367301"/>
                  </a:lnTo>
                  <a:lnTo>
                    <a:pt x="1458" y="381329"/>
                  </a:lnTo>
                  <a:lnTo>
                    <a:pt x="3738" y="394201"/>
                  </a:lnTo>
                  <a:lnTo>
                    <a:pt x="7469" y="405403"/>
                  </a:lnTo>
                  <a:lnTo>
                    <a:pt x="12756" y="414808"/>
                  </a:lnTo>
                  <a:lnTo>
                    <a:pt x="19425" y="421971"/>
                  </a:lnTo>
                  <a:lnTo>
                    <a:pt x="27197" y="425986"/>
                  </a:lnTo>
                  <a:lnTo>
                    <a:pt x="35788" y="426649"/>
                  </a:lnTo>
                  <a:lnTo>
                    <a:pt x="44639" y="424350"/>
                  </a:lnTo>
                  <a:lnTo>
                    <a:pt x="52961" y="419693"/>
                  </a:lnTo>
                  <a:lnTo>
                    <a:pt x="60365" y="413271"/>
                  </a:lnTo>
                  <a:lnTo>
                    <a:pt x="66826" y="405574"/>
                  </a:lnTo>
                  <a:lnTo>
                    <a:pt x="72482" y="396980"/>
                  </a:lnTo>
                  <a:lnTo>
                    <a:pt x="77505" y="387760"/>
                  </a:lnTo>
                  <a:lnTo>
                    <a:pt x="81898" y="377945"/>
                  </a:lnTo>
                  <a:lnTo>
                    <a:pt x="85485" y="367364"/>
                  </a:lnTo>
                  <a:lnTo>
                    <a:pt x="88240" y="355974"/>
                  </a:lnTo>
                  <a:lnTo>
                    <a:pt x="90433" y="343543"/>
                  </a:lnTo>
                  <a:lnTo>
                    <a:pt x="92519" y="329600"/>
                  </a:lnTo>
                  <a:lnTo>
                    <a:pt x="94773" y="314025"/>
                  </a:lnTo>
                  <a:lnTo>
                    <a:pt x="97118" y="296834"/>
                  </a:lnTo>
                  <a:lnTo>
                    <a:pt x="99240" y="278014"/>
                  </a:lnTo>
                  <a:lnTo>
                    <a:pt x="100963" y="257726"/>
                  </a:lnTo>
                  <a:lnTo>
                    <a:pt x="102273" y="236409"/>
                  </a:lnTo>
                  <a:lnTo>
                    <a:pt x="103227" y="214655"/>
                  </a:lnTo>
                  <a:lnTo>
                    <a:pt x="103903" y="192841"/>
                  </a:lnTo>
                  <a:lnTo>
                    <a:pt x="104373" y="171127"/>
                  </a:lnTo>
                  <a:lnTo>
                    <a:pt x="104697" y="149555"/>
                  </a:lnTo>
                  <a:lnTo>
                    <a:pt x="104912" y="128131"/>
                  </a:lnTo>
                  <a:lnTo>
                    <a:pt x="104889" y="107320"/>
                  </a:lnTo>
                  <a:lnTo>
                    <a:pt x="104341" y="88016"/>
                  </a:lnTo>
                  <a:lnTo>
                    <a:pt x="103160" y="70582"/>
                  </a:lnTo>
                  <a:lnTo>
                    <a:pt x="101553" y="54739"/>
                  </a:lnTo>
                  <a:lnTo>
                    <a:pt x="99935" y="39862"/>
                  </a:lnTo>
                  <a:lnTo>
                    <a:pt x="98544" y="25510"/>
                  </a:lnTo>
                  <a:lnTo>
                    <a:pt x="97099" y="12577"/>
                  </a:lnTo>
                  <a:lnTo>
                    <a:pt x="94282" y="3539"/>
                  </a:lnTo>
                  <a:lnTo>
                    <a:pt x="89859" y="0"/>
                  </a:lnTo>
                  <a:lnTo>
                    <a:pt x="85583" y="1851"/>
                  </a:lnTo>
                  <a:lnTo>
                    <a:pt x="82154" y="8150"/>
                  </a:lnTo>
                  <a:lnTo>
                    <a:pt x="79605" y="18153"/>
                  </a:lnTo>
                  <a:lnTo>
                    <a:pt x="77781" y="31547"/>
                  </a:lnTo>
                  <a:lnTo>
                    <a:pt x="76506" y="47875"/>
                  </a:lnTo>
                  <a:lnTo>
                    <a:pt x="75627" y="66544"/>
                  </a:lnTo>
                  <a:lnTo>
                    <a:pt x="75028" y="86976"/>
                  </a:lnTo>
                  <a:lnTo>
                    <a:pt x="74625" y="108677"/>
                  </a:lnTo>
                  <a:lnTo>
                    <a:pt x="74523" y="130943"/>
                  </a:lnTo>
                  <a:lnTo>
                    <a:pt x="74987" y="152885"/>
                  </a:lnTo>
                  <a:lnTo>
                    <a:pt x="76112" y="174053"/>
                  </a:lnTo>
                  <a:lnTo>
                    <a:pt x="77682" y="194537"/>
                  </a:lnTo>
                  <a:lnTo>
                    <a:pt x="79274" y="214753"/>
                  </a:lnTo>
                  <a:lnTo>
                    <a:pt x="80644" y="234975"/>
                  </a:lnTo>
                  <a:lnTo>
                    <a:pt x="81884" y="254830"/>
                  </a:lnTo>
                  <a:lnTo>
                    <a:pt x="83325" y="273418"/>
                  </a:lnTo>
                  <a:lnTo>
                    <a:pt x="85145" y="290331"/>
                  </a:lnTo>
                  <a:lnTo>
                    <a:pt x="87368" y="305639"/>
                  </a:lnTo>
                  <a:lnTo>
                    <a:pt x="89940" y="319616"/>
                  </a:lnTo>
                  <a:lnTo>
                    <a:pt x="92797" y="332543"/>
                  </a:lnTo>
                  <a:lnTo>
                    <a:pt x="96341" y="343577"/>
                  </a:lnTo>
                  <a:lnTo>
                    <a:pt x="101254" y="349953"/>
                  </a:lnTo>
                  <a:lnTo>
                    <a:pt x="107124" y="350751"/>
                  </a:lnTo>
                  <a:lnTo>
                    <a:pt x="113116" y="348215"/>
                  </a:lnTo>
                  <a:lnTo>
                    <a:pt x="119484" y="344202"/>
                  </a:lnTo>
                  <a:lnTo>
                    <a:pt x="126939" y="340109"/>
                  </a:lnTo>
                  <a:lnTo>
                    <a:pt x="135779" y="336610"/>
                  </a:lnTo>
                  <a:lnTo>
                    <a:pt x="145769" y="333716"/>
                  </a:lnTo>
                  <a:lnTo>
                    <a:pt x="156367" y="331057"/>
                  </a:lnTo>
                  <a:lnTo>
                    <a:pt x="167191" y="328366"/>
                  </a:lnTo>
                  <a:lnTo>
                    <a:pt x="178215" y="325534"/>
                  </a:lnTo>
                  <a:lnTo>
                    <a:pt x="189672" y="322543"/>
                  </a:lnTo>
                  <a:lnTo>
                    <a:pt x="201660" y="319403"/>
                  </a:lnTo>
                  <a:lnTo>
                    <a:pt x="213657" y="315816"/>
                  </a:lnTo>
                  <a:lnTo>
                    <a:pt x="224653" y="311198"/>
                  </a:lnTo>
                  <a:lnTo>
                    <a:pt x="234150" y="305311"/>
                  </a:lnTo>
                  <a:lnTo>
                    <a:pt x="241831" y="298238"/>
                  </a:lnTo>
                  <a:lnTo>
                    <a:pt x="247316" y="290195"/>
                  </a:lnTo>
                  <a:lnTo>
                    <a:pt x="250627" y="281418"/>
                  </a:lnTo>
                  <a:lnTo>
                    <a:pt x="251917" y="272272"/>
                  </a:lnTo>
                  <a:lnTo>
                    <a:pt x="251286" y="263220"/>
                  </a:lnTo>
                  <a:lnTo>
                    <a:pt x="248976" y="254512"/>
                  </a:lnTo>
                  <a:lnTo>
                    <a:pt x="245158" y="246362"/>
                  </a:lnTo>
                  <a:lnTo>
                    <a:pt x="239855" y="239035"/>
                  </a:lnTo>
                  <a:lnTo>
                    <a:pt x="233218" y="232602"/>
                  </a:lnTo>
                  <a:lnTo>
                    <a:pt x="225491" y="227451"/>
                  </a:lnTo>
                  <a:lnTo>
                    <a:pt x="216935" y="224346"/>
                  </a:lnTo>
                  <a:lnTo>
                    <a:pt x="207773" y="223523"/>
                  </a:lnTo>
                  <a:lnTo>
                    <a:pt x="198181" y="224920"/>
                  </a:lnTo>
                  <a:lnTo>
                    <a:pt x="188289" y="228441"/>
                  </a:lnTo>
                  <a:lnTo>
                    <a:pt x="178201" y="233809"/>
                  </a:lnTo>
                  <a:lnTo>
                    <a:pt x="168309" y="240647"/>
                  </a:lnTo>
                  <a:lnTo>
                    <a:pt x="159273" y="248591"/>
                  </a:lnTo>
                  <a:lnTo>
                    <a:pt x="151381" y="257335"/>
                  </a:lnTo>
                  <a:lnTo>
                    <a:pt x="144591" y="266643"/>
                  </a:lnTo>
                  <a:lnTo>
                    <a:pt x="138713" y="276343"/>
                  </a:lnTo>
                  <a:lnTo>
                    <a:pt x="133540" y="286317"/>
                  </a:lnTo>
                  <a:lnTo>
                    <a:pt x="129047" y="296641"/>
                  </a:lnTo>
                  <a:lnTo>
                    <a:pt x="125394" y="307565"/>
                  </a:lnTo>
                  <a:lnTo>
                    <a:pt x="122608" y="319173"/>
                  </a:lnTo>
                  <a:lnTo>
                    <a:pt x="120905" y="331240"/>
                  </a:lnTo>
                  <a:lnTo>
                    <a:pt x="120742" y="343341"/>
                  </a:lnTo>
                  <a:lnTo>
                    <a:pt x="122231" y="355217"/>
                  </a:lnTo>
                  <a:lnTo>
                    <a:pt x="125179" y="366632"/>
                  </a:lnTo>
                  <a:lnTo>
                    <a:pt x="129293" y="377298"/>
                  </a:lnTo>
                  <a:lnTo>
                    <a:pt x="134285" y="387131"/>
                  </a:lnTo>
                  <a:lnTo>
                    <a:pt x="140076" y="396056"/>
                  </a:lnTo>
                  <a:lnTo>
                    <a:pt x="146786" y="403913"/>
                  </a:lnTo>
                  <a:lnTo>
                    <a:pt x="154407" y="410705"/>
                  </a:lnTo>
                  <a:lnTo>
                    <a:pt x="162813" y="416098"/>
                  </a:lnTo>
                  <a:lnTo>
                    <a:pt x="171833" y="419366"/>
                  </a:lnTo>
                  <a:lnTo>
                    <a:pt x="181305" y="420303"/>
                  </a:lnTo>
                  <a:lnTo>
                    <a:pt x="190937" y="419152"/>
                  </a:lnTo>
                  <a:lnTo>
                    <a:pt x="200323" y="416328"/>
                  </a:lnTo>
                  <a:lnTo>
                    <a:pt x="209255" y="412251"/>
                  </a:lnTo>
                  <a:lnTo>
                    <a:pt x="217413" y="407383"/>
                  </a:lnTo>
                  <a:lnTo>
                    <a:pt x="225084" y="401641"/>
                  </a:lnTo>
                  <a:lnTo>
                    <a:pt x="232939" y="393411"/>
                  </a:lnTo>
                  <a:lnTo>
                    <a:pt x="242243" y="379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49519" y="1029418"/>
              <a:ext cx="88928" cy="160303"/>
            </a:xfrm>
            <a:custGeom>
              <a:avLst/>
              <a:gdLst/>
              <a:ahLst/>
              <a:cxnLst/>
              <a:rect l="0" t="0" r="0" b="0"/>
              <a:pathLst>
                <a:path w="88928" h="160303">
                  <a:moveTo>
                    <a:pt x="4699" y="55017"/>
                  </a:moveTo>
                  <a:lnTo>
                    <a:pt x="4699" y="66752"/>
                  </a:lnTo>
                  <a:lnTo>
                    <a:pt x="4699" y="77881"/>
                  </a:lnTo>
                  <a:lnTo>
                    <a:pt x="4695" y="89376"/>
                  </a:lnTo>
                  <a:lnTo>
                    <a:pt x="4522" y="97732"/>
                  </a:lnTo>
                  <a:lnTo>
                    <a:pt x="3873" y="98740"/>
                  </a:lnTo>
                  <a:lnTo>
                    <a:pt x="2629" y="94196"/>
                  </a:lnTo>
                  <a:lnTo>
                    <a:pt x="1148" y="86330"/>
                  </a:lnTo>
                  <a:lnTo>
                    <a:pt x="149" y="76770"/>
                  </a:lnTo>
                  <a:lnTo>
                    <a:pt x="0" y="66447"/>
                  </a:lnTo>
                  <a:lnTo>
                    <a:pt x="732" y="55664"/>
                  </a:lnTo>
                  <a:lnTo>
                    <a:pt x="2220" y="44321"/>
                  </a:lnTo>
                  <a:lnTo>
                    <a:pt x="4308" y="32397"/>
                  </a:lnTo>
                  <a:lnTo>
                    <a:pt x="7166" y="20769"/>
                  </a:lnTo>
                  <a:lnTo>
                    <a:pt x="11288" y="11080"/>
                  </a:lnTo>
                  <a:lnTo>
                    <a:pt x="16833" y="4099"/>
                  </a:lnTo>
                  <a:lnTo>
                    <a:pt x="23505" y="243"/>
                  </a:lnTo>
                  <a:lnTo>
                    <a:pt x="30745" y="0"/>
                  </a:lnTo>
                  <a:lnTo>
                    <a:pt x="38166" y="3247"/>
                  </a:lnTo>
                  <a:lnTo>
                    <a:pt x="45418" y="9272"/>
                  </a:lnTo>
                  <a:lnTo>
                    <a:pt x="52127" y="17112"/>
                  </a:lnTo>
                  <a:lnTo>
                    <a:pt x="58152" y="26039"/>
                  </a:lnTo>
                  <a:lnTo>
                    <a:pt x="63536" y="35771"/>
                  </a:lnTo>
                  <a:lnTo>
                    <a:pt x="68393" y="46353"/>
                  </a:lnTo>
                  <a:lnTo>
                    <a:pt x="72846" y="57763"/>
                  </a:lnTo>
                  <a:lnTo>
                    <a:pt x="76838" y="69883"/>
                  </a:lnTo>
                  <a:lnTo>
                    <a:pt x="80148" y="82557"/>
                  </a:lnTo>
                  <a:lnTo>
                    <a:pt x="82710" y="95631"/>
                  </a:lnTo>
                  <a:lnTo>
                    <a:pt x="84605" y="108573"/>
                  </a:lnTo>
                  <a:lnTo>
                    <a:pt x="86165" y="121855"/>
                  </a:lnTo>
                  <a:lnTo>
                    <a:pt x="87528" y="137761"/>
                  </a:lnTo>
                  <a:lnTo>
                    <a:pt x="88927" y="160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00217" y="800165"/>
              <a:ext cx="11929" cy="368499"/>
            </a:xfrm>
            <a:custGeom>
              <a:avLst/>
              <a:gdLst/>
              <a:ahLst/>
              <a:cxnLst/>
              <a:rect l="0" t="0" r="0" b="0"/>
              <a:pathLst>
                <a:path w="11929" h="368499">
                  <a:moveTo>
                    <a:pt x="11928" y="0"/>
                  </a:moveTo>
                  <a:lnTo>
                    <a:pt x="6261" y="14803"/>
                  </a:lnTo>
                  <a:lnTo>
                    <a:pt x="2617" y="29995"/>
                  </a:lnTo>
                  <a:lnTo>
                    <a:pt x="702" y="47081"/>
                  </a:lnTo>
                  <a:lnTo>
                    <a:pt x="30" y="65829"/>
                  </a:lnTo>
                  <a:lnTo>
                    <a:pt x="0" y="85639"/>
                  </a:lnTo>
                  <a:lnTo>
                    <a:pt x="218" y="106030"/>
                  </a:lnTo>
                  <a:lnTo>
                    <a:pt x="489" y="126396"/>
                  </a:lnTo>
                  <a:lnTo>
                    <a:pt x="730" y="145973"/>
                  </a:lnTo>
                  <a:lnTo>
                    <a:pt x="927" y="164435"/>
                  </a:lnTo>
                  <a:lnTo>
                    <a:pt x="1244" y="182133"/>
                  </a:lnTo>
                  <a:lnTo>
                    <a:pt x="1996" y="199863"/>
                  </a:lnTo>
                  <a:lnTo>
                    <a:pt x="3318" y="218093"/>
                  </a:lnTo>
                  <a:lnTo>
                    <a:pt x="5020" y="236781"/>
                  </a:lnTo>
                  <a:lnTo>
                    <a:pt x="6703" y="255568"/>
                  </a:lnTo>
                  <a:lnTo>
                    <a:pt x="8128" y="274198"/>
                  </a:lnTo>
                  <a:lnTo>
                    <a:pt x="9240" y="292220"/>
                  </a:lnTo>
                  <a:lnTo>
                    <a:pt x="10181" y="310896"/>
                  </a:lnTo>
                  <a:lnTo>
                    <a:pt x="11030" y="334098"/>
                  </a:lnTo>
                  <a:lnTo>
                    <a:pt x="119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85803" y="926507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7844" y="3001"/>
                  </a:lnTo>
                  <a:lnTo>
                    <a:pt x="167355" y="6423"/>
                  </a:lnTo>
                  <a:lnTo>
                    <a:pt x="157053" y="10615"/>
                  </a:lnTo>
                  <a:lnTo>
                    <a:pt x="146752" y="15342"/>
                  </a:lnTo>
                  <a:lnTo>
                    <a:pt x="136409" y="20175"/>
                  </a:lnTo>
                  <a:lnTo>
                    <a:pt x="126015" y="24848"/>
                  </a:lnTo>
                  <a:lnTo>
                    <a:pt x="115413" y="29111"/>
                  </a:lnTo>
                  <a:lnTo>
                    <a:pt x="104307" y="32665"/>
                  </a:lnTo>
                  <a:lnTo>
                    <a:pt x="92579" y="35429"/>
                  </a:lnTo>
                  <a:lnTo>
                    <a:pt x="80432" y="37809"/>
                  </a:lnTo>
                  <a:lnTo>
                    <a:pt x="68277" y="40562"/>
                  </a:lnTo>
                  <a:lnTo>
                    <a:pt x="56370" y="44079"/>
                  </a:lnTo>
                  <a:lnTo>
                    <a:pt x="45038" y="48107"/>
                  </a:lnTo>
                  <a:lnTo>
                    <a:pt x="33541" y="52320"/>
                  </a:lnTo>
                  <a:lnTo>
                    <a:pt x="19758" y="5709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06901" y="106337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3"/>
                  </a:lnTo>
                  <a:lnTo>
                    <a:pt x="6" y="72326"/>
                  </a:lnTo>
                  <a:lnTo>
                    <a:pt x="207" y="85236"/>
                  </a:lnTo>
                  <a:lnTo>
                    <a:pt x="1109" y="98488"/>
                  </a:lnTo>
                  <a:lnTo>
                    <a:pt x="3907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96373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04932" y="849573"/>
              <a:ext cx="112540" cy="300167"/>
            </a:xfrm>
            <a:custGeom>
              <a:avLst/>
              <a:gdLst/>
              <a:ahLst/>
              <a:cxnLst/>
              <a:rect l="0" t="0" r="0" b="0"/>
              <a:pathLst>
                <a:path w="112540" h="300167">
                  <a:moveTo>
                    <a:pt x="17783" y="287504"/>
                  </a:moveTo>
                  <a:lnTo>
                    <a:pt x="20450" y="298154"/>
                  </a:lnTo>
                  <a:lnTo>
                    <a:pt x="21126" y="300166"/>
                  </a:lnTo>
                  <a:lnTo>
                    <a:pt x="20748" y="296058"/>
                  </a:lnTo>
                  <a:lnTo>
                    <a:pt x="20109" y="288488"/>
                  </a:lnTo>
                  <a:lnTo>
                    <a:pt x="19503" y="278759"/>
                  </a:lnTo>
                  <a:lnTo>
                    <a:pt x="19011" y="267610"/>
                  </a:lnTo>
                  <a:lnTo>
                    <a:pt x="18637" y="255506"/>
                  </a:lnTo>
                  <a:lnTo>
                    <a:pt x="18197" y="242594"/>
                  </a:lnTo>
                  <a:lnTo>
                    <a:pt x="17362" y="228777"/>
                  </a:lnTo>
                  <a:lnTo>
                    <a:pt x="15978" y="214072"/>
                  </a:lnTo>
                  <a:lnTo>
                    <a:pt x="14064" y="198769"/>
                  </a:lnTo>
                  <a:lnTo>
                    <a:pt x="11707" y="183343"/>
                  </a:lnTo>
                  <a:lnTo>
                    <a:pt x="9015" y="168075"/>
                  </a:lnTo>
                  <a:lnTo>
                    <a:pt x="6242" y="153060"/>
                  </a:lnTo>
                  <a:lnTo>
                    <a:pt x="3768" y="138291"/>
                  </a:lnTo>
                  <a:lnTo>
                    <a:pt x="1779" y="123722"/>
                  </a:lnTo>
                  <a:lnTo>
                    <a:pt x="444" y="109140"/>
                  </a:lnTo>
                  <a:lnTo>
                    <a:pt x="0" y="94197"/>
                  </a:lnTo>
                  <a:lnTo>
                    <a:pt x="489" y="78744"/>
                  </a:lnTo>
                  <a:lnTo>
                    <a:pt x="2123" y="63279"/>
                  </a:lnTo>
                  <a:lnTo>
                    <a:pt x="5348" y="48809"/>
                  </a:lnTo>
                  <a:lnTo>
                    <a:pt x="10263" y="35829"/>
                  </a:lnTo>
                  <a:lnTo>
                    <a:pt x="16835" y="24659"/>
                  </a:lnTo>
                  <a:lnTo>
                    <a:pt x="25067" y="15678"/>
                  </a:lnTo>
                  <a:lnTo>
                    <a:pt x="34785" y="8868"/>
                  </a:lnTo>
                  <a:lnTo>
                    <a:pt x="45546" y="4075"/>
                  </a:lnTo>
                  <a:lnTo>
                    <a:pt x="56752" y="1201"/>
                  </a:lnTo>
                  <a:lnTo>
                    <a:pt x="68012" y="0"/>
                  </a:lnTo>
                  <a:lnTo>
                    <a:pt x="78708" y="172"/>
                  </a:lnTo>
                  <a:lnTo>
                    <a:pt x="88963" y="1564"/>
                  </a:lnTo>
                  <a:lnTo>
                    <a:pt x="99670" y="5409"/>
                  </a:lnTo>
                  <a:lnTo>
                    <a:pt x="112539" y="13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49015" y="1031792"/>
              <a:ext cx="126343" cy="18345"/>
            </a:xfrm>
            <a:custGeom>
              <a:avLst/>
              <a:gdLst/>
              <a:ahLst/>
              <a:cxnLst/>
              <a:rect l="0" t="0" r="0" b="0"/>
              <a:pathLst>
                <a:path w="126343" h="18345">
                  <a:moveTo>
                    <a:pt x="126342" y="10529"/>
                  </a:moveTo>
                  <a:lnTo>
                    <a:pt x="117474" y="13395"/>
                  </a:lnTo>
                  <a:lnTo>
                    <a:pt x="108487" y="15537"/>
                  </a:lnTo>
                  <a:lnTo>
                    <a:pt x="98496" y="17136"/>
                  </a:lnTo>
                  <a:lnTo>
                    <a:pt x="87688" y="18144"/>
                  </a:lnTo>
                  <a:lnTo>
                    <a:pt x="76526" y="18344"/>
                  </a:lnTo>
                  <a:lnTo>
                    <a:pt x="65325" y="17688"/>
                  </a:lnTo>
                  <a:lnTo>
                    <a:pt x="54289" y="16240"/>
                  </a:lnTo>
                  <a:lnTo>
                    <a:pt x="42292" y="13842"/>
                  </a:lnTo>
                  <a:lnTo>
                    <a:pt x="26047" y="91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64829" y="1021264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5868" y="8801"/>
                  </a:lnTo>
                  <a:lnTo>
                    <a:pt x="11431" y="17148"/>
                  </a:lnTo>
                  <a:lnTo>
                    <a:pt x="17231" y="25847"/>
                  </a:lnTo>
                  <a:lnTo>
                    <a:pt x="23312" y="34967"/>
                  </a:lnTo>
                  <a:lnTo>
                    <a:pt x="29642" y="44462"/>
                  </a:lnTo>
                  <a:lnTo>
                    <a:pt x="36164" y="54245"/>
                  </a:lnTo>
                  <a:lnTo>
                    <a:pt x="42721" y="63978"/>
                  </a:lnTo>
                  <a:lnTo>
                    <a:pt x="49798" y="74143"/>
                  </a:lnTo>
                  <a:lnTo>
                    <a:pt x="59135" y="86750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85886" y="1000207"/>
              <a:ext cx="115815" cy="326384"/>
            </a:xfrm>
            <a:custGeom>
              <a:avLst/>
              <a:gdLst/>
              <a:ahLst/>
              <a:cxnLst/>
              <a:rect l="0" t="0" r="0" b="0"/>
              <a:pathLst>
                <a:path w="115815" h="326384">
                  <a:moveTo>
                    <a:pt x="115814" y="0"/>
                  </a:moveTo>
                  <a:lnTo>
                    <a:pt x="112880" y="8801"/>
                  </a:lnTo>
                  <a:lnTo>
                    <a:pt x="110098" y="17148"/>
                  </a:lnTo>
                  <a:lnTo>
                    <a:pt x="107199" y="25851"/>
                  </a:lnTo>
                  <a:lnTo>
                    <a:pt x="104158" y="35145"/>
                  </a:lnTo>
                  <a:lnTo>
                    <a:pt x="100993" y="45288"/>
                  </a:lnTo>
                  <a:lnTo>
                    <a:pt x="97724" y="56338"/>
                  </a:lnTo>
                  <a:lnTo>
                    <a:pt x="94213" y="68350"/>
                  </a:lnTo>
                  <a:lnTo>
                    <a:pt x="90173" y="81469"/>
                  </a:lnTo>
                  <a:lnTo>
                    <a:pt x="85491" y="95656"/>
                  </a:lnTo>
                  <a:lnTo>
                    <a:pt x="80211" y="110418"/>
                  </a:lnTo>
                  <a:lnTo>
                    <a:pt x="74443" y="124940"/>
                  </a:lnTo>
                  <a:lnTo>
                    <a:pt x="68306" y="138777"/>
                  </a:lnTo>
                  <a:lnTo>
                    <a:pt x="62068" y="151846"/>
                  </a:lnTo>
                  <a:lnTo>
                    <a:pt x="56114" y="164237"/>
                  </a:lnTo>
                  <a:lnTo>
                    <a:pt x="50631" y="176095"/>
                  </a:lnTo>
                  <a:lnTo>
                    <a:pt x="45628" y="187721"/>
                  </a:lnTo>
                  <a:lnTo>
                    <a:pt x="41034" y="199534"/>
                  </a:lnTo>
                  <a:lnTo>
                    <a:pt x="36757" y="211751"/>
                  </a:lnTo>
                  <a:lnTo>
                    <a:pt x="32714" y="224399"/>
                  </a:lnTo>
                  <a:lnTo>
                    <a:pt x="28839" y="237423"/>
                  </a:lnTo>
                  <a:lnTo>
                    <a:pt x="25080" y="250732"/>
                  </a:lnTo>
                  <a:lnTo>
                    <a:pt x="21361" y="264029"/>
                  </a:lnTo>
                  <a:lnTo>
                    <a:pt x="17101" y="278331"/>
                  </a:lnTo>
                  <a:lnTo>
                    <a:pt x="10811" y="29713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91171" y="755634"/>
              <a:ext cx="163913" cy="570957"/>
            </a:xfrm>
            <a:custGeom>
              <a:avLst/>
              <a:gdLst/>
              <a:ahLst/>
              <a:cxnLst/>
              <a:rect l="0" t="0" r="0" b="0"/>
              <a:pathLst>
                <a:path w="163913" h="570957">
                  <a:moveTo>
                    <a:pt x="42114" y="2417"/>
                  </a:moveTo>
                  <a:lnTo>
                    <a:pt x="33519" y="0"/>
                  </a:lnTo>
                  <a:lnTo>
                    <a:pt x="27562" y="1499"/>
                  </a:lnTo>
                  <a:lnTo>
                    <a:pt x="24500" y="5914"/>
                  </a:lnTo>
                  <a:lnTo>
                    <a:pt x="24070" y="12134"/>
                  </a:lnTo>
                  <a:lnTo>
                    <a:pt x="25756" y="19621"/>
                  </a:lnTo>
                  <a:lnTo>
                    <a:pt x="28869" y="28025"/>
                  </a:lnTo>
                  <a:lnTo>
                    <a:pt x="32662" y="37087"/>
                  </a:lnTo>
                  <a:lnTo>
                    <a:pt x="36670" y="46613"/>
                  </a:lnTo>
                  <a:lnTo>
                    <a:pt x="40841" y="56460"/>
                  </a:lnTo>
                  <a:lnTo>
                    <a:pt x="45403" y="66528"/>
                  </a:lnTo>
                  <a:lnTo>
                    <a:pt x="50476" y="76746"/>
                  </a:lnTo>
                  <a:lnTo>
                    <a:pt x="56038" y="87066"/>
                  </a:lnTo>
                  <a:lnTo>
                    <a:pt x="62005" y="97455"/>
                  </a:lnTo>
                  <a:lnTo>
                    <a:pt x="68281" y="107890"/>
                  </a:lnTo>
                  <a:lnTo>
                    <a:pt x="74785" y="118356"/>
                  </a:lnTo>
                  <a:lnTo>
                    <a:pt x="81452" y="128843"/>
                  </a:lnTo>
                  <a:lnTo>
                    <a:pt x="88225" y="139344"/>
                  </a:lnTo>
                  <a:lnTo>
                    <a:pt x="94910" y="149854"/>
                  </a:lnTo>
                  <a:lnTo>
                    <a:pt x="101171" y="160370"/>
                  </a:lnTo>
                  <a:lnTo>
                    <a:pt x="106869" y="170885"/>
                  </a:lnTo>
                  <a:lnTo>
                    <a:pt x="112185" y="181235"/>
                  </a:lnTo>
                  <a:lnTo>
                    <a:pt x="117523" y="191112"/>
                  </a:lnTo>
                  <a:lnTo>
                    <a:pt x="123112" y="200389"/>
                  </a:lnTo>
                  <a:lnTo>
                    <a:pt x="128851" y="209263"/>
                  </a:lnTo>
                  <a:lnTo>
                    <a:pt x="134405" y="218143"/>
                  </a:lnTo>
                  <a:lnTo>
                    <a:pt x="139586" y="227277"/>
                  </a:lnTo>
                  <a:lnTo>
                    <a:pt x="144370" y="237058"/>
                  </a:lnTo>
                  <a:lnTo>
                    <a:pt x="148809" y="248075"/>
                  </a:lnTo>
                  <a:lnTo>
                    <a:pt x="152975" y="260527"/>
                  </a:lnTo>
                  <a:lnTo>
                    <a:pt x="156772" y="274128"/>
                  </a:lnTo>
                  <a:lnTo>
                    <a:pt x="159950" y="288322"/>
                  </a:lnTo>
                  <a:lnTo>
                    <a:pt x="162413" y="302718"/>
                  </a:lnTo>
                  <a:lnTo>
                    <a:pt x="163898" y="317128"/>
                  </a:lnTo>
                  <a:lnTo>
                    <a:pt x="163912" y="331481"/>
                  </a:lnTo>
                  <a:lnTo>
                    <a:pt x="162325" y="345763"/>
                  </a:lnTo>
                  <a:lnTo>
                    <a:pt x="159309" y="359980"/>
                  </a:lnTo>
                  <a:lnTo>
                    <a:pt x="155152" y="374145"/>
                  </a:lnTo>
                  <a:lnTo>
                    <a:pt x="150135" y="388263"/>
                  </a:lnTo>
                  <a:lnTo>
                    <a:pt x="144498" y="402017"/>
                  </a:lnTo>
                  <a:lnTo>
                    <a:pt x="138424" y="414800"/>
                  </a:lnTo>
                  <a:lnTo>
                    <a:pt x="132041" y="426369"/>
                  </a:lnTo>
                  <a:lnTo>
                    <a:pt x="125282" y="437121"/>
                  </a:lnTo>
                  <a:lnTo>
                    <a:pt x="117907" y="447876"/>
                  </a:lnTo>
                  <a:lnTo>
                    <a:pt x="109830" y="459108"/>
                  </a:lnTo>
                  <a:lnTo>
                    <a:pt x="101116" y="470620"/>
                  </a:lnTo>
                  <a:lnTo>
                    <a:pt x="91888" y="481749"/>
                  </a:lnTo>
                  <a:lnTo>
                    <a:pt x="82272" y="492132"/>
                  </a:lnTo>
                  <a:lnTo>
                    <a:pt x="72373" y="501884"/>
                  </a:lnTo>
                  <a:lnTo>
                    <a:pt x="62277" y="511419"/>
                  </a:lnTo>
                  <a:lnTo>
                    <a:pt x="52050" y="521008"/>
                  </a:lnTo>
                  <a:lnTo>
                    <a:pt x="42000" y="530493"/>
                  </a:lnTo>
                  <a:lnTo>
                    <a:pt x="31579" y="540408"/>
                  </a:lnTo>
                  <a:lnTo>
                    <a:pt x="18754" y="552746"/>
                  </a:lnTo>
                  <a:lnTo>
                    <a:pt x="0" y="570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591253" y="747523"/>
            <a:ext cx="715940" cy="442198"/>
            <a:chOff x="8591253" y="747523"/>
            <a:chExt cx="715940" cy="442198"/>
          </a:xfrm>
        </p:grpSpPr>
        <p:sp>
          <p:nvSpPr>
            <p:cNvPr id="65" name="Freeform 64"/>
            <p:cNvSpPr/>
            <p:nvPr/>
          </p:nvSpPr>
          <p:spPr>
            <a:xfrm>
              <a:off x="8749181" y="75805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4" y="8683"/>
                  </a:lnTo>
                  <a:lnTo>
                    <a:pt x="177" y="21377"/>
                  </a:lnTo>
                  <a:lnTo>
                    <a:pt x="825" y="36851"/>
                  </a:lnTo>
                  <a:lnTo>
                    <a:pt x="2074" y="54607"/>
                  </a:lnTo>
                  <a:lnTo>
                    <a:pt x="3727" y="73725"/>
                  </a:lnTo>
                  <a:lnTo>
                    <a:pt x="5375" y="92855"/>
                  </a:lnTo>
                  <a:lnTo>
                    <a:pt x="6779" y="111231"/>
                  </a:lnTo>
                  <a:lnTo>
                    <a:pt x="7871" y="128649"/>
                  </a:lnTo>
                  <a:lnTo>
                    <a:pt x="8679" y="145187"/>
                  </a:lnTo>
                  <a:lnTo>
                    <a:pt x="9258" y="161013"/>
                  </a:lnTo>
                  <a:lnTo>
                    <a:pt x="9662" y="176304"/>
                  </a:lnTo>
                  <a:lnTo>
                    <a:pt x="9942" y="191206"/>
                  </a:lnTo>
                  <a:lnTo>
                    <a:pt x="10133" y="205845"/>
                  </a:lnTo>
                  <a:lnTo>
                    <a:pt x="10263" y="220630"/>
                  </a:lnTo>
                  <a:lnTo>
                    <a:pt x="10350" y="236236"/>
                  </a:lnTo>
                  <a:lnTo>
                    <a:pt x="10410" y="252958"/>
                  </a:lnTo>
                  <a:lnTo>
                    <a:pt x="10450" y="270597"/>
                  </a:lnTo>
                  <a:lnTo>
                    <a:pt x="10475" y="288662"/>
                  </a:lnTo>
                  <a:lnTo>
                    <a:pt x="10493" y="306800"/>
                  </a:lnTo>
                  <a:lnTo>
                    <a:pt x="10505" y="324487"/>
                  </a:lnTo>
                  <a:lnTo>
                    <a:pt x="10515" y="342901"/>
                  </a:lnTo>
                  <a:lnTo>
                    <a:pt x="10523" y="365890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91253" y="932423"/>
              <a:ext cx="294800" cy="15142"/>
            </a:xfrm>
            <a:custGeom>
              <a:avLst/>
              <a:gdLst/>
              <a:ahLst/>
              <a:cxnLst/>
              <a:rect l="0" t="0" r="0" b="0"/>
              <a:pathLst>
                <a:path w="294800" h="15142">
                  <a:moveTo>
                    <a:pt x="294799" y="4613"/>
                  </a:moveTo>
                  <a:lnTo>
                    <a:pt x="285997" y="1813"/>
                  </a:lnTo>
                  <a:lnTo>
                    <a:pt x="277650" y="311"/>
                  </a:lnTo>
                  <a:lnTo>
                    <a:pt x="268948" y="0"/>
                  </a:lnTo>
                  <a:lnTo>
                    <a:pt x="259654" y="507"/>
                  </a:lnTo>
                  <a:lnTo>
                    <a:pt x="249510" y="1326"/>
                  </a:lnTo>
                  <a:lnTo>
                    <a:pt x="238459" y="2142"/>
                  </a:lnTo>
                  <a:lnTo>
                    <a:pt x="226448" y="2826"/>
                  </a:lnTo>
                  <a:lnTo>
                    <a:pt x="213328" y="3352"/>
                  </a:lnTo>
                  <a:lnTo>
                    <a:pt x="199132" y="3738"/>
                  </a:lnTo>
                  <a:lnTo>
                    <a:pt x="184025" y="4013"/>
                  </a:lnTo>
                  <a:lnTo>
                    <a:pt x="168207" y="4205"/>
                  </a:lnTo>
                  <a:lnTo>
                    <a:pt x="151867" y="4336"/>
                  </a:lnTo>
                  <a:lnTo>
                    <a:pt x="135320" y="4427"/>
                  </a:lnTo>
                  <a:lnTo>
                    <a:pt x="118985" y="4488"/>
                  </a:lnTo>
                  <a:lnTo>
                    <a:pt x="103078" y="4533"/>
                  </a:lnTo>
                  <a:lnTo>
                    <a:pt x="87786" y="4734"/>
                  </a:lnTo>
                  <a:lnTo>
                    <a:pt x="73357" y="5401"/>
                  </a:lnTo>
                  <a:lnTo>
                    <a:pt x="59844" y="6662"/>
                  </a:lnTo>
                  <a:lnTo>
                    <a:pt x="47394" y="8332"/>
                  </a:lnTo>
                  <a:lnTo>
                    <a:pt x="35010" y="10165"/>
                  </a:lnTo>
                  <a:lnTo>
                    <a:pt x="20487" y="12324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88765" y="747523"/>
              <a:ext cx="418428" cy="442198"/>
            </a:xfrm>
            <a:custGeom>
              <a:avLst/>
              <a:gdLst/>
              <a:ahLst/>
              <a:cxnLst/>
              <a:rect l="0" t="0" r="0" b="0"/>
              <a:pathLst>
                <a:path w="418428" h="44219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64"/>
                  </a:lnTo>
                  <a:lnTo>
                    <a:pt x="200" y="39363"/>
                  </a:lnTo>
                  <a:lnTo>
                    <a:pt x="0" y="53120"/>
                  </a:lnTo>
                  <a:lnTo>
                    <a:pt x="651" y="69333"/>
                  </a:lnTo>
                  <a:lnTo>
                    <a:pt x="1889" y="87575"/>
                  </a:lnTo>
                  <a:lnTo>
                    <a:pt x="3254" y="107097"/>
                  </a:lnTo>
                  <a:lnTo>
                    <a:pt x="4464" y="127333"/>
                  </a:lnTo>
                  <a:lnTo>
                    <a:pt x="5426" y="147951"/>
                  </a:lnTo>
                  <a:lnTo>
                    <a:pt x="6145" y="168770"/>
                  </a:lnTo>
                  <a:lnTo>
                    <a:pt x="6669" y="189686"/>
                  </a:lnTo>
                  <a:lnTo>
                    <a:pt x="7207" y="210324"/>
                  </a:lnTo>
                  <a:lnTo>
                    <a:pt x="8108" y="230041"/>
                  </a:lnTo>
                  <a:lnTo>
                    <a:pt x="9529" y="248567"/>
                  </a:lnTo>
                  <a:lnTo>
                    <a:pt x="11300" y="265958"/>
                  </a:lnTo>
                  <a:lnTo>
                    <a:pt x="13028" y="282412"/>
                  </a:lnTo>
                  <a:lnTo>
                    <a:pt x="14484" y="298151"/>
                  </a:lnTo>
                  <a:lnTo>
                    <a:pt x="15613" y="313368"/>
                  </a:lnTo>
                  <a:lnTo>
                    <a:pt x="16444" y="328214"/>
                  </a:lnTo>
                  <a:lnTo>
                    <a:pt x="17012" y="342703"/>
                  </a:lnTo>
                  <a:lnTo>
                    <a:pt x="16430" y="353493"/>
                  </a:lnTo>
                  <a:lnTo>
                    <a:pt x="14366" y="356478"/>
                  </a:lnTo>
                  <a:lnTo>
                    <a:pt x="12359" y="353222"/>
                  </a:lnTo>
                  <a:lnTo>
                    <a:pt x="10873" y="345772"/>
                  </a:lnTo>
                  <a:lnTo>
                    <a:pt x="9854" y="335348"/>
                  </a:lnTo>
                  <a:lnTo>
                    <a:pt x="9176" y="322780"/>
                  </a:lnTo>
                  <a:lnTo>
                    <a:pt x="8895" y="309006"/>
                  </a:lnTo>
                  <a:lnTo>
                    <a:pt x="9242" y="295099"/>
                  </a:lnTo>
                  <a:lnTo>
                    <a:pt x="10298" y="281654"/>
                  </a:lnTo>
                  <a:lnTo>
                    <a:pt x="12163" y="269006"/>
                  </a:lnTo>
                  <a:lnTo>
                    <a:pt x="15019" y="257424"/>
                  </a:lnTo>
                  <a:lnTo>
                    <a:pt x="18874" y="246942"/>
                  </a:lnTo>
                  <a:lnTo>
                    <a:pt x="23751" y="237901"/>
                  </a:lnTo>
                  <a:lnTo>
                    <a:pt x="29775" y="231022"/>
                  </a:lnTo>
                  <a:lnTo>
                    <a:pt x="36894" y="226508"/>
                  </a:lnTo>
                  <a:lnTo>
                    <a:pt x="44777" y="224272"/>
                  </a:lnTo>
                  <a:lnTo>
                    <a:pt x="52906" y="224200"/>
                  </a:lnTo>
                  <a:lnTo>
                    <a:pt x="60958" y="226011"/>
                  </a:lnTo>
                  <a:lnTo>
                    <a:pt x="68651" y="229648"/>
                  </a:lnTo>
                  <a:lnTo>
                    <a:pt x="75665" y="235354"/>
                  </a:lnTo>
                  <a:lnTo>
                    <a:pt x="81898" y="243073"/>
                  </a:lnTo>
                  <a:lnTo>
                    <a:pt x="87421" y="252339"/>
                  </a:lnTo>
                  <a:lnTo>
                    <a:pt x="92373" y="262466"/>
                  </a:lnTo>
                  <a:lnTo>
                    <a:pt x="96895" y="272984"/>
                  </a:lnTo>
                  <a:lnTo>
                    <a:pt x="101102" y="283807"/>
                  </a:lnTo>
                  <a:lnTo>
                    <a:pt x="105089" y="295131"/>
                  </a:lnTo>
                  <a:lnTo>
                    <a:pt x="108919" y="307045"/>
                  </a:lnTo>
                  <a:lnTo>
                    <a:pt x="112476" y="319503"/>
                  </a:lnTo>
                  <a:lnTo>
                    <a:pt x="115484" y="332406"/>
                  </a:lnTo>
                  <a:lnTo>
                    <a:pt x="117849" y="345551"/>
                  </a:lnTo>
                  <a:lnTo>
                    <a:pt x="119913" y="355528"/>
                  </a:lnTo>
                  <a:lnTo>
                    <a:pt x="122083" y="358418"/>
                  </a:lnTo>
                  <a:lnTo>
                    <a:pt x="124330" y="355946"/>
                  </a:lnTo>
                  <a:lnTo>
                    <a:pt x="126738" y="350220"/>
                  </a:lnTo>
                  <a:lnTo>
                    <a:pt x="129365" y="342587"/>
                  </a:lnTo>
                  <a:lnTo>
                    <a:pt x="132220" y="333840"/>
                  </a:lnTo>
                  <a:lnTo>
                    <a:pt x="135592" y="324761"/>
                  </a:lnTo>
                  <a:lnTo>
                    <a:pt x="140057" y="316226"/>
                  </a:lnTo>
                  <a:lnTo>
                    <a:pt x="145837" y="308659"/>
                  </a:lnTo>
                  <a:lnTo>
                    <a:pt x="152835" y="302414"/>
                  </a:lnTo>
                  <a:lnTo>
                    <a:pt x="160826" y="297962"/>
                  </a:lnTo>
                  <a:lnTo>
                    <a:pt x="169572" y="295375"/>
                  </a:lnTo>
                  <a:lnTo>
                    <a:pt x="178867" y="294414"/>
                  </a:lnTo>
                  <a:lnTo>
                    <a:pt x="188552" y="294741"/>
                  </a:lnTo>
                  <a:lnTo>
                    <a:pt x="198508" y="296019"/>
                  </a:lnTo>
                  <a:lnTo>
                    <a:pt x="208648" y="297651"/>
                  </a:lnTo>
                  <a:lnTo>
                    <a:pt x="218915" y="298818"/>
                  </a:lnTo>
                  <a:lnTo>
                    <a:pt x="229269" y="299107"/>
                  </a:lnTo>
                  <a:lnTo>
                    <a:pt x="239679" y="298315"/>
                  </a:lnTo>
                  <a:lnTo>
                    <a:pt x="250128" y="296261"/>
                  </a:lnTo>
                  <a:lnTo>
                    <a:pt x="260590" y="292980"/>
                  </a:lnTo>
                  <a:lnTo>
                    <a:pt x="270566" y="288336"/>
                  </a:lnTo>
                  <a:lnTo>
                    <a:pt x="279126" y="281947"/>
                  </a:lnTo>
                  <a:lnTo>
                    <a:pt x="285874" y="273761"/>
                  </a:lnTo>
                  <a:lnTo>
                    <a:pt x="290743" y="264011"/>
                  </a:lnTo>
                  <a:lnTo>
                    <a:pt x="293726" y="253026"/>
                  </a:lnTo>
                  <a:lnTo>
                    <a:pt x="295025" y="241129"/>
                  </a:lnTo>
                  <a:lnTo>
                    <a:pt x="294797" y="228906"/>
                  </a:lnTo>
                  <a:lnTo>
                    <a:pt x="293065" y="217167"/>
                  </a:lnTo>
                  <a:lnTo>
                    <a:pt x="289972" y="206329"/>
                  </a:lnTo>
                  <a:lnTo>
                    <a:pt x="285440" y="196919"/>
                  </a:lnTo>
                  <a:lnTo>
                    <a:pt x="279118" y="189728"/>
                  </a:lnTo>
                  <a:lnTo>
                    <a:pt x="270979" y="184978"/>
                  </a:lnTo>
                  <a:lnTo>
                    <a:pt x="261429" y="182738"/>
                  </a:lnTo>
                  <a:lnTo>
                    <a:pt x="251108" y="183188"/>
                  </a:lnTo>
                  <a:lnTo>
                    <a:pt x="240470" y="186155"/>
                  </a:lnTo>
                  <a:lnTo>
                    <a:pt x="229906" y="191211"/>
                  </a:lnTo>
                  <a:lnTo>
                    <a:pt x="219820" y="197875"/>
                  </a:lnTo>
                  <a:lnTo>
                    <a:pt x="210378" y="205725"/>
                  </a:lnTo>
                  <a:lnTo>
                    <a:pt x="201718" y="214585"/>
                  </a:lnTo>
                  <a:lnTo>
                    <a:pt x="194039" y="224508"/>
                  </a:lnTo>
                  <a:lnTo>
                    <a:pt x="187363" y="235450"/>
                  </a:lnTo>
                  <a:lnTo>
                    <a:pt x="181877" y="247577"/>
                  </a:lnTo>
                  <a:lnTo>
                    <a:pt x="178014" y="261314"/>
                  </a:lnTo>
                  <a:lnTo>
                    <a:pt x="175860" y="276734"/>
                  </a:lnTo>
                  <a:lnTo>
                    <a:pt x="175208" y="293141"/>
                  </a:lnTo>
                  <a:lnTo>
                    <a:pt x="175752" y="309306"/>
                  </a:lnTo>
                  <a:lnTo>
                    <a:pt x="177192" y="324544"/>
                  </a:lnTo>
                  <a:lnTo>
                    <a:pt x="179445" y="338704"/>
                  </a:lnTo>
                  <a:lnTo>
                    <a:pt x="182627" y="351902"/>
                  </a:lnTo>
                  <a:lnTo>
                    <a:pt x="186731" y="364328"/>
                  </a:lnTo>
                  <a:lnTo>
                    <a:pt x="191793" y="376013"/>
                  </a:lnTo>
                  <a:lnTo>
                    <a:pt x="197947" y="386809"/>
                  </a:lnTo>
                  <a:lnTo>
                    <a:pt x="205164" y="396705"/>
                  </a:lnTo>
                  <a:lnTo>
                    <a:pt x="213282" y="405660"/>
                  </a:lnTo>
                  <a:lnTo>
                    <a:pt x="222102" y="413530"/>
                  </a:lnTo>
                  <a:lnTo>
                    <a:pt x="231444" y="420337"/>
                  </a:lnTo>
                  <a:lnTo>
                    <a:pt x="241328" y="426078"/>
                  </a:lnTo>
                  <a:lnTo>
                    <a:pt x="251947" y="430644"/>
                  </a:lnTo>
                  <a:lnTo>
                    <a:pt x="263352" y="434087"/>
                  </a:lnTo>
                  <a:lnTo>
                    <a:pt x="275451" y="436587"/>
                  </a:lnTo>
                  <a:lnTo>
                    <a:pt x="288104" y="438357"/>
                  </a:lnTo>
                  <a:lnTo>
                    <a:pt x="301173" y="439587"/>
                  </a:lnTo>
                  <a:lnTo>
                    <a:pt x="314543" y="440433"/>
                  </a:lnTo>
                  <a:lnTo>
                    <a:pt x="328125" y="441009"/>
                  </a:lnTo>
                  <a:lnTo>
                    <a:pt x="341843" y="441399"/>
                  </a:lnTo>
                  <a:lnTo>
                    <a:pt x="355433" y="441662"/>
                  </a:lnTo>
                  <a:lnTo>
                    <a:pt x="369972" y="441868"/>
                  </a:lnTo>
                  <a:lnTo>
                    <a:pt x="388973" y="442036"/>
                  </a:lnTo>
                  <a:lnTo>
                    <a:pt x="41842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288940" y="1566714"/>
            <a:ext cx="1280014" cy="258124"/>
            <a:chOff x="1288940" y="1566714"/>
            <a:chExt cx="1280014" cy="258124"/>
          </a:xfrm>
        </p:grpSpPr>
        <p:sp>
          <p:nvSpPr>
            <p:cNvPr id="69" name="Freeform 68"/>
            <p:cNvSpPr/>
            <p:nvPr/>
          </p:nvSpPr>
          <p:spPr>
            <a:xfrm>
              <a:off x="1288940" y="1618669"/>
              <a:ext cx="258750" cy="206169"/>
            </a:xfrm>
            <a:custGeom>
              <a:avLst/>
              <a:gdLst/>
              <a:ahLst/>
              <a:cxnLst/>
              <a:rect l="0" t="0" r="0" b="0"/>
              <a:pathLst>
                <a:path w="258750" h="206169">
                  <a:moveTo>
                    <a:pt x="153464" y="108004"/>
                  </a:moveTo>
                  <a:lnTo>
                    <a:pt x="150530" y="99203"/>
                  </a:lnTo>
                  <a:lnTo>
                    <a:pt x="147748" y="90856"/>
                  </a:lnTo>
                  <a:lnTo>
                    <a:pt x="144843" y="82157"/>
                  </a:lnTo>
                  <a:lnTo>
                    <a:pt x="141631" y="73037"/>
                  </a:lnTo>
                  <a:lnTo>
                    <a:pt x="137817" y="63542"/>
                  </a:lnTo>
                  <a:lnTo>
                    <a:pt x="133300" y="53754"/>
                  </a:lnTo>
                  <a:lnTo>
                    <a:pt x="128136" y="43913"/>
                  </a:lnTo>
                  <a:lnTo>
                    <a:pt x="122449" y="34388"/>
                  </a:lnTo>
                  <a:lnTo>
                    <a:pt x="116355" y="25363"/>
                  </a:lnTo>
                  <a:lnTo>
                    <a:pt x="109636" y="17170"/>
                  </a:lnTo>
                  <a:lnTo>
                    <a:pt x="101762" y="10346"/>
                  </a:lnTo>
                  <a:lnTo>
                    <a:pt x="92546" y="5064"/>
                  </a:lnTo>
                  <a:lnTo>
                    <a:pt x="82425" y="1500"/>
                  </a:lnTo>
                  <a:lnTo>
                    <a:pt x="72246" y="0"/>
                  </a:lnTo>
                  <a:lnTo>
                    <a:pt x="62513" y="550"/>
                  </a:lnTo>
                  <a:lnTo>
                    <a:pt x="53370" y="3021"/>
                  </a:lnTo>
                  <a:lnTo>
                    <a:pt x="44776" y="7337"/>
                  </a:lnTo>
                  <a:lnTo>
                    <a:pt x="36633" y="13274"/>
                  </a:lnTo>
                  <a:lnTo>
                    <a:pt x="28996" y="20511"/>
                  </a:lnTo>
                  <a:lnTo>
                    <a:pt x="22078" y="28731"/>
                  </a:lnTo>
                  <a:lnTo>
                    <a:pt x="15943" y="37668"/>
                  </a:lnTo>
                  <a:lnTo>
                    <a:pt x="10668" y="47277"/>
                  </a:lnTo>
                  <a:lnTo>
                    <a:pt x="6422" y="57712"/>
                  </a:lnTo>
                  <a:lnTo>
                    <a:pt x="3202" y="68997"/>
                  </a:lnTo>
                  <a:lnTo>
                    <a:pt x="1022" y="81186"/>
                  </a:lnTo>
                  <a:lnTo>
                    <a:pt x="0" y="94432"/>
                  </a:lnTo>
                  <a:lnTo>
                    <a:pt x="94" y="108709"/>
                  </a:lnTo>
                  <a:lnTo>
                    <a:pt x="1292" y="123534"/>
                  </a:lnTo>
                  <a:lnTo>
                    <a:pt x="3691" y="138099"/>
                  </a:lnTo>
                  <a:lnTo>
                    <a:pt x="7234" y="151961"/>
                  </a:lnTo>
                  <a:lnTo>
                    <a:pt x="11901" y="164877"/>
                  </a:lnTo>
                  <a:lnTo>
                    <a:pt x="17783" y="176632"/>
                  </a:lnTo>
                  <a:lnTo>
                    <a:pt x="24814" y="187223"/>
                  </a:lnTo>
                  <a:lnTo>
                    <a:pt x="32805" y="196165"/>
                  </a:lnTo>
                  <a:lnTo>
                    <a:pt x="41540" y="202444"/>
                  </a:lnTo>
                  <a:lnTo>
                    <a:pt x="50817" y="205737"/>
                  </a:lnTo>
                  <a:lnTo>
                    <a:pt x="60316" y="206168"/>
                  </a:lnTo>
                  <a:lnTo>
                    <a:pt x="69613" y="203958"/>
                  </a:lnTo>
                  <a:lnTo>
                    <a:pt x="78493" y="199510"/>
                  </a:lnTo>
                  <a:lnTo>
                    <a:pt x="86930" y="193307"/>
                  </a:lnTo>
                  <a:lnTo>
                    <a:pt x="94983" y="185797"/>
                  </a:lnTo>
                  <a:lnTo>
                    <a:pt x="102730" y="177348"/>
                  </a:lnTo>
                  <a:lnTo>
                    <a:pt x="110087" y="168239"/>
                  </a:lnTo>
                  <a:lnTo>
                    <a:pt x="116809" y="158674"/>
                  </a:lnTo>
                  <a:lnTo>
                    <a:pt x="122810" y="148790"/>
                  </a:lnTo>
                  <a:lnTo>
                    <a:pt x="127993" y="138526"/>
                  </a:lnTo>
                  <a:lnTo>
                    <a:pt x="132176" y="127643"/>
                  </a:lnTo>
                  <a:lnTo>
                    <a:pt x="135369" y="116156"/>
                  </a:lnTo>
                  <a:lnTo>
                    <a:pt x="138047" y="107549"/>
                  </a:lnTo>
                  <a:lnTo>
                    <a:pt x="140684" y="105783"/>
                  </a:lnTo>
                  <a:lnTo>
                    <a:pt x="143231" y="108995"/>
                  </a:lnTo>
                  <a:lnTo>
                    <a:pt x="145813" y="115156"/>
                  </a:lnTo>
                  <a:lnTo>
                    <a:pt x="148538" y="123037"/>
                  </a:lnTo>
                  <a:lnTo>
                    <a:pt x="151442" y="131934"/>
                  </a:lnTo>
                  <a:lnTo>
                    <a:pt x="154674" y="141441"/>
                  </a:lnTo>
                  <a:lnTo>
                    <a:pt x="158509" y="151321"/>
                  </a:lnTo>
                  <a:lnTo>
                    <a:pt x="163050" y="161424"/>
                  </a:lnTo>
                  <a:lnTo>
                    <a:pt x="168402" y="171337"/>
                  </a:lnTo>
                  <a:lnTo>
                    <a:pt x="174750" y="180393"/>
                  </a:lnTo>
                  <a:lnTo>
                    <a:pt x="182096" y="188290"/>
                  </a:lnTo>
                  <a:lnTo>
                    <a:pt x="190300" y="194746"/>
                  </a:lnTo>
                  <a:lnTo>
                    <a:pt x="199178" y="199335"/>
                  </a:lnTo>
                  <a:lnTo>
                    <a:pt x="208546" y="202007"/>
                  </a:lnTo>
                  <a:lnTo>
                    <a:pt x="218001" y="202792"/>
                  </a:lnTo>
                  <a:lnTo>
                    <a:pt x="227949" y="201484"/>
                  </a:lnTo>
                  <a:lnTo>
                    <a:pt x="240380" y="195732"/>
                  </a:lnTo>
                  <a:lnTo>
                    <a:pt x="258749" y="181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39095" y="1634967"/>
              <a:ext cx="113880" cy="175935"/>
            </a:xfrm>
            <a:custGeom>
              <a:avLst/>
              <a:gdLst/>
              <a:ahLst/>
              <a:cxnLst/>
              <a:rect l="0" t="0" r="0" b="0"/>
              <a:pathLst>
                <a:path w="113880" h="175935">
                  <a:moveTo>
                    <a:pt x="19122" y="39064"/>
                  </a:moveTo>
                  <a:lnTo>
                    <a:pt x="19122" y="50866"/>
                  </a:lnTo>
                  <a:lnTo>
                    <a:pt x="19122" y="62635"/>
                  </a:lnTo>
                  <a:lnTo>
                    <a:pt x="19122" y="75530"/>
                  </a:lnTo>
                  <a:lnTo>
                    <a:pt x="19122" y="89551"/>
                  </a:lnTo>
                  <a:lnTo>
                    <a:pt x="19122" y="104527"/>
                  </a:lnTo>
                  <a:lnTo>
                    <a:pt x="19113" y="120213"/>
                  </a:lnTo>
                  <a:lnTo>
                    <a:pt x="18748" y="135097"/>
                  </a:lnTo>
                  <a:lnTo>
                    <a:pt x="16760" y="146223"/>
                  </a:lnTo>
                  <a:lnTo>
                    <a:pt x="12966" y="151664"/>
                  </a:lnTo>
                  <a:lnTo>
                    <a:pt x="9114" y="151213"/>
                  </a:lnTo>
                  <a:lnTo>
                    <a:pt x="5955" y="145866"/>
                  </a:lnTo>
                  <a:lnTo>
                    <a:pt x="3577" y="136995"/>
                  </a:lnTo>
                  <a:lnTo>
                    <a:pt x="1863" y="125945"/>
                  </a:lnTo>
                  <a:lnTo>
                    <a:pt x="661" y="113641"/>
                  </a:lnTo>
                  <a:lnTo>
                    <a:pt x="0" y="100793"/>
                  </a:lnTo>
                  <a:lnTo>
                    <a:pt x="77" y="88011"/>
                  </a:lnTo>
                  <a:lnTo>
                    <a:pt x="942" y="75597"/>
                  </a:lnTo>
                  <a:lnTo>
                    <a:pt x="2505" y="63615"/>
                  </a:lnTo>
                  <a:lnTo>
                    <a:pt x="4625" y="52018"/>
                  </a:lnTo>
                  <a:lnTo>
                    <a:pt x="7171" y="40738"/>
                  </a:lnTo>
                  <a:lnTo>
                    <a:pt x="10356" y="30024"/>
                  </a:lnTo>
                  <a:lnTo>
                    <a:pt x="14704" y="20425"/>
                  </a:lnTo>
                  <a:lnTo>
                    <a:pt x="20404" y="12167"/>
                  </a:lnTo>
                  <a:lnTo>
                    <a:pt x="27182" y="5639"/>
                  </a:lnTo>
                  <a:lnTo>
                    <a:pt x="34495" y="1533"/>
                  </a:lnTo>
                  <a:lnTo>
                    <a:pt x="41968" y="0"/>
                  </a:lnTo>
                  <a:lnTo>
                    <a:pt x="49425" y="733"/>
                  </a:lnTo>
                  <a:lnTo>
                    <a:pt x="56804" y="3268"/>
                  </a:lnTo>
                  <a:lnTo>
                    <a:pt x="64093" y="7157"/>
                  </a:lnTo>
                  <a:lnTo>
                    <a:pt x="71139" y="12188"/>
                  </a:lnTo>
                  <a:lnTo>
                    <a:pt x="77651" y="18378"/>
                  </a:lnTo>
                  <a:lnTo>
                    <a:pt x="83515" y="25654"/>
                  </a:lnTo>
                  <a:lnTo>
                    <a:pt x="88776" y="33995"/>
                  </a:lnTo>
                  <a:lnTo>
                    <a:pt x="93545" y="43503"/>
                  </a:lnTo>
                  <a:lnTo>
                    <a:pt x="97934" y="54126"/>
                  </a:lnTo>
                  <a:lnTo>
                    <a:pt x="101883" y="65685"/>
                  </a:lnTo>
                  <a:lnTo>
                    <a:pt x="105163" y="77967"/>
                  </a:lnTo>
                  <a:lnTo>
                    <a:pt x="107705" y="90780"/>
                  </a:lnTo>
                  <a:lnTo>
                    <a:pt x="109585" y="103941"/>
                  </a:lnTo>
                  <a:lnTo>
                    <a:pt x="111134" y="118881"/>
                  </a:lnTo>
                  <a:lnTo>
                    <a:pt x="112487" y="140265"/>
                  </a:lnTo>
                  <a:lnTo>
                    <a:pt x="113879" y="175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05616" y="1609667"/>
              <a:ext cx="133446" cy="180178"/>
            </a:xfrm>
            <a:custGeom>
              <a:avLst/>
              <a:gdLst/>
              <a:ahLst/>
              <a:cxnLst/>
              <a:rect l="0" t="0" r="0" b="0"/>
              <a:pathLst>
                <a:path w="133446" h="180178">
                  <a:moveTo>
                    <a:pt x="105285" y="11721"/>
                  </a:moveTo>
                  <a:lnTo>
                    <a:pt x="99284" y="6055"/>
                  </a:lnTo>
                  <a:lnTo>
                    <a:pt x="92439" y="2411"/>
                  </a:lnTo>
                  <a:lnTo>
                    <a:pt x="84051" y="501"/>
                  </a:lnTo>
                  <a:lnTo>
                    <a:pt x="74424" y="0"/>
                  </a:lnTo>
                  <a:lnTo>
                    <a:pt x="64109" y="619"/>
                  </a:lnTo>
                  <a:lnTo>
                    <a:pt x="53510" y="2100"/>
                  </a:lnTo>
                  <a:lnTo>
                    <a:pt x="43158" y="4541"/>
                  </a:lnTo>
                  <a:lnTo>
                    <a:pt x="33755" y="8376"/>
                  </a:lnTo>
                  <a:lnTo>
                    <a:pt x="25598" y="13731"/>
                  </a:lnTo>
                  <a:lnTo>
                    <a:pt x="18956" y="20444"/>
                  </a:lnTo>
                  <a:lnTo>
                    <a:pt x="14236" y="28245"/>
                  </a:lnTo>
                  <a:lnTo>
                    <a:pt x="11478" y="36855"/>
                  </a:lnTo>
                  <a:lnTo>
                    <a:pt x="10743" y="45720"/>
                  </a:lnTo>
                  <a:lnTo>
                    <a:pt x="12285" y="54051"/>
                  </a:lnTo>
                  <a:lnTo>
                    <a:pt x="16029" y="61456"/>
                  </a:lnTo>
                  <a:lnTo>
                    <a:pt x="21795" y="67748"/>
                  </a:lnTo>
                  <a:lnTo>
                    <a:pt x="29476" y="72757"/>
                  </a:lnTo>
                  <a:lnTo>
                    <a:pt x="38826" y="76533"/>
                  </a:lnTo>
                  <a:lnTo>
                    <a:pt x="49508" y="79275"/>
                  </a:lnTo>
                  <a:lnTo>
                    <a:pt x="61194" y="81214"/>
                  </a:lnTo>
                  <a:lnTo>
                    <a:pt x="73598" y="82571"/>
                  </a:lnTo>
                  <a:lnTo>
                    <a:pt x="86178" y="83843"/>
                  </a:lnTo>
                  <a:lnTo>
                    <a:pt x="98165" y="85771"/>
                  </a:lnTo>
                  <a:lnTo>
                    <a:pt x="109173" y="88709"/>
                  </a:lnTo>
                  <a:lnTo>
                    <a:pt x="118698" y="92821"/>
                  </a:lnTo>
                  <a:lnTo>
                    <a:pt x="125967" y="98256"/>
                  </a:lnTo>
                  <a:lnTo>
                    <a:pt x="130774" y="104947"/>
                  </a:lnTo>
                  <a:lnTo>
                    <a:pt x="133223" y="112523"/>
                  </a:lnTo>
                  <a:lnTo>
                    <a:pt x="133445" y="120439"/>
                  </a:lnTo>
                  <a:lnTo>
                    <a:pt x="131747" y="128349"/>
                  </a:lnTo>
                  <a:lnTo>
                    <a:pt x="128527" y="136114"/>
                  </a:lnTo>
                  <a:lnTo>
                    <a:pt x="124166" y="143707"/>
                  </a:lnTo>
                  <a:lnTo>
                    <a:pt x="118973" y="151138"/>
                  </a:lnTo>
                  <a:lnTo>
                    <a:pt x="112862" y="158111"/>
                  </a:lnTo>
                  <a:lnTo>
                    <a:pt x="105397" y="164042"/>
                  </a:lnTo>
                  <a:lnTo>
                    <a:pt x="96447" y="168699"/>
                  </a:lnTo>
                  <a:lnTo>
                    <a:pt x="86163" y="172165"/>
                  </a:lnTo>
                  <a:lnTo>
                    <a:pt x="74811" y="174658"/>
                  </a:lnTo>
                  <a:lnTo>
                    <a:pt x="62667" y="176410"/>
                  </a:lnTo>
                  <a:lnTo>
                    <a:pt x="50371" y="177625"/>
                  </a:lnTo>
                  <a:lnTo>
                    <a:pt x="37601" y="178588"/>
                  </a:lnTo>
                  <a:lnTo>
                    <a:pt x="22122" y="179391"/>
                  </a:lnTo>
                  <a:lnTo>
                    <a:pt x="0" y="180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08748" y="1610860"/>
              <a:ext cx="233765" cy="154976"/>
            </a:xfrm>
            <a:custGeom>
              <a:avLst/>
              <a:gdLst/>
              <a:ahLst/>
              <a:cxnLst/>
              <a:rect l="0" t="0" r="0" b="0"/>
              <a:pathLst>
                <a:path w="233765" h="154976">
                  <a:moveTo>
                    <a:pt x="7438" y="42114"/>
                  </a:moveTo>
                  <a:lnTo>
                    <a:pt x="4571" y="50982"/>
                  </a:lnTo>
                  <a:lnTo>
                    <a:pt x="2429" y="59969"/>
                  </a:lnTo>
                  <a:lnTo>
                    <a:pt x="835" y="69960"/>
                  </a:lnTo>
                  <a:lnTo>
                    <a:pt x="0" y="80767"/>
                  </a:lnTo>
                  <a:lnTo>
                    <a:pt x="449" y="91930"/>
                  </a:lnTo>
                  <a:lnTo>
                    <a:pt x="2358" y="103131"/>
                  </a:lnTo>
                  <a:lnTo>
                    <a:pt x="5594" y="114070"/>
                  </a:lnTo>
                  <a:lnTo>
                    <a:pt x="9903" y="124406"/>
                  </a:lnTo>
                  <a:lnTo>
                    <a:pt x="15026" y="134005"/>
                  </a:lnTo>
                  <a:lnTo>
                    <a:pt x="20905" y="142431"/>
                  </a:lnTo>
                  <a:lnTo>
                    <a:pt x="27674" y="148887"/>
                  </a:lnTo>
                  <a:lnTo>
                    <a:pt x="35331" y="153108"/>
                  </a:lnTo>
                  <a:lnTo>
                    <a:pt x="43591" y="154975"/>
                  </a:lnTo>
                  <a:lnTo>
                    <a:pt x="51981" y="154267"/>
                  </a:lnTo>
                  <a:lnTo>
                    <a:pt x="60207" y="151119"/>
                  </a:lnTo>
                  <a:lnTo>
                    <a:pt x="67848" y="145770"/>
                  </a:lnTo>
                  <a:lnTo>
                    <a:pt x="74295" y="138377"/>
                  </a:lnTo>
                  <a:lnTo>
                    <a:pt x="79346" y="129257"/>
                  </a:lnTo>
                  <a:lnTo>
                    <a:pt x="83686" y="120022"/>
                  </a:lnTo>
                  <a:lnTo>
                    <a:pt x="88423" y="114458"/>
                  </a:lnTo>
                  <a:lnTo>
                    <a:pt x="93387" y="114456"/>
                  </a:lnTo>
                  <a:lnTo>
                    <a:pt x="97882" y="118238"/>
                  </a:lnTo>
                  <a:lnTo>
                    <a:pt x="102244" y="124033"/>
                  </a:lnTo>
                  <a:lnTo>
                    <a:pt x="107280" y="130378"/>
                  </a:lnTo>
                  <a:lnTo>
                    <a:pt x="113391" y="136481"/>
                  </a:lnTo>
                  <a:lnTo>
                    <a:pt x="120752" y="141748"/>
                  </a:lnTo>
                  <a:lnTo>
                    <a:pt x="129505" y="145546"/>
                  </a:lnTo>
                  <a:lnTo>
                    <a:pt x="139564" y="147692"/>
                  </a:lnTo>
                  <a:lnTo>
                    <a:pt x="150381" y="148189"/>
                  </a:lnTo>
                  <a:lnTo>
                    <a:pt x="161092" y="147019"/>
                  </a:lnTo>
                  <a:lnTo>
                    <a:pt x="171213" y="144350"/>
                  </a:lnTo>
                  <a:lnTo>
                    <a:pt x="180631" y="140460"/>
                  </a:lnTo>
                  <a:lnTo>
                    <a:pt x="189417" y="135641"/>
                  </a:lnTo>
                  <a:lnTo>
                    <a:pt x="197692" y="130137"/>
                  </a:lnTo>
                  <a:lnTo>
                    <a:pt x="205420" y="123817"/>
                  </a:lnTo>
                  <a:lnTo>
                    <a:pt x="212398" y="116211"/>
                  </a:lnTo>
                  <a:lnTo>
                    <a:pt x="218575" y="107165"/>
                  </a:lnTo>
                  <a:lnTo>
                    <a:pt x="223877" y="96819"/>
                  </a:lnTo>
                  <a:lnTo>
                    <a:pt x="228141" y="85424"/>
                  </a:lnTo>
                  <a:lnTo>
                    <a:pt x="231370" y="73248"/>
                  </a:lnTo>
                  <a:lnTo>
                    <a:pt x="233385" y="60836"/>
                  </a:lnTo>
                  <a:lnTo>
                    <a:pt x="233764" y="48970"/>
                  </a:lnTo>
                  <a:lnTo>
                    <a:pt x="232434" y="38042"/>
                  </a:lnTo>
                  <a:lnTo>
                    <a:pt x="229916" y="28371"/>
                  </a:lnTo>
                  <a:lnTo>
                    <a:pt x="226899" y="19439"/>
                  </a:lnTo>
                  <a:lnTo>
                    <a:pt x="223118" y="10467"/>
                  </a:lnTo>
                  <a:lnTo>
                    <a:pt x="2180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89927" y="1596728"/>
              <a:ext cx="147400" cy="152256"/>
            </a:xfrm>
            <a:custGeom>
              <a:avLst/>
              <a:gdLst/>
              <a:ahLst/>
              <a:cxnLst/>
              <a:rect l="0" t="0" r="0" b="0"/>
              <a:pathLst>
                <a:path w="147400" h="152256">
                  <a:moveTo>
                    <a:pt x="0" y="77303"/>
                  </a:moveTo>
                  <a:lnTo>
                    <a:pt x="8869" y="80169"/>
                  </a:lnTo>
                  <a:lnTo>
                    <a:pt x="17855" y="82311"/>
                  </a:lnTo>
                  <a:lnTo>
                    <a:pt x="27842" y="83905"/>
                  </a:lnTo>
                  <a:lnTo>
                    <a:pt x="38476" y="84740"/>
                  </a:lnTo>
                  <a:lnTo>
                    <a:pt x="48991" y="84292"/>
                  </a:lnTo>
                  <a:lnTo>
                    <a:pt x="58943" y="82383"/>
                  </a:lnTo>
                  <a:lnTo>
                    <a:pt x="68230" y="79147"/>
                  </a:lnTo>
                  <a:lnTo>
                    <a:pt x="76918" y="74837"/>
                  </a:lnTo>
                  <a:lnTo>
                    <a:pt x="85114" y="69710"/>
                  </a:lnTo>
                  <a:lnTo>
                    <a:pt x="92447" y="63659"/>
                  </a:lnTo>
                  <a:lnTo>
                    <a:pt x="98095" y="56241"/>
                  </a:lnTo>
                  <a:lnTo>
                    <a:pt x="101737" y="47335"/>
                  </a:lnTo>
                  <a:lnTo>
                    <a:pt x="103200" y="37423"/>
                  </a:lnTo>
                  <a:lnTo>
                    <a:pt x="102212" y="27385"/>
                  </a:lnTo>
                  <a:lnTo>
                    <a:pt x="98878" y="17765"/>
                  </a:lnTo>
                  <a:lnTo>
                    <a:pt x="93571" y="9376"/>
                  </a:lnTo>
                  <a:lnTo>
                    <a:pt x="86738" y="3418"/>
                  </a:lnTo>
                  <a:lnTo>
                    <a:pt x="78779" y="316"/>
                  </a:lnTo>
                  <a:lnTo>
                    <a:pt x="70016" y="0"/>
                  </a:lnTo>
                  <a:lnTo>
                    <a:pt x="60691" y="2281"/>
                  </a:lnTo>
                  <a:lnTo>
                    <a:pt x="50986" y="6774"/>
                  </a:lnTo>
                  <a:lnTo>
                    <a:pt x="41352" y="13006"/>
                  </a:lnTo>
                  <a:lnTo>
                    <a:pt x="32490" y="20533"/>
                  </a:lnTo>
                  <a:lnTo>
                    <a:pt x="24725" y="28998"/>
                  </a:lnTo>
                  <a:lnTo>
                    <a:pt x="18358" y="38287"/>
                  </a:lnTo>
                  <a:lnTo>
                    <a:pt x="13831" y="48506"/>
                  </a:lnTo>
                  <a:lnTo>
                    <a:pt x="11199" y="59632"/>
                  </a:lnTo>
                  <a:lnTo>
                    <a:pt x="10381" y="71206"/>
                  </a:lnTo>
                  <a:lnTo>
                    <a:pt x="11336" y="82442"/>
                  </a:lnTo>
                  <a:lnTo>
                    <a:pt x="13867" y="92924"/>
                  </a:lnTo>
                  <a:lnTo>
                    <a:pt x="17835" y="102589"/>
                  </a:lnTo>
                  <a:lnTo>
                    <a:pt x="23238" y="111542"/>
                  </a:lnTo>
                  <a:lnTo>
                    <a:pt x="29944" y="119929"/>
                  </a:lnTo>
                  <a:lnTo>
                    <a:pt x="37716" y="127732"/>
                  </a:lnTo>
                  <a:lnTo>
                    <a:pt x="46303" y="134762"/>
                  </a:lnTo>
                  <a:lnTo>
                    <a:pt x="55485" y="140967"/>
                  </a:lnTo>
                  <a:lnTo>
                    <a:pt x="65091" y="146120"/>
                  </a:lnTo>
                  <a:lnTo>
                    <a:pt x="74992" y="149751"/>
                  </a:lnTo>
                  <a:lnTo>
                    <a:pt x="85091" y="151745"/>
                  </a:lnTo>
                  <a:lnTo>
                    <a:pt x="95255" y="152255"/>
                  </a:lnTo>
                  <a:lnTo>
                    <a:pt x="106508" y="151467"/>
                  </a:lnTo>
                  <a:lnTo>
                    <a:pt x="122076" y="148195"/>
                  </a:lnTo>
                  <a:lnTo>
                    <a:pt x="147399" y="140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68911" y="1566714"/>
              <a:ext cx="157929" cy="169045"/>
            </a:xfrm>
            <a:custGeom>
              <a:avLst/>
              <a:gdLst/>
              <a:ahLst/>
              <a:cxnLst/>
              <a:rect l="0" t="0" r="0" b="0"/>
              <a:pathLst>
                <a:path w="157929" h="169045">
                  <a:moveTo>
                    <a:pt x="0" y="96788"/>
                  </a:moveTo>
                  <a:lnTo>
                    <a:pt x="2934" y="105656"/>
                  </a:lnTo>
                  <a:lnTo>
                    <a:pt x="5717" y="114644"/>
                  </a:lnTo>
                  <a:lnTo>
                    <a:pt x="8616" y="124634"/>
                  </a:lnTo>
                  <a:lnTo>
                    <a:pt x="11656" y="135442"/>
                  </a:lnTo>
                  <a:lnTo>
                    <a:pt x="14821" y="146605"/>
                  </a:lnTo>
                  <a:lnTo>
                    <a:pt x="18069" y="157741"/>
                  </a:lnTo>
                  <a:lnTo>
                    <a:pt x="20788" y="166277"/>
                  </a:lnTo>
                  <a:lnTo>
                    <a:pt x="22050" y="169044"/>
                  </a:lnTo>
                  <a:lnTo>
                    <a:pt x="21813" y="166927"/>
                  </a:lnTo>
                  <a:lnTo>
                    <a:pt x="20464" y="161593"/>
                  </a:lnTo>
                  <a:lnTo>
                    <a:pt x="18535" y="154115"/>
                  </a:lnTo>
                  <a:lnTo>
                    <a:pt x="16594" y="144958"/>
                  </a:lnTo>
                  <a:lnTo>
                    <a:pt x="14941" y="134457"/>
                  </a:lnTo>
                  <a:lnTo>
                    <a:pt x="13655" y="122924"/>
                  </a:lnTo>
                  <a:lnTo>
                    <a:pt x="12704" y="110629"/>
                  </a:lnTo>
                  <a:lnTo>
                    <a:pt x="12028" y="97796"/>
                  </a:lnTo>
                  <a:lnTo>
                    <a:pt x="11725" y="84748"/>
                  </a:lnTo>
                  <a:lnTo>
                    <a:pt x="12045" y="71913"/>
                  </a:lnTo>
                  <a:lnTo>
                    <a:pt x="13082" y="59511"/>
                  </a:lnTo>
                  <a:lnTo>
                    <a:pt x="15101" y="47896"/>
                  </a:lnTo>
                  <a:lnTo>
                    <a:pt x="18591" y="37620"/>
                  </a:lnTo>
                  <a:lnTo>
                    <a:pt x="23689" y="28857"/>
                  </a:lnTo>
                  <a:lnTo>
                    <a:pt x="30385" y="21464"/>
                  </a:lnTo>
                  <a:lnTo>
                    <a:pt x="38699" y="15174"/>
                  </a:lnTo>
                  <a:lnTo>
                    <a:pt x="48478" y="9725"/>
                  </a:lnTo>
                  <a:lnTo>
                    <a:pt x="59449" y="5215"/>
                  </a:lnTo>
                  <a:lnTo>
                    <a:pt x="71329" y="2082"/>
                  </a:lnTo>
                  <a:lnTo>
                    <a:pt x="83863" y="449"/>
                  </a:lnTo>
                  <a:lnTo>
                    <a:pt x="96636" y="0"/>
                  </a:lnTo>
                  <a:lnTo>
                    <a:pt x="110530" y="98"/>
                  </a:lnTo>
                  <a:lnTo>
                    <a:pt x="128995" y="752"/>
                  </a:lnTo>
                  <a:lnTo>
                    <a:pt x="157928" y="2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58425" y="172667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79025" y="2842655"/>
            <a:ext cx="715939" cy="379066"/>
            <a:chOff x="379025" y="2842655"/>
            <a:chExt cx="715939" cy="379066"/>
          </a:xfrm>
        </p:grpSpPr>
        <p:sp>
          <p:nvSpPr>
            <p:cNvPr id="77" name="Freeform 76"/>
            <p:cNvSpPr/>
            <p:nvPr/>
          </p:nvSpPr>
          <p:spPr>
            <a:xfrm>
              <a:off x="381739" y="2842655"/>
              <a:ext cx="155215" cy="379066"/>
            </a:xfrm>
            <a:custGeom>
              <a:avLst/>
              <a:gdLst/>
              <a:ahLst/>
              <a:cxnLst/>
              <a:rect l="0" t="0" r="0" b="0"/>
              <a:pathLst>
                <a:path w="155215" h="379066">
                  <a:moveTo>
                    <a:pt x="7815" y="379065"/>
                  </a:moveTo>
                  <a:lnTo>
                    <a:pt x="4948" y="370130"/>
                  </a:lnTo>
                  <a:lnTo>
                    <a:pt x="2806" y="360503"/>
                  </a:lnTo>
                  <a:lnTo>
                    <a:pt x="1208" y="349215"/>
                  </a:lnTo>
                  <a:lnTo>
                    <a:pt x="200" y="336548"/>
                  </a:lnTo>
                  <a:lnTo>
                    <a:pt x="0" y="323068"/>
                  </a:lnTo>
                  <a:lnTo>
                    <a:pt x="655" y="309192"/>
                  </a:lnTo>
                  <a:lnTo>
                    <a:pt x="2067" y="294983"/>
                  </a:lnTo>
                  <a:lnTo>
                    <a:pt x="4079" y="280243"/>
                  </a:lnTo>
                  <a:lnTo>
                    <a:pt x="6537" y="264884"/>
                  </a:lnTo>
                  <a:lnTo>
                    <a:pt x="9152" y="248792"/>
                  </a:lnTo>
                  <a:lnTo>
                    <a:pt x="11520" y="231766"/>
                  </a:lnTo>
                  <a:lnTo>
                    <a:pt x="13446" y="213799"/>
                  </a:lnTo>
                  <a:lnTo>
                    <a:pt x="15077" y="195513"/>
                  </a:lnTo>
                  <a:lnTo>
                    <a:pt x="16786" y="178002"/>
                  </a:lnTo>
                  <a:lnTo>
                    <a:pt x="18791" y="161809"/>
                  </a:lnTo>
                  <a:lnTo>
                    <a:pt x="21139" y="146480"/>
                  </a:lnTo>
                  <a:lnTo>
                    <a:pt x="23795" y="130892"/>
                  </a:lnTo>
                  <a:lnTo>
                    <a:pt x="26691" y="114409"/>
                  </a:lnTo>
                  <a:lnTo>
                    <a:pt x="29602" y="97217"/>
                  </a:lnTo>
                  <a:lnTo>
                    <a:pt x="32170" y="80042"/>
                  </a:lnTo>
                  <a:lnTo>
                    <a:pt x="34231" y="63339"/>
                  </a:lnTo>
                  <a:lnTo>
                    <a:pt x="35952" y="47393"/>
                  </a:lnTo>
                  <a:lnTo>
                    <a:pt x="37721" y="32465"/>
                  </a:lnTo>
                  <a:lnTo>
                    <a:pt x="39791" y="18620"/>
                  </a:lnTo>
                  <a:lnTo>
                    <a:pt x="43065" y="7211"/>
                  </a:lnTo>
                  <a:lnTo>
                    <a:pt x="48070" y="797"/>
                  </a:lnTo>
                  <a:lnTo>
                    <a:pt x="53754" y="0"/>
                  </a:lnTo>
                  <a:lnTo>
                    <a:pt x="59739" y="3762"/>
                  </a:lnTo>
                  <a:lnTo>
                    <a:pt x="65953" y="10821"/>
                  </a:lnTo>
                  <a:lnTo>
                    <a:pt x="72203" y="20490"/>
                  </a:lnTo>
                  <a:lnTo>
                    <a:pt x="78142" y="32658"/>
                  </a:lnTo>
                  <a:lnTo>
                    <a:pt x="83603" y="47066"/>
                  </a:lnTo>
                  <a:lnTo>
                    <a:pt x="88586" y="62816"/>
                  </a:lnTo>
                  <a:lnTo>
                    <a:pt x="93163" y="78552"/>
                  </a:lnTo>
                  <a:lnTo>
                    <a:pt x="97427" y="93508"/>
                  </a:lnTo>
                  <a:lnTo>
                    <a:pt x="101461" y="107482"/>
                  </a:lnTo>
                  <a:lnTo>
                    <a:pt x="105331" y="120556"/>
                  </a:lnTo>
                  <a:lnTo>
                    <a:pt x="109085" y="132924"/>
                  </a:lnTo>
                  <a:lnTo>
                    <a:pt x="112761" y="145419"/>
                  </a:lnTo>
                  <a:lnTo>
                    <a:pt x="116382" y="159421"/>
                  </a:lnTo>
                  <a:lnTo>
                    <a:pt x="119967" y="175555"/>
                  </a:lnTo>
                  <a:lnTo>
                    <a:pt x="123527" y="193449"/>
                  </a:lnTo>
                  <a:lnTo>
                    <a:pt x="127070" y="212142"/>
                  </a:lnTo>
                  <a:lnTo>
                    <a:pt x="130602" y="230969"/>
                  </a:lnTo>
                  <a:lnTo>
                    <a:pt x="134127" y="249472"/>
                  </a:lnTo>
                  <a:lnTo>
                    <a:pt x="137646" y="267260"/>
                  </a:lnTo>
                  <a:lnTo>
                    <a:pt x="141158" y="284211"/>
                  </a:lnTo>
                  <a:lnTo>
                    <a:pt x="144511" y="300376"/>
                  </a:lnTo>
                  <a:lnTo>
                    <a:pt x="147740" y="317763"/>
                  </a:lnTo>
                  <a:lnTo>
                    <a:pt x="151127" y="341255"/>
                  </a:lnTo>
                  <a:lnTo>
                    <a:pt x="155214" y="37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9025" y="3116435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4"/>
                  </a:lnTo>
                  <a:lnTo>
                    <a:pt x="73054" y="3863"/>
                  </a:lnTo>
                  <a:lnTo>
                    <a:pt x="62710" y="6180"/>
                  </a:lnTo>
                  <a:lnTo>
                    <a:pt x="52330" y="8846"/>
                  </a:lnTo>
                  <a:lnTo>
                    <a:pt x="42182" y="11810"/>
                  </a:lnTo>
                  <a:lnTo>
                    <a:pt x="31687" y="15470"/>
                  </a:lnTo>
                  <a:lnTo>
                    <a:pt x="18806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1749" y="2872843"/>
              <a:ext cx="112075" cy="327821"/>
            </a:xfrm>
            <a:custGeom>
              <a:avLst/>
              <a:gdLst/>
              <a:ahLst/>
              <a:cxnLst/>
              <a:rect l="0" t="0" r="0" b="0"/>
              <a:pathLst>
                <a:path w="112075" h="327821">
                  <a:moveTo>
                    <a:pt x="48903" y="327820"/>
                  </a:moveTo>
                  <a:lnTo>
                    <a:pt x="46037" y="318951"/>
                  </a:lnTo>
                  <a:lnTo>
                    <a:pt x="43895" y="309965"/>
                  </a:lnTo>
                  <a:lnTo>
                    <a:pt x="42287" y="299969"/>
                  </a:lnTo>
                  <a:lnTo>
                    <a:pt x="40934" y="288989"/>
                  </a:lnTo>
                  <a:lnTo>
                    <a:pt x="39437" y="277177"/>
                  </a:lnTo>
                  <a:lnTo>
                    <a:pt x="37586" y="264719"/>
                  </a:lnTo>
                  <a:lnTo>
                    <a:pt x="35346" y="251781"/>
                  </a:lnTo>
                  <a:lnTo>
                    <a:pt x="32765" y="238500"/>
                  </a:lnTo>
                  <a:lnTo>
                    <a:pt x="29916" y="224974"/>
                  </a:lnTo>
                  <a:lnTo>
                    <a:pt x="26867" y="211113"/>
                  </a:lnTo>
                  <a:lnTo>
                    <a:pt x="23674" y="196662"/>
                  </a:lnTo>
                  <a:lnTo>
                    <a:pt x="20385" y="181534"/>
                  </a:lnTo>
                  <a:lnTo>
                    <a:pt x="17195" y="165950"/>
                  </a:lnTo>
                  <a:lnTo>
                    <a:pt x="14433" y="150336"/>
                  </a:lnTo>
                  <a:lnTo>
                    <a:pt x="12239" y="134942"/>
                  </a:lnTo>
                  <a:lnTo>
                    <a:pt x="10426" y="119844"/>
                  </a:lnTo>
                  <a:lnTo>
                    <a:pt x="8595" y="105019"/>
                  </a:lnTo>
                  <a:lnTo>
                    <a:pt x="6513" y="90417"/>
                  </a:lnTo>
                  <a:lnTo>
                    <a:pt x="4282" y="75983"/>
                  </a:lnTo>
                  <a:lnTo>
                    <a:pt x="2238" y="61672"/>
                  </a:lnTo>
                  <a:lnTo>
                    <a:pt x="584" y="47466"/>
                  </a:lnTo>
                  <a:lnTo>
                    <a:pt x="0" y="33992"/>
                  </a:lnTo>
                  <a:lnTo>
                    <a:pt x="1663" y="22462"/>
                  </a:lnTo>
                  <a:lnTo>
                    <a:pt x="6015" y="13383"/>
                  </a:lnTo>
                  <a:lnTo>
                    <a:pt x="12857" y="6782"/>
                  </a:lnTo>
                  <a:lnTo>
                    <a:pt x="21726" y="2552"/>
                  </a:lnTo>
                  <a:lnTo>
                    <a:pt x="32130" y="378"/>
                  </a:lnTo>
                  <a:lnTo>
                    <a:pt x="43484" y="0"/>
                  </a:lnTo>
                  <a:lnTo>
                    <a:pt x="55155" y="1317"/>
                  </a:lnTo>
                  <a:lnTo>
                    <a:pt x="66758" y="4111"/>
                  </a:lnTo>
                  <a:lnTo>
                    <a:pt x="77702" y="7779"/>
                  </a:lnTo>
                  <a:lnTo>
                    <a:pt x="88156" y="11774"/>
                  </a:lnTo>
                  <a:lnTo>
                    <a:pt x="99033" y="16442"/>
                  </a:lnTo>
                  <a:lnTo>
                    <a:pt x="112074" y="22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6953" y="3042735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84" y="3001"/>
                  </a:lnTo>
                  <a:lnTo>
                    <a:pt x="88137" y="6424"/>
                  </a:lnTo>
                  <a:lnTo>
                    <a:pt x="79438" y="10615"/>
                  </a:lnTo>
                  <a:lnTo>
                    <a:pt x="70317" y="15343"/>
                  </a:lnTo>
                  <a:lnTo>
                    <a:pt x="60822" y="20176"/>
                  </a:lnTo>
                  <a:lnTo>
                    <a:pt x="51039" y="24848"/>
                  </a:lnTo>
                  <a:lnTo>
                    <a:pt x="41307" y="29126"/>
                  </a:lnTo>
                  <a:lnTo>
                    <a:pt x="31142" y="33145"/>
                  </a:lnTo>
                  <a:lnTo>
                    <a:pt x="18535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5937" y="2905865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8"/>
                  </a:lnTo>
                  <a:lnTo>
                    <a:pt x="3864" y="58280"/>
                  </a:lnTo>
                  <a:lnTo>
                    <a:pt x="6180" y="74105"/>
                  </a:lnTo>
                  <a:lnTo>
                    <a:pt x="8847" y="90425"/>
                  </a:lnTo>
                  <a:lnTo>
                    <a:pt x="11770" y="107115"/>
                  </a:lnTo>
                  <a:lnTo>
                    <a:pt x="14878" y="124071"/>
                  </a:lnTo>
                  <a:lnTo>
                    <a:pt x="18108" y="141210"/>
                  </a:lnTo>
                  <a:lnTo>
                    <a:pt x="21259" y="158311"/>
                  </a:lnTo>
                  <a:lnTo>
                    <a:pt x="23995" y="175025"/>
                  </a:lnTo>
                  <a:lnTo>
                    <a:pt x="26168" y="191195"/>
                  </a:lnTo>
                  <a:lnTo>
                    <a:pt x="27795" y="206834"/>
                  </a:lnTo>
                  <a:lnTo>
                    <a:pt x="28970" y="222029"/>
                  </a:lnTo>
                  <a:lnTo>
                    <a:pt x="29799" y="236870"/>
                  </a:lnTo>
                  <a:lnTo>
                    <a:pt x="30374" y="251034"/>
                  </a:lnTo>
                  <a:lnTo>
                    <a:pt x="30831" y="265285"/>
                  </a:lnTo>
                  <a:lnTo>
                    <a:pt x="31212" y="281997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2238" y="304273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464" y="2934"/>
                  </a:lnTo>
                  <a:lnTo>
                    <a:pt x="128836" y="5716"/>
                  </a:lnTo>
                  <a:lnTo>
                    <a:pt x="117554" y="8616"/>
                  </a:lnTo>
                  <a:lnTo>
                    <a:pt x="105059" y="11656"/>
                  </a:lnTo>
                  <a:lnTo>
                    <a:pt x="92228" y="14821"/>
                  </a:lnTo>
                  <a:lnTo>
                    <a:pt x="79609" y="18081"/>
                  </a:lnTo>
                  <a:lnTo>
                    <a:pt x="67271" y="21258"/>
                  </a:lnTo>
                  <a:lnTo>
                    <a:pt x="53441" y="24346"/>
                  </a:lnTo>
                  <a:lnTo>
                    <a:pt x="33558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0165" y="3026943"/>
              <a:ext cx="129246" cy="155736"/>
            </a:xfrm>
            <a:custGeom>
              <a:avLst/>
              <a:gdLst/>
              <a:ahLst/>
              <a:cxnLst/>
              <a:rect l="0" t="0" r="0" b="0"/>
              <a:pathLst>
                <a:path w="129246" h="155736">
                  <a:moveTo>
                    <a:pt x="0" y="68435"/>
                  </a:moveTo>
                  <a:lnTo>
                    <a:pt x="11735" y="68435"/>
                  </a:lnTo>
                  <a:lnTo>
                    <a:pt x="22864" y="68435"/>
                  </a:lnTo>
                  <a:lnTo>
                    <a:pt x="34463" y="68430"/>
                  </a:lnTo>
                  <a:lnTo>
                    <a:pt x="46624" y="68257"/>
                  </a:lnTo>
                  <a:lnTo>
                    <a:pt x="59284" y="67609"/>
                  </a:lnTo>
                  <a:lnTo>
                    <a:pt x="72331" y="66347"/>
                  </a:lnTo>
                  <a:lnTo>
                    <a:pt x="85337" y="64175"/>
                  </a:lnTo>
                  <a:lnTo>
                    <a:pt x="97605" y="60582"/>
                  </a:lnTo>
                  <a:lnTo>
                    <a:pt x="108796" y="55425"/>
                  </a:lnTo>
                  <a:lnTo>
                    <a:pt x="118273" y="49028"/>
                  </a:lnTo>
                  <a:lnTo>
                    <a:pt x="124976" y="41979"/>
                  </a:lnTo>
                  <a:lnTo>
                    <a:pt x="128585" y="34690"/>
                  </a:lnTo>
                  <a:lnTo>
                    <a:pt x="129245" y="27529"/>
                  </a:lnTo>
                  <a:lnTo>
                    <a:pt x="127195" y="20881"/>
                  </a:lnTo>
                  <a:lnTo>
                    <a:pt x="122853" y="14901"/>
                  </a:lnTo>
                  <a:lnTo>
                    <a:pt x="116553" y="9718"/>
                  </a:lnTo>
                  <a:lnTo>
                    <a:pt x="108447" y="5528"/>
                  </a:lnTo>
                  <a:lnTo>
                    <a:pt x="98784" y="2345"/>
                  </a:lnTo>
                  <a:lnTo>
                    <a:pt x="88046" y="360"/>
                  </a:lnTo>
                  <a:lnTo>
                    <a:pt x="76848" y="0"/>
                  </a:lnTo>
                  <a:lnTo>
                    <a:pt x="65586" y="1356"/>
                  </a:lnTo>
                  <a:lnTo>
                    <a:pt x="54755" y="4384"/>
                  </a:lnTo>
                  <a:lnTo>
                    <a:pt x="45013" y="9084"/>
                  </a:lnTo>
                  <a:lnTo>
                    <a:pt x="36613" y="15281"/>
                  </a:lnTo>
                  <a:lnTo>
                    <a:pt x="29464" y="22695"/>
                  </a:lnTo>
                  <a:lnTo>
                    <a:pt x="23338" y="31034"/>
                  </a:lnTo>
                  <a:lnTo>
                    <a:pt x="18000" y="40051"/>
                  </a:lnTo>
                  <a:lnTo>
                    <a:pt x="13564" y="49714"/>
                  </a:lnTo>
                  <a:lnTo>
                    <a:pt x="10480" y="60184"/>
                  </a:lnTo>
                  <a:lnTo>
                    <a:pt x="8889" y="71479"/>
                  </a:lnTo>
                  <a:lnTo>
                    <a:pt x="8803" y="83166"/>
                  </a:lnTo>
                  <a:lnTo>
                    <a:pt x="10266" y="94478"/>
                  </a:lnTo>
                  <a:lnTo>
                    <a:pt x="13140" y="105011"/>
                  </a:lnTo>
                  <a:lnTo>
                    <a:pt x="17172" y="114710"/>
                  </a:lnTo>
                  <a:lnTo>
                    <a:pt x="22086" y="123685"/>
                  </a:lnTo>
                  <a:lnTo>
                    <a:pt x="27656" y="132083"/>
                  </a:lnTo>
                  <a:lnTo>
                    <a:pt x="34021" y="139724"/>
                  </a:lnTo>
                  <a:lnTo>
                    <a:pt x="41656" y="146112"/>
                  </a:lnTo>
                  <a:lnTo>
                    <a:pt x="50712" y="151069"/>
                  </a:lnTo>
                  <a:lnTo>
                    <a:pt x="60727" y="154398"/>
                  </a:lnTo>
                  <a:lnTo>
                    <a:pt x="70834" y="155735"/>
                  </a:lnTo>
                  <a:lnTo>
                    <a:pt x="80509" y="155080"/>
                  </a:lnTo>
                  <a:lnTo>
                    <a:pt x="89304" y="152833"/>
                  </a:lnTo>
                  <a:lnTo>
                    <a:pt x="97537" y="149292"/>
                  </a:lnTo>
                  <a:lnTo>
                    <a:pt x="105924" y="143027"/>
                  </a:lnTo>
                  <a:lnTo>
                    <a:pt x="115814" y="131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5979" y="2979564"/>
              <a:ext cx="178985" cy="169699"/>
            </a:xfrm>
            <a:custGeom>
              <a:avLst/>
              <a:gdLst/>
              <a:ahLst/>
              <a:cxnLst/>
              <a:rect l="0" t="0" r="0" b="0"/>
              <a:pathLst>
                <a:path w="178985" h="169699">
                  <a:moveTo>
                    <a:pt x="0" y="126342"/>
                  </a:moveTo>
                  <a:lnTo>
                    <a:pt x="8667" y="129410"/>
                  </a:lnTo>
                  <a:lnTo>
                    <a:pt x="15733" y="133473"/>
                  </a:lnTo>
                  <a:lnTo>
                    <a:pt x="21844" y="138966"/>
                  </a:lnTo>
                  <a:lnTo>
                    <a:pt x="27418" y="145725"/>
                  </a:lnTo>
                  <a:lnTo>
                    <a:pt x="32928" y="153523"/>
                  </a:lnTo>
                  <a:lnTo>
                    <a:pt x="38628" y="162047"/>
                  </a:lnTo>
                  <a:lnTo>
                    <a:pt x="44129" y="168536"/>
                  </a:lnTo>
                  <a:lnTo>
                    <a:pt x="48173" y="169698"/>
                  </a:lnTo>
                  <a:lnTo>
                    <a:pt x="49963" y="166518"/>
                  </a:lnTo>
                  <a:lnTo>
                    <a:pt x="49904" y="160546"/>
                  </a:lnTo>
                  <a:lnTo>
                    <a:pt x="48601" y="152859"/>
                  </a:lnTo>
                  <a:lnTo>
                    <a:pt x="46503" y="144123"/>
                  </a:lnTo>
                  <a:lnTo>
                    <a:pt x="43912" y="134737"/>
                  </a:lnTo>
                  <a:lnTo>
                    <a:pt x="41337" y="124945"/>
                  </a:lnTo>
                  <a:lnTo>
                    <a:pt x="39510" y="114895"/>
                  </a:lnTo>
                  <a:lnTo>
                    <a:pt x="38764" y="104683"/>
                  </a:lnTo>
                  <a:lnTo>
                    <a:pt x="39245" y="94533"/>
                  </a:lnTo>
                  <a:lnTo>
                    <a:pt x="41086" y="84788"/>
                  </a:lnTo>
                  <a:lnTo>
                    <a:pt x="44220" y="75607"/>
                  </a:lnTo>
                  <a:lnTo>
                    <a:pt x="48594" y="67136"/>
                  </a:lnTo>
                  <a:lnTo>
                    <a:pt x="54270" y="59591"/>
                  </a:lnTo>
                  <a:lnTo>
                    <a:pt x="61159" y="52998"/>
                  </a:lnTo>
                  <a:lnTo>
                    <a:pt x="69054" y="47231"/>
                  </a:lnTo>
                  <a:lnTo>
                    <a:pt x="77723" y="42115"/>
                  </a:lnTo>
                  <a:lnTo>
                    <a:pt x="86961" y="37484"/>
                  </a:lnTo>
                  <a:lnTo>
                    <a:pt x="96603" y="33203"/>
                  </a:lnTo>
                  <a:lnTo>
                    <a:pt x="106528" y="29166"/>
                  </a:lnTo>
                  <a:lnTo>
                    <a:pt x="116643" y="25299"/>
                  </a:lnTo>
                  <a:lnTo>
                    <a:pt x="126818" y="21507"/>
                  </a:lnTo>
                  <a:lnTo>
                    <a:pt x="138080" y="17192"/>
                  </a:lnTo>
                  <a:lnTo>
                    <a:pt x="153654" y="1085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305533" y="2804319"/>
            <a:ext cx="726468" cy="448987"/>
            <a:chOff x="1305533" y="2804319"/>
            <a:chExt cx="726468" cy="448987"/>
          </a:xfrm>
        </p:grpSpPr>
        <p:sp>
          <p:nvSpPr>
            <p:cNvPr id="86" name="Freeform 85"/>
            <p:cNvSpPr/>
            <p:nvPr/>
          </p:nvSpPr>
          <p:spPr>
            <a:xfrm>
              <a:off x="1305533" y="2804319"/>
              <a:ext cx="242157" cy="448987"/>
            </a:xfrm>
            <a:custGeom>
              <a:avLst/>
              <a:gdLst/>
              <a:ahLst/>
              <a:cxnLst/>
              <a:rect l="0" t="0" r="0" b="0"/>
              <a:pathLst>
                <a:path w="242157" h="448987">
                  <a:moveTo>
                    <a:pt x="0" y="438458"/>
                  </a:moveTo>
                  <a:lnTo>
                    <a:pt x="2867" y="423789"/>
                  </a:lnTo>
                  <a:lnTo>
                    <a:pt x="5009" y="409878"/>
                  </a:lnTo>
                  <a:lnTo>
                    <a:pt x="6617" y="395380"/>
                  </a:lnTo>
                  <a:lnTo>
                    <a:pt x="7970" y="380178"/>
                  </a:lnTo>
                  <a:lnTo>
                    <a:pt x="9467" y="364353"/>
                  </a:lnTo>
                  <a:lnTo>
                    <a:pt x="11313" y="348029"/>
                  </a:lnTo>
                  <a:lnTo>
                    <a:pt x="13380" y="331166"/>
                  </a:lnTo>
                  <a:lnTo>
                    <a:pt x="15312" y="313561"/>
                  </a:lnTo>
                  <a:lnTo>
                    <a:pt x="16909" y="295164"/>
                  </a:lnTo>
                  <a:lnTo>
                    <a:pt x="18132" y="276065"/>
                  </a:lnTo>
                  <a:lnTo>
                    <a:pt x="19028" y="256405"/>
                  </a:lnTo>
                  <a:lnTo>
                    <a:pt x="19670" y="236331"/>
                  </a:lnTo>
                  <a:lnTo>
                    <a:pt x="20288" y="216122"/>
                  </a:lnTo>
                  <a:lnTo>
                    <a:pt x="21242" y="196174"/>
                  </a:lnTo>
                  <a:lnTo>
                    <a:pt x="22700" y="176687"/>
                  </a:lnTo>
                  <a:lnTo>
                    <a:pt x="24494" y="157840"/>
                  </a:lnTo>
                  <a:lnTo>
                    <a:pt x="26238" y="139870"/>
                  </a:lnTo>
                  <a:lnTo>
                    <a:pt x="27719" y="122831"/>
                  </a:lnTo>
                  <a:lnTo>
                    <a:pt x="29373" y="107101"/>
                  </a:lnTo>
                  <a:lnTo>
                    <a:pt x="32155" y="93432"/>
                  </a:lnTo>
                  <a:lnTo>
                    <a:pt x="36474" y="82103"/>
                  </a:lnTo>
                  <a:lnTo>
                    <a:pt x="40973" y="74605"/>
                  </a:lnTo>
                  <a:lnTo>
                    <a:pt x="43925" y="72613"/>
                  </a:lnTo>
                  <a:lnTo>
                    <a:pt x="45921" y="74935"/>
                  </a:lnTo>
                  <a:lnTo>
                    <a:pt x="47733" y="80299"/>
                  </a:lnTo>
                  <a:lnTo>
                    <a:pt x="49743" y="88000"/>
                  </a:lnTo>
                  <a:lnTo>
                    <a:pt x="52065" y="97504"/>
                  </a:lnTo>
                  <a:lnTo>
                    <a:pt x="54689" y="108193"/>
                  </a:lnTo>
                  <a:lnTo>
                    <a:pt x="57562" y="119385"/>
                  </a:lnTo>
                  <a:lnTo>
                    <a:pt x="60624" y="130666"/>
                  </a:lnTo>
                  <a:lnTo>
                    <a:pt x="63823" y="141856"/>
                  </a:lnTo>
                  <a:lnTo>
                    <a:pt x="67121" y="152907"/>
                  </a:lnTo>
                  <a:lnTo>
                    <a:pt x="70495" y="163805"/>
                  </a:lnTo>
                  <a:lnTo>
                    <a:pt x="74253" y="173921"/>
                  </a:lnTo>
                  <a:lnTo>
                    <a:pt x="78994" y="182052"/>
                  </a:lnTo>
                  <a:lnTo>
                    <a:pt x="84957" y="187693"/>
                  </a:lnTo>
                  <a:lnTo>
                    <a:pt x="91742" y="190666"/>
                  </a:lnTo>
                  <a:lnTo>
                    <a:pt x="98528" y="190775"/>
                  </a:lnTo>
                  <a:lnTo>
                    <a:pt x="104834" y="188215"/>
                  </a:lnTo>
                  <a:lnTo>
                    <a:pt x="110694" y="183448"/>
                  </a:lnTo>
                  <a:lnTo>
                    <a:pt x="116461" y="176985"/>
                  </a:lnTo>
                  <a:lnTo>
                    <a:pt x="122372" y="169273"/>
                  </a:lnTo>
                  <a:lnTo>
                    <a:pt x="128341" y="160508"/>
                  </a:lnTo>
                  <a:lnTo>
                    <a:pt x="134056" y="150649"/>
                  </a:lnTo>
                  <a:lnTo>
                    <a:pt x="139359" y="139754"/>
                  </a:lnTo>
                  <a:lnTo>
                    <a:pt x="144565" y="127828"/>
                  </a:lnTo>
                  <a:lnTo>
                    <a:pt x="150354" y="114759"/>
                  </a:lnTo>
                  <a:lnTo>
                    <a:pt x="157057" y="100597"/>
                  </a:lnTo>
                  <a:lnTo>
                    <a:pt x="164356" y="85679"/>
                  </a:lnTo>
                  <a:lnTo>
                    <a:pt x="171494" y="70519"/>
                  </a:lnTo>
                  <a:lnTo>
                    <a:pt x="178036" y="55439"/>
                  </a:lnTo>
                  <a:lnTo>
                    <a:pt x="183884" y="40722"/>
                  </a:lnTo>
                  <a:lnTo>
                    <a:pt x="189113" y="26685"/>
                  </a:lnTo>
                  <a:lnTo>
                    <a:pt x="193851" y="13497"/>
                  </a:lnTo>
                  <a:lnTo>
                    <a:pt x="198290" y="3441"/>
                  </a:lnTo>
                  <a:lnTo>
                    <a:pt x="202196" y="0"/>
                  </a:lnTo>
                  <a:lnTo>
                    <a:pt x="204704" y="2790"/>
                  </a:lnTo>
                  <a:lnTo>
                    <a:pt x="205316" y="9496"/>
                  </a:lnTo>
                  <a:lnTo>
                    <a:pt x="204064" y="18289"/>
                  </a:lnTo>
                  <a:lnTo>
                    <a:pt x="201568" y="28763"/>
                  </a:lnTo>
                  <a:lnTo>
                    <a:pt x="198800" y="41603"/>
                  </a:lnTo>
                  <a:lnTo>
                    <a:pt x="196340" y="57060"/>
                  </a:lnTo>
                  <a:lnTo>
                    <a:pt x="194382" y="74718"/>
                  </a:lnTo>
                  <a:lnTo>
                    <a:pt x="192917" y="93810"/>
                  </a:lnTo>
                  <a:lnTo>
                    <a:pt x="191864" y="113731"/>
                  </a:lnTo>
                  <a:lnTo>
                    <a:pt x="191293" y="133788"/>
                  </a:lnTo>
                  <a:lnTo>
                    <a:pt x="191426" y="153162"/>
                  </a:lnTo>
                  <a:lnTo>
                    <a:pt x="192322" y="171493"/>
                  </a:lnTo>
                  <a:lnTo>
                    <a:pt x="193734" y="189275"/>
                  </a:lnTo>
                  <a:lnTo>
                    <a:pt x="195220" y="207595"/>
                  </a:lnTo>
                  <a:lnTo>
                    <a:pt x="196518" y="227025"/>
                  </a:lnTo>
                  <a:lnTo>
                    <a:pt x="197710" y="246994"/>
                  </a:lnTo>
                  <a:lnTo>
                    <a:pt x="199117" y="266115"/>
                  </a:lnTo>
                  <a:lnTo>
                    <a:pt x="200915" y="283649"/>
                  </a:lnTo>
                  <a:lnTo>
                    <a:pt x="203124" y="299675"/>
                  </a:lnTo>
                  <a:lnTo>
                    <a:pt x="205685" y="314733"/>
                  </a:lnTo>
                  <a:lnTo>
                    <a:pt x="208522" y="329267"/>
                  </a:lnTo>
                  <a:lnTo>
                    <a:pt x="211564" y="343537"/>
                  </a:lnTo>
                  <a:lnTo>
                    <a:pt x="214752" y="357679"/>
                  </a:lnTo>
                  <a:lnTo>
                    <a:pt x="218042" y="371753"/>
                  </a:lnTo>
                  <a:lnTo>
                    <a:pt x="221444" y="385569"/>
                  </a:lnTo>
                  <a:lnTo>
                    <a:pt x="225453" y="400279"/>
                  </a:lnTo>
                  <a:lnTo>
                    <a:pt x="231541" y="419412"/>
                  </a:lnTo>
                  <a:lnTo>
                    <a:pt x="242156" y="448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78024" y="3024573"/>
              <a:ext cx="138122" cy="144505"/>
            </a:xfrm>
            <a:custGeom>
              <a:avLst/>
              <a:gdLst/>
              <a:ahLst/>
              <a:cxnLst/>
              <a:rect l="0" t="0" r="0" b="0"/>
              <a:pathLst>
                <a:path w="138122" h="144505">
                  <a:moveTo>
                    <a:pt x="85478" y="81333"/>
                  </a:moveTo>
                  <a:lnTo>
                    <a:pt x="85411" y="69665"/>
                  </a:lnTo>
                  <a:lnTo>
                    <a:pt x="84771" y="59176"/>
                  </a:lnTo>
                  <a:lnTo>
                    <a:pt x="83470" y="48879"/>
                  </a:lnTo>
                  <a:lnTo>
                    <a:pt x="81437" y="38751"/>
                  </a:lnTo>
                  <a:lnTo>
                    <a:pt x="78472" y="29056"/>
                  </a:lnTo>
                  <a:lnTo>
                    <a:pt x="74548" y="19933"/>
                  </a:lnTo>
                  <a:lnTo>
                    <a:pt x="69626" y="11849"/>
                  </a:lnTo>
                  <a:lnTo>
                    <a:pt x="63574" y="5632"/>
                  </a:lnTo>
                  <a:lnTo>
                    <a:pt x="56434" y="1581"/>
                  </a:lnTo>
                  <a:lnTo>
                    <a:pt x="48539" y="0"/>
                  </a:lnTo>
                  <a:lnTo>
                    <a:pt x="40402" y="1433"/>
                  </a:lnTo>
                  <a:lnTo>
                    <a:pt x="32344" y="5886"/>
                  </a:lnTo>
                  <a:lnTo>
                    <a:pt x="24648" y="13096"/>
                  </a:lnTo>
                  <a:lnTo>
                    <a:pt x="17633" y="22810"/>
                  </a:lnTo>
                  <a:lnTo>
                    <a:pt x="11408" y="34625"/>
                  </a:lnTo>
                  <a:lnTo>
                    <a:pt x="6228" y="47758"/>
                  </a:lnTo>
                  <a:lnTo>
                    <a:pt x="2572" y="61168"/>
                  </a:lnTo>
                  <a:lnTo>
                    <a:pt x="557" y="74253"/>
                  </a:lnTo>
                  <a:lnTo>
                    <a:pt x="0" y="86814"/>
                  </a:lnTo>
                  <a:lnTo>
                    <a:pt x="605" y="98863"/>
                  </a:lnTo>
                  <a:lnTo>
                    <a:pt x="2097" y="110469"/>
                  </a:lnTo>
                  <a:lnTo>
                    <a:pt x="4723" y="121077"/>
                  </a:lnTo>
                  <a:lnTo>
                    <a:pt x="9220" y="129547"/>
                  </a:lnTo>
                  <a:lnTo>
                    <a:pt x="15826" y="135414"/>
                  </a:lnTo>
                  <a:lnTo>
                    <a:pt x="23854" y="138371"/>
                  </a:lnTo>
                  <a:lnTo>
                    <a:pt x="32013" y="137937"/>
                  </a:lnTo>
                  <a:lnTo>
                    <a:pt x="39532" y="134200"/>
                  </a:lnTo>
                  <a:lnTo>
                    <a:pt x="46188" y="127827"/>
                  </a:lnTo>
                  <a:lnTo>
                    <a:pt x="52032" y="119747"/>
                  </a:lnTo>
                  <a:lnTo>
                    <a:pt x="57212" y="110654"/>
                  </a:lnTo>
                  <a:lnTo>
                    <a:pt x="61723" y="100810"/>
                  </a:lnTo>
                  <a:lnTo>
                    <a:pt x="65397" y="90153"/>
                  </a:lnTo>
                  <a:lnTo>
                    <a:pt x="68218" y="78789"/>
                  </a:lnTo>
                  <a:lnTo>
                    <a:pt x="70613" y="70253"/>
                  </a:lnTo>
                  <a:lnTo>
                    <a:pt x="73032" y="68530"/>
                  </a:lnTo>
                  <a:lnTo>
                    <a:pt x="75442" y="71766"/>
                  </a:lnTo>
                  <a:lnTo>
                    <a:pt x="78115" y="77941"/>
                  </a:lnTo>
                  <a:lnTo>
                    <a:pt x="81442" y="85829"/>
                  </a:lnTo>
                  <a:lnTo>
                    <a:pt x="85574" y="94721"/>
                  </a:lnTo>
                  <a:lnTo>
                    <a:pt x="90615" y="103884"/>
                  </a:lnTo>
                  <a:lnTo>
                    <a:pt x="96738" y="112468"/>
                  </a:lnTo>
                  <a:lnTo>
                    <a:pt x="103912" y="120070"/>
                  </a:lnTo>
                  <a:lnTo>
                    <a:pt x="111519" y="126524"/>
                  </a:lnTo>
                  <a:lnTo>
                    <a:pt x="119199" y="132340"/>
                  </a:lnTo>
                  <a:lnTo>
                    <a:pt x="127626" y="138023"/>
                  </a:lnTo>
                  <a:lnTo>
                    <a:pt x="138121" y="144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60972" y="2863751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64"/>
                  </a:lnTo>
                  <a:lnTo>
                    <a:pt x="200" y="39363"/>
                  </a:lnTo>
                  <a:lnTo>
                    <a:pt x="0" y="53120"/>
                  </a:lnTo>
                  <a:lnTo>
                    <a:pt x="651" y="69333"/>
                  </a:lnTo>
                  <a:lnTo>
                    <a:pt x="1889" y="87575"/>
                  </a:lnTo>
                  <a:lnTo>
                    <a:pt x="3253" y="107097"/>
                  </a:lnTo>
                  <a:lnTo>
                    <a:pt x="4467" y="127329"/>
                  </a:lnTo>
                  <a:lnTo>
                    <a:pt x="5602" y="147774"/>
                  </a:lnTo>
                  <a:lnTo>
                    <a:pt x="6970" y="167944"/>
                  </a:lnTo>
                  <a:lnTo>
                    <a:pt x="8738" y="187612"/>
                  </a:lnTo>
                  <a:lnTo>
                    <a:pt x="10756" y="206597"/>
                  </a:lnTo>
                  <a:lnTo>
                    <a:pt x="12657" y="224666"/>
                  </a:lnTo>
                  <a:lnTo>
                    <a:pt x="14233" y="241775"/>
                  </a:lnTo>
                  <a:lnTo>
                    <a:pt x="15446" y="257637"/>
                  </a:lnTo>
                  <a:lnTo>
                    <a:pt x="16467" y="273295"/>
                  </a:lnTo>
                  <a:lnTo>
                    <a:pt x="17382" y="291244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63502" y="301115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049" y="2866"/>
                  </a:lnTo>
                  <a:lnTo>
                    <a:pt x="160422" y="5009"/>
                  </a:lnTo>
                  <a:lnTo>
                    <a:pt x="149139" y="6616"/>
                  </a:lnTo>
                  <a:lnTo>
                    <a:pt x="136645" y="7969"/>
                  </a:lnTo>
                  <a:lnTo>
                    <a:pt x="123813" y="9466"/>
                  </a:lnTo>
                  <a:lnTo>
                    <a:pt x="111195" y="11317"/>
                  </a:lnTo>
                  <a:lnTo>
                    <a:pt x="98985" y="13557"/>
                  </a:lnTo>
                  <a:lnTo>
                    <a:pt x="87189" y="16138"/>
                  </a:lnTo>
                  <a:lnTo>
                    <a:pt x="75744" y="18983"/>
                  </a:lnTo>
                  <a:lnTo>
                    <a:pt x="64444" y="21870"/>
                  </a:lnTo>
                  <a:lnTo>
                    <a:pt x="51545" y="24728"/>
                  </a:lnTo>
                  <a:lnTo>
                    <a:pt x="32558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39956" y="2884808"/>
              <a:ext cx="7817" cy="315856"/>
            </a:xfrm>
            <a:custGeom>
              <a:avLst/>
              <a:gdLst/>
              <a:ahLst/>
              <a:cxnLst/>
              <a:rect l="0" t="0" r="0" b="0"/>
              <a:pathLst>
                <a:path w="7817" h="315856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70"/>
                  </a:lnTo>
                  <a:lnTo>
                    <a:pt x="200" y="54350"/>
                  </a:lnTo>
                  <a:lnTo>
                    <a:pt x="0" y="71643"/>
                  </a:lnTo>
                  <a:lnTo>
                    <a:pt x="651" y="90032"/>
                  </a:lnTo>
                  <a:lnTo>
                    <a:pt x="1890" y="109232"/>
                  </a:lnTo>
                  <a:lnTo>
                    <a:pt x="3254" y="129011"/>
                  </a:lnTo>
                  <a:lnTo>
                    <a:pt x="4463" y="149193"/>
                  </a:lnTo>
                  <a:lnTo>
                    <a:pt x="5425" y="169486"/>
                  </a:lnTo>
                  <a:lnTo>
                    <a:pt x="6145" y="189497"/>
                  </a:lnTo>
                  <a:lnTo>
                    <a:pt x="6664" y="209024"/>
                  </a:lnTo>
                  <a:lnTo>
                    <a:pt x="7030" y="227881"/>
                  </a:lnTo>
                  <a:lnTo>
                    <a:pt x="7323" y="247968"/>
                  </a:lnTo>
                  <a:lnTo>
                    <a:pt x="7570" y="274401"/>
                  </a:lnTo>
                  <a:lnTo>
                    <a:pt x="781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21430" y="3006537"/>
              <a:ext cx="210571" cy="15142"/>
            </a:xfrm>
            <a:custGeom>
              <a:avLst/>
              <a:gdLst/>
              <a:ahLst/>
              <a:cxnLst/>
              <a:rect l="0" t="0" r="0" b="0"/>
              <a:pathLst>
                <a:path w="210571" h="15142">
                  <a:moveTo>
                    <a:pt x="210570" y="4613"/>
                  </a:moveTo>
                  <a:lnTo>
                    <a:pt x="201768" y="1813"/>
                  </a:lnTo>
                  <a:lnTo>
                    <a:pt x="193422" y="311"/>
                  </a:lnTo>
                  <a:lnTo>
                    <a:pt x="184718" y="0"/>
                  </a:lnTo>
                  <a:lnTo>
                    <a:pt x="175424" y="506"/>
                  </a:lnTo>
                  <a:lnTo>
                    <a:pt x="165281" y="1326"/>
                  </a:lnTo>
                  <a:lnTo>
                    <a:pt x="154240" y="2146"/>
                  </a:lnTo>
                  <a:lnTo>
                    <a:pt x="142574" y="3003"/>
                  </a:lnTo>
                  <a:lnTo>
                    <a:pt x="130752" y="4178"/>
                  </a:lnTo>
                  <a:lnTo>
                    <a:pt x="119054" y="5813"/>
                  </a:lnTo>
                  <a:lnTo>
                    <a:pt x="107251" y="7740"/>
                  </a:lnTo>
                  <a:lnTo>
                    <a:pt x="94729" y="9580"/>
                  </a:lnTo>
                  <a:lnTo>
                    <a:pt x="81204" y="11115"/>
                  </a:lnTo>
                  <a:lnTo>
                    <a:pt x="67076" y="12300"/>
                  </a:lnTo>
                  <a:lnTo>
                    <a:pt x="51659" y="13299"/>
                  </a:lnTo>
                  <a:lnTo>
                    <a:pt x="31360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200455" y="2579481"/>
            <a:ext cx="2765458" cy="684354"/>
            <a:chOff x="2200455" y="2579481"/>
            <a:chExt cx="2765458" cy="684354"/>
          </a:xfrm>
        </p:grpSpPr>
        <p:sp>
          <p:nvSpPr>
            <p:cNvPr id="93" name="Freeform 92"/>
            <p:cNvSpPr/>
            <p:nvPr/>
          </p:nvSpPr>
          <p:spPr>
            <a:xfrm>
              <a:off x="2200455" y="3158673"/>
              <a:ext cx="1028656" cy="41991"/>
            </a:xfrm>
            <a:custGeom>
              <a:avLst/>
              <a:gdLst/>
              <a:ahLst/>
              <a:cxnLst/>
              <a:rect l="0" t="0" r="0" b="0"/>
              <a:pathLst>
                <a:path w="1028656" h="41991">
                  <a:moveTo>
                    <a:pt x="0" y="41990"/>
                  </a:moveTo>
                  <a:lnTo>
                    <a:pt x="8869" y="39123"/>
                  </a:lnTo>
                  <a:lnTo>
                    <a:pt x="17856" y="36981"/>
                  </a:lnTo>
                  <a:lnTo>
                    <a:pt x="27856" y="35378"/>
                  </a:lnTo>
                  <a:lnTo>
                    <a:pt x="39009" y="34198"/>
                  </a:lnTo>
                  <a:lnTo>
                    <a:pt x="51469" y="33349"/>
                  </a:lnTo>
                  <a:lnTo>
                    <a:pt x="65172" y="32747"/>
                  </a:lnTo>
                  <a:lnTo>
                    <a:pt x="79589" y="32160"/>
                  </a:lnTo>
                  <a:lnTo>
                    <a:pt x="93870" y="31227"/>
                  </a:lnTo>
                  <a:lnTo>
                    <a:pt x="107551" y="29785"/>
                  </a:lnTo>
                  <a:lnTo>
                    <a:pt x="120851" y="28002"/>
                  </a:lnTo>
                  <a:lnTo>
                    <a:pt x="134462" y="26265"/>
                  </a:lnTo>
                  <a:lnTo>
                    <a:pt x="148765" y="24803"/>
                  </a:lnTo>
                  <a:lnTo>
                    <a:pt x="163661" y="23670"/>
                  </a:lnTo>
                  <a:lnTo>
                    <a:pt x="178747" y="22836"/>
                  </a:lnTo>
                  <a:lnTo>
                    <a:pt x="193758" y="22240"/>
                  </a:lnTo>
                  <a:lnTo>
                    <a:pt x="208755" y="21823"/>
                  </a:lnTo>
                  <a:lnTo>
                    <a:pt x="224036" y="21536"/>
                  </a:lnTo>
                  <a:lnTo>
                    <a:pt x="239754" y="21340"/>
                  </a:lnTo>
                  <a:lnTo>
                    <a:pt x="255750" y="21206"/>
                  </a:lnTo>
                  <a:lnTo>
                    <a:pt x="271648" y="21116"/>
                  </a:lnTo>
                  <a:lnTo>
                    <a:pt x="287235" y="21051"/>
                  </a:lnTo>
                  <a:lnTo>
                    <a:pt x="302465" y="20838"/>
                  </a:lnTo>
                  <a:lnTo>
                    <a:pt x="317378" y="20162"/>
                  </a:lnTo>
                  <a:lnTo>
                    <a:pt x="332039" y="18895"/>
                  </a:lnTo>
                  <a:lnTo>
                    <a:pt x="346513" y="17230"/>
                  </a:lnTo>
                  <a:lnTo>
                    <a:pt x="360851" y="15574"/>
                  </a:lnTo>
                  <a:lnTo>
                    <a:pt x="375098" y="14166"/>
                  </a:lnTo>
                  <a:lnTo>
                    <a:pt x="389448" y="13069"/>
                  </a:lnTo>
                  <a:lnTo>
                    <a:pt x="404228" y="12259"/>
                  </a:lnTo>
                  <a:lnTo>
                    <a:pt x="419582" y="11679"/>
                  </a:lnTo>
                  <a:lnTo>
                    <a:pt x="435488" y="11273"/>
                  </a:lnTo>
                  <a:lnTo>
                    <a:pt x="451851" y="10993"/>
                  </a:lnTo>
                  <a:lnTo>
                    <a:pt x="468559" y="10801"/>
                  </a:lnTo>
                  <a:lnTo>
                    <a:pt x="485356" y="10671"/>
                  </a:lnTo>
                  <a:lnTo>
                    <a:pt x="501858" y="10583"/>
                  </a:lnTo>
                  <a:lnTo>
                    <a:pt x="517883" y="10524"/>
                  </a:lnTo>
                  <a:lnTo>
                    <a:pt x="533422" y="10485"/>
                  </a:lnTo>
                  <a:lnTo>
                    <a:pt x="548550" y="10458"/>
                  </a:lnTo>
                  <a:lnTo>
                    <a:pt x="563359" y="10440"/>
                  </a:lnTo>
                  <a:lnTo>
                    <a:pt x="577933" y="10428"/>
                  </a:lnTo>
                  <a:lnTo>
                    <a:pt x="592339" y="10420"/>
                  </a:lnTo>
                  <a:lnTo>
                    <a:pt x="606623" y="10410"/>
                  </a:lnTo>
                  <a:lnTo>
                    <a:pt x="620658" y="10234"/>
                  </a:lnTo>
                  <a:lnTo>
                    <a:pt x="634162" y="9583"/>
                  </a:lnTo>
                  <a:lnTo>
                    <a:pt x="647028" y="8333"/>
                  </a:lnTo>
                  <a:lnTo>
                    <a:pt x="659465" y="6680"/>
                  </a:lnTo>
                  <a:lnTo>
                    <a:pt x="671889" y="5030"/>
                  </a:lnTo>
                  <a:lnTo>
                    <a:pt x="684552" y="3627"/>
                  </a:lnTo>
                  <a:lnTo>
                    <a:pt x="697685" y="2534"/>
                  </a:lnTo>
                  <a:lnTo>
                    <a:pt x="711574" y="1726"/>
                  </a:lnTo>
                  <a:lnTo>
                    <a:pt x="726294" y="1148"/>
                  </a:lnTo>
                  <a:lnTo>
                    <a:pt x="741757" y="743"/>
                  </a:lnTo>
                  <a:lnTo>
                    <a:pt x="757815" y="463"/>
                  </a:lnTo>
                  <a:lnTo>
                    <a:pt x="774320" y="272"/>
                  </a:lnTo>
                  <a:lnTo>
                    <a:pt x="791148" y="142"/>
                  </a:lnTo>
                  <a:lnTo>
                    <a:pt x="808204" y="54"/>
                  </a:lnTo>
                  <a:lnTo>
                    <a:pt x="825418" y="0"/>
                  </a:lnTo>
                  <a:lnTo>
                    <a:pt x="842740" y="133"/>
                  </a:lnTo>
                  <a:lnTo>
                    <a:pt x="860136" y="755"/>
                  </a:lnTo>
                  <a:lnTo>
                    <a:pt x="877577" y="1986"/>
                  </a:lnTo>
                  <a:lnTo>
                    <a:pt x="894883" y="3627"/>
                  </a:lnTo>
                  <a:lnTo>
                    <a:pt x="911736" y="5267"/>
                  </a:lnTo>
                  <a:lnTo>
                    <a:pt x="928000" y="6664"/>
                  </a:lnTo>
                  <a:lnTo>
                    <a:pt x="943702" y="7754"/>
                  </a:lnTo>
                  <a:lnTo>
                    <a:pt x="958939" y="8560"/>
                  </a:lnTo>
                  <a:lnTo>
                    <a:pt x="973822" y="9136"/>
                  </a:lnTo>
                  <a:lnTo>
                    <a:pt x="988445" y="9540"/>
                  </a:lnTo>
                  <a:lnTo>
                    <a:pt x="1002884" y="9819"/>
                  </a:lnTo>
                  <a:lnTo>
                    <a:pt x="1017199" y="10009"/>
                  </a:lnTo>
                  <a:lnTo>
                    <a:pt x="1028655" y="101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91274" y="3137492"/>
              <a:ext cx="377970" cy="18306"/>
            </a:xfrm>
            <a:custGeom>
              <a:avLst/>
              <a:gdLst/>
              <a:ahLst/>
              <a:cxnLst/>
              <a:rect l="0" t="0" r="0" b="0"/>
              <a:pathLst>
                <a:path w="377970" h="18306">
                  <a:moveTo>
                    <a:pt x="0" y="18305"/>
                  </a:moveTo>
                  <a:lnTo>
                    <a:pt x="5055" y="17596"/>
                  </a:lnTo>
                  <a:lnTo>
                    <a:pt x="17666" y="15860"/>
                  </a:lnTo>
                  <a:lnTo>
                    <a:pt x="30453" y="14398"/>
                  </a:lnTo>
                  <a:lnTo>
                    <a:pt x="43502" y="13266"/>
                  </a:lnTo>
                  <a:lnTo>
                    <a:pt x="56802" y="12431"/>
                  </a:lnTo>
                  <a:lnTo>
                    <a:pt x="70309" y="11836"/>
                  </a:lnTo>
                  <a:lnTo>
                    <a:pt x="83974" y="11419"/>
                  </a:lnTo>
                  <a:lnTo>
                    <a:pt x="97754" y="11131"/>
                  </a:lnTo>
                  <a:lnTo>
                    <a:pt x="111615" y="10935"/>
                  </a:lnTo>
                  <a:lnTo>
                    <a:pt x="125532" y="10802"/>
                  </a:lnTo>
                  <a:lnTo>
                    <a:pt x="139489" y="10711"/>
                  </a:lnTo>
                  <a:lnTo>
                    <a:pt x="153472" y="10651"/>
                  </a:lnTo>
                  <a:lnTo>
                    <a:pt x="167474" y="10610"/>
                  </a:lnTo>
                  <a:lnTo>
                    <a:pt x="181487" y="10583"/>
                  </a:lnTo>
                  <a:lnTo>
                    <a:pt x="195509" y="10565"/>
                  </a:lnTo>
                  <a:lnTo>
                    <a:pt x="209536" y="10553"/>
                  </a:lnTo>
                  <a:lnTo>
                    <a:pt x="223566" y="10544"/>
                  </a:lnTo>
                  <a:lnTo>
                    <a:pt x="237599" y="10539"/>
                  </a:lnTo>
                  <a:lnTo>
                    <a:pt x="251634" y="10535"/>
                  </a:lnTo>
                  <a:lnTo>
                    <a:pt x="265670" y="10533"/>
                  </a:lnTo>
                  <a:lnTo>
                    <a:pt x="279706" y="10527"/>
                  </a:lnTo>
                  <a:lnTo>
                    <a:pt x="293743" y="10353"/>
                  </a:lnTo>
                  <a:lnTo>
                    <a:pt x="307780" y="9704"/>
                  </a:lnTo>
                  <a:lnTo>
                    <a:pt x="321799" y="8455"/>
                  </a:lnTo>
                  <a:lnTo>
                    <a:pt x="335195" y="6793"/>
                  </a:lnTo>
                  <a:lnTo>
                    <a:pt x="348094" y="4966"/>
                  </a:lnTo>
                  <a:lnTo>
                    <a:pt x="361632" y="2812"/>
                  </a:lnTo>
                  <a:lnTo>
                    <a:pt x="37796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47167" y="2579481"/>
              <a:ext cx="195860" cy="673825"/>
            </a:xfrm>
            <a:custGeom>
              <a:avLst/>
              <a:gdLst/>
              <a:ahLst/>
              <a:cxnLst/>
              <a:rect l="0" t="0" r="0" b="0"/>
              <a:pathLst>
                <a:path w="195860" h="673825">
                  <a:moveTo>
                    <a:pt x="195859" y="0"/>
                  </a:moveTo>
                  <a:lnTo>
                    <a:pt x="187057" y="5868"/>
                  </a:lnTo>
                  <a:lnTo>
                    <a:pt x="178711" y="11433"/>
                  </a:lnTo>
                  <a:lnTo>
                    <a:pt x="170012" y="17236"/>
                  </a:lnTo>
                  <a:lnTo>
                    <a:pt x="160891" y="23490"/>
                  </a:lnTo>
                  <a:lnTo>
                    <a:pt x="151396" y="30468"/>
                  </a:lnTo>
                  <a:lnTo>
                    <a:pt x="141608" y="38253"/>
                  </a:lnTo>
                  <a:lnTo>
                    <a:pt x="131768" y="46928"/>
                  </a:lnTo>
                  <a:lnTo>
                    <a:pt x="122242" y="56655"/>
                  </a:lnTo>
                  <a:lnTo>
                    <a:pt x="113209" y="67413"/>
                  </a:lnTo>
                  <a:lnTo>
                    <a:pt x="104670" y="78721"/>
                  </a:lnTo>
                  <a:lnTo>
                    <a:pt x="96549" y="89770"/>
                  </a:lnTo>
                  <a:lnTo>
                    <a:pt x="88751" y="100132"/>
                  </a:lnTo>
                  <a:lnTo>
                    <a:pt x="81191" y="110054"/>
                  </a:lnTo>
                  <a:lnTo>
                    <a:pt x="73801" y="120243"/>
                  </a:lnTo>
                  <a:lnTo>
                    <a:pt x="66533" y="131096"/>
                  </a:lnTo>
                  <a:lnTo>
                    <a:pt x="59516" y="142523"/>
                  </a:lnTo>
                  <a:lnTo>
                    <a:pt x="53029" y="154127"/>
                  </a:lnTo>
                  <a:lnTo>
                    <a:pt x="47182" y="165651"/>
                  </a:lnTo>
                  <a:lnTo>
                    <a:pt x="41763" y="177322"/>
                  </a:lnTo>
                  <a:lnTo>
                    <a:pt x="36357" y="189750"/>
                  </a:lnTo>
                  <a:lnTo>
                    <a:pt x="30723" y="203213"/>
                  </a:lnTo>
                  <a:lnTo>
                    <a:pt x="24954" y="217356"/>
                  </a:lnTo>
                  <a:lnTo>
                    <a:pt x="19380" y="231396"/>
                  </a:lnTo>
                  <a:lnTo>
                    <a:pt x="14190" y="244890"/>
                  </a:lnTo>
                  <a:lnTo>
                    <a:pt x="9570" y="258224"/>
                  </a:lnTo>
                  <a:lnTo>
                    <a:pt x="5772" y="272380"/>
                  </a:lnTo>
                  <a:lnTo>
                    <a:pt x="2856" y="287866"/>
                  </a:lnTo>
                  <a:lnTo>
                    <a:pt x="883" y="304539"/>
                  </a:lnTo>
                  <a:lnTo>
                    <a:pt x="0" y="321888"/>
                  </a:lnTo>
                  <a:lnTo>
                    <a:pt x="182" y="339532"/>
                  </a:lnTo>
                  <a:lnTo>
                    <a:pt x="1270" y="357432"/>
                  </a:lnTo>
                  <a:lnTo>
                    <a:pt x="3062" y="375807"/>
                  </a:lnTo>
                  <a:lnTo>
                    <a:pt x="5376" y="394744"/>
                  </a:lnTo>
                  <a:lnTo>
                    <a:pt x="8063" y="413713"/>
                  </a:lnTo>
                  <a:lnTo>
                    <a:pt x="11012" y="431695"/>
                  </a:lnTo>
                  <a:lnTo>
                    <a:pt x="14146" y="448203"/>
                  </a:lnTo>
                  <a:lnTo>
                    <a:pt x="17573" y="463406"/>
                  </a:lnTo>
                  <a:lnTo>
                    <a:pt x="21558" y="477845"/>
                  </a:lnTo>
                  <a:lnTo>
                    <a:pt x="26205" y="491927"/>
                  </a:lnTo>
                  <a:lnTo>
                    <a:pt x="31463" y="505708"/>
                  </a:lnTo>
                  <a:lnTo>
                    <a:pt x="37217" y="518983"/>
                  </a:lnTo>
                  <a:lnTo>
                    <a:pt x="43352" y="531667"/>
                  </a:lnTo>
                  <a:lnTo>
                    <a:pt x="49930" y="543967"/>
                  </a:lnTo>
                  <a:lnTo>
                    <a:pt x="57177" y="556293"/>
                  </a:lnTo>
                  <a:lnTo>
                    <a:pt x="65164" y="568878"/>
                  </a:lnTo>
                  <a:lnTo>
                    <a:pt x="73815" y="581618"/>
                  </a:lnTo>
                  <a:lnTo>
                    <a:pt x="83001" y="594177"/>
                  </a:lnTo>
                  <a:lnTo>
                    <a:pt x="92584" y="606364"/>
                  </a:lnTo>
                  <a:lnTo>
                    <a:pt x="102289" y="617988"/>
                  </a:lnTo>
                  <a:lnTo>
                    <a:pt x="111725" y="628795"/>
                  </a:lnTo>
                  <a:lnTo>
                    <a:pt x="120690" y="638718"/>
                  </a:lnTo>
                  <a:lnTo>
                    <a:pt x="128872" y="647562"/>
                  </a:lnTo>
                  <a:lnTo>
                    <a:pt x="136559" y="655776"/>
                  </a:lnTo>
                  <a:lnTo>
                    <a:pt x="144428" y="664081"/>
                  </a:lnTo>
                  <a:lnTo>
                    <a:pt x="153744" y="673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90383" y="2972013"/>
              <a:ext cx="157929" cy="177323"/>
            </a:xfrm>
            <a:custGeom>
              <a:avLst/>
              <a:gdLst/>
              <a:ahLst/>
              <a:cxnLst/>
              <a:rect l="0" t="0" r="0" b="0"/>
              <a:pathLst>
                <a:path w="157929" h="177323">
                  <a:moveTo>
                    <a:pt x="0" y="102308"/>
                  </a:moveTo>
                  <a:lnTo>
                    <a:pt x="8801" y="99374"/>
                  </a:lnTo>
                  <a:lnTo>
                    <a:pt x="17148" y="96592"/>
                  </a:lnTo>
                  <a:lnTo>
                    <a:pt x="25847" y="93692"/>
                  </a:lnTo>
                  <a:lnTo>
                    <a:pt x="34968" y="90652"/>
                  </a:lnTo>
                  <a:lnTo>
                    <a:pt x="44463" y="87487"/>
                  </a:lnTo>
                  <a:lnTo>
                    <a:pt x="54250" y="84219"/>
                  </a:lnTo>
                  <a:lnTo>
                    <a:pt x="64092" y="80708"/>
                  </a:lnTo>
                  <a:lnTo>
                    <a:pt x="73617" y="76668"/>
                  </a:lnTo>
                  <a:lnTo>
                    <a:pt x="82641" y="71977"/>
                  </a:lnTo>
                  <a:lnTo>
                    <a:pt x="90834" y="66351"/>
                  </a:lnTo>
                  <a:lnTo>
                    <a:pt x="97658" y="59285"/>
                  </a:lnTo>
                  <a:lnTo>
                    <a:pt x="102940" y="50647"/>
                  </a:lnTo>
                  <a:lnTo>
                    <a:pt x="106504" y="40930"/>
                  </a:lnTo>
                  <a:lnTo>
                    <a:pt x="108005" y="31031"/>
                  </a:lnTo>
                  <a:lnTo>
                    <a:pt x="107449" y="21503"/>
                  </a:lnTo>
                  <a:lnTo>
                    <a:pt x="104806" y="13009"/>
                  </a:lnTo>
                  <a:lnTo>
                    <a:pt x="99842" y="6448"/>
                  </a:lnTo>
                  <a:lnTo>
                    <a:pt x="92661" y="2123"/>
                  </a:lnTo>
                  <a:lnTo>
                    <a:pt x="83943" y="2"/>
                  </a:lnTo>
                  <a:lnTo>
                    <a:pt x="74724" y="0"/>
                  </a:lnTo>
                  <a:lnTo>
                    <a:pt x="65642" y="1851"/>
                  </a:lnTo>
                  <a:lnTo>
                    <a:pt x="56938" y="5343"/>
                  </a:lnTo>
                  <a:lnTo>
                    <a:pt x="48641" y="10419"/>
                  </a:lnTo>
                  <a:lnTo>
                    <a:pt x="40696" y="16901"/>
                  </a:lnTo>
                  <a:lnTo>
                    <a:pt x="33191" y="24521"/>
                  </a:lnTo>
                  <a:lnTo>
                    <a:pt x="26362" y="33006"/>
                  </a:lnTo>
                  <a:lnTo>
                    <a:pt x="20287" y="42124"/>
                  </a:lnTo>
                  <a:lnTo>
                    <a:pt x="15052" y="51856"/>
                  </a:lnTo>
                  <a:lnTo>
                    <a:pt x="10833" y="62374"/>
                  </a:lnTo>
                  <a:lnTo>
                    <a:pt x="7634" y="73706"/>
                  </a:lnTo>
                  <a:lnTo>
                    <a:pt x="5640" y="85587"/>
                  </a:lnTo>
                  <a:lnTo>
                    <a:pt x="5273" y="97562"/>
                  </a:lnTo>
                  <a:lnTo>
                    <a:pt x="6621" y="109354"/>
                  </a:lnTo>
                  <a:lnTo>
                    <a:pt x="9475" y="120712"/>
                  </a:lnTo>
                  <a:lnTo>
                    <a:pt x="13525" y="131340"/>
                  </a:lnTo>
                  <a:lnTo>
                    <a:pt x="18473" y="141148"/>
                  </a:lnTo>
                  <a:lnTo>
                    <a:pt x="24233" y="150056"/>
                  </a:lnTo>
                  <a:lnTo>
                    <a:pt x="30923" y="157901"/>
                  </a:lnTo>
                  <a:lnTo>
                    <a:pt x="38538" y="164690"/>
                  </a:lnTo>
                  <a:lnTo>
                    <a:pt x="47108" y="170251"/>
                  </a:lnTo>
                  <a:lnTo>
                    <a:pt x="56771" y="174164"/>
                  </a:lnTo>
                  <a:lnTo>
                    <a:pt x="67497" y="176356"/>
                  </a:lnTo>
                  <a:lnTo>
                    <a:pt x="79124" y="177202"/>
                  </a:lnTo>
                  <a:lnTo>
                    <a:pt x="91453" y="177322"/>
                  </a:lnTo>
                  <a:lnTo>
                    <a:pt x="104284" y="177149"/>
                  </a:lnTo>
                  <a:lnTo>
                    <a:pt x="116860" y="176900"/>
                  </a:lnTo>
                  <a:lnTo>
                    <a:pt x="129112" y="176641"/>
                  </a:lnTo>
                  <a:lnTo>
                    <a:pt x="142112" y="176356"/>
                  </a:lnTo>
                  <a:lnTo>
                    <a:pt x="157928" y="1760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45012" y="3036106"/>
              <a:ext cx="171756" cy="124557"/>
            </a:xfrm>
            <a:custGeom>
              <a:avLst/>
              <a:gdLst/>
              <a:ahLst/>
              <a:cxnLst/>
              <a:rect l="0" t="0" r="0" b="0"/>
              <a:pathLst>
                <a:path w="171756" h="124557">
                  <a:moveTo>
                    <a:pt x="76998" y="90857"/>
                  </a:moveTo>
                  <a:lnTo>
                    <a:pt x="82798" y="84923"/>
                  </a:lnTo>
                  <a:lnTo>
                    <a:pt x="87723" y="78718"/>
                  </a:lnTo>
                  <a:lnTo>
                    <a:pt x="92216" y="71618"/>
                  </a:lnTo>
                  <a:lnTo>
                    <a:pt x="96091" y="63505"/>
                  </a:lnTo>
                  <a:lnTo>
                    <a:pt x="98808" y="54210"/>
                  </a:lnTo>
                  <a:lnTo>
                    <a:pt x="100154" y="43776"/>
                  </a:lnTo>
                  <a:lnTo>
                    <a:pt x="99910" y="32869"/>
                  </a:lnTo>
                  <a:lnTo>
                    <a:pt x="97696" y="22628"/>
                  </a:lnTo>
                  <a:lnTo>
                    <a:pt x="93499" y="13652"/>
                  </a:lnTo>
                  <a:lnTo>
                    <a:pt x="87597" y="6496"/>
                  </a:lnTo>
                  <a:lnTo>
                    <a:pt x="80356" y="1896"/>
                  </a:lnTo>
                  <a:lnTo>
                    <a:pt x="72125" y="0"/>
                  </a:lnTo>
                  <a:lnTo>
                    <a:pt x="63347" y="642"/>
                  </a:lnTo>
                  <a:lnTo>
                    <a:pt x="54543" y="3641"/>
                  </a:lnTo>
                  <a:lnTo>
                    <a:pt x="45997" y="8651"/>
                  </a:lnTo>
                  <a:lnTo>
                    <a:pt x="37786" y="15247"/>
                  </a:lnTo>
                  <a:lnTo>
                    <a:pt x="29885" y="23027"/>
                  </a:lnTo>
                  <a:lnTo>
                    <a:pt x="22244" y="31665"/>
                  </a:lnTo>
                  <a:lnTo>
                    <a:pt x="15129" y="41071"/>
                  </a:lnTo>
                  <a:lnTo>
                    <a:pt x="9101" y="51370"/>
                  </a:lnTo>
                  <a:lnTo>
                    <a:pt x="4389" y="62550"/>
                  </a:lnTo>
                  <a:lnTo>
                    <a:pt x="1225" y="74159"/>
                  </a:lnTo>
                  <a:lnTo>
                    <a:pt x="0" y="85419"/>
                  </a:lnTo>
                  <a:lnTo>
                    <a:pt x="744" y="95909"/>
                  </a:lnTo>
                  <a:lnTo>
                    <a:pt x="3515" y="105239"/>
                  </a:lnTo>
                  <a:lnTo>
                    <a:pt x="8566" y="112902"/>
                  </a:lnTo>
                  <a:lnTo>
                    <a:pt x="15805" y="118783"/>
                  </a:lnTo>
                  <a:lnTo>
                    <a:pt x="24561" y="122766"/>
                  </a:lnTo>
                  <a:lnTo>
                    <a:pt x="33807" y="124556"/>
                  </a:lnTo>
                  <a:lnTo>
                    <a:pt x="42906" y="124202"/>
                  </a:lnTo>
                  <a:lnTo>
                    <a:pt x="51621" y="121866"/>
                  </a:lnTo>
                  <a:lnTo>
                    <a:pt x="59927" y="117641"/>
                  </a:lnTo>
                  <a:lnTo>
                    <a:pt x="67877" y="111765"/>
                  </a:lnTo>
                  <a:lnTo>
                    <a:pt x="75385" y="104568"/>
                  </a:lnTo>
                  <a:lnTo>
                    <a:pt x="82216" y="96376"/>
                  </a:lnTo>
                  <a:lnTo>
                    <a:pt x="88293" y="87457"/>
                  </a:lnTo>
                  <a:lnTo>
                    <a:pt x="93530" y="77860"/>
                  </a:lnTo>
                  <a:lnTo>
                    <a:pt x="97750" y="67434"/>
                  </a:lnTo>
                  <a:lnTo>
                    <a:pt x="100939" y="56234"/>
                  </a:lnTo>
                  <a:lnTo>
                    <a:pt x="102608" y="46997"/>
                  </a:lnTo>
                  <a:lnTo>
                    <a:pt x="102853" y="43641"/>
                  </a:lnTo>
                  <a:lnTo>
                    <a:pt x="103186" y="45976"/>
                  </a:lnTo>
                  <a:lnTo>
                    <a:pt x="104333" y="52064"/>
                  </a:lnTo>
                  <a:lnTo>
                    <a:pt x="106619" y="59890"/>
                  </a:lnTo>
                  <a:lnTo>
                    <a:pt x="110054" y="68228"/>
                  </a:lnTo>
                  <a:lnTo>
                    <a:pt x="114634" y="76362"/>
                  </a:lnTo>
                  <a:lnTo>
                    <a:pt x="120451" y="83796"/>
                  </a:lnTo>
                  <a:lnTo>
                    <a:pt x="127426" y="90362"/>
                  </a:lnTo>
                  <a:lnTo>
                    <a:pt x="135100" y="95788"/>
                  </a:lnTo>
                  <a:lnTo>
                    <a:pt x="143577" y="99993"/>
                  </a:lnTo>
                  <a:lnTo>
                    <a:pt x="154718" y="102226"/>
                  </a:lnTo>
                  <a:lnTo>
                    <a:pt x="171755" y="1013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75244" y="2768994"/>
              <a:ext cx="15223" cy="379027"/>
            </a:xfrm>
            <a:custGeom>
              <a:avLst/>
              <a:gdLst/>
              <a:ahLst/>
              <a:cxnLst/>
              <a:rect l="0" t="0" r="0" b="0"/>
              <a:pathLst>
                <a:path w="15223" h="379027">
                  <a:moveTo>
                    <a:pt x="15222" y="0"/>
                  </a:moveTo>
                  <a:lnTo>
                    <a:pt x="12355" y="8936"/>
                  </a:lnTo>
                  <a:lnTo>
                    <a:pt x="10213" y="18563"/>
                  </a:lnTo>
                  <a:lnTo>
                    <a:pt x="8610" y="29850"/>
                  </a:lnTo>
                  <a:lnTo>
                    <a:pt x="7429" y="42518"/>
                  </a:lnTo>
                  <a:lnTo>
                    <a:pt x="6581" y="55998"/>
                  </a:lnTo>
                  <a:lnTo>
                    <a:pt x="5984" y="69883"/>
                  </a:lnTo>
                  <a:lnTo>
                    <a:pt x="5569" y="84437"/>
                  </a:lnTo>
                  <a:lnTo>
                    <a:pt x="5285" y="100474"/>
                  </a:lnTo>
                  <a:lnTo>
                    <a:pt x="5092" y="118330"/>
                  </a:lnTo>
                  <a:lnTo>
                    <a:pt x="4961" y="137727"/>
                  </a:lnTo>
                  <a:lnTo>
                    <a:pt x="4873" y="158050"/>
                  </a:lnTo>
                  <a:lnTo>
                    <a:pt x="4809" y="178822"/>
                  </a:lnTo>
                  <a:lnTo>
                    <a:pt x="4596" y="199294"/>
                  </a:lnTo>
                  <a:lnTo>
                    <a:pt x="3922" y="218421"/>
                  </a:lnTo>
                  <a:lnTo>
                    <a:pt x="2659" y="235761"/>
                  </a:lnTo>
                  <a:lnTo>
                    <a:pt x="1167" y="251555"/>
                  </a:lnTo>
                  <a:lnTo>
                    <a:pt x="160" y="266404"/>
                  </a:lnTo>
                  <a:lnTo>
                    <a:pt x="0" y="280773"/>
                  </a:lnTo>
                  <a:lnTo>
                    <a:pt x="557" y="294919"/>
                  </a:lnTo>
                  <a:lnTo>
                    <a:pt x="1394" y="308973"/>
                  </a:lnTo>
                  <a:lnTo>
                    <a:pt x="2218" y="322975"/>
                  </a:lnTo>
                  <a:lnTo>
                    <a:pt x="2906" y="336344"/>
                  </a:lnTo>
                  <a:lnTo>
                    <a:pt x="3510" y="349217"/>
                  </a:lnTo>
                  <a:lnTo>
                    <a:pt x="4075" y="362724"/>
                  </a:lnTo>
                  <a:lnTo>
                    <a:pt x="4694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64124" y="295850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834" y="1"/>
                  </a:lnTo>
                  <a:lnTo>
                    <a:pt x="181283" y="1"/>
                  </a:lnTo>
                  <a:lnTo>
                    <a:pt x="165497" y="5"/>
                  </a:lnTo>
                  <a:lnTo>
                    <a:pt x="148781" y="178"/>
                  </a:lnTo>
                  <a:lnTo>
                    <a:pt x="131937" y="826"/>
                  </a:lnTo>
                  <a:lnTo>
                    <a:pt x="115452" y="2080"/>
                  </a:lnTo>
                  <a:lnTo>
                    <a:pt x="99317" y="3905"/>
                  </a:lnTo>
                  <a:lnTo>
                    <a:pt x="83198" y="6201"/>
                  </a:lnTo>
                  <a:lnTo>
                    <a:pt x="66901" y="8852"/>
                  </a:lnTo>
                  <a:lnTo>
                    <a:pt x="51119" y="11609"/>
                  </a:lnTo>
                  <a:lnTo>
                    <a:pt x="35813" y="14364"/>
                  </a:lnTo>
                  <a:lnTo>
                    <a:pt x="1963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43109" y="2674238"/>
              <a:ext cx="122804" cy="589597"/>
            </a:xfrm>
            <a:custGeom>
              <a:avLst/>
              <a:gdLst/>
              <a:ahLst/>
              <a:cxnLst/>
              <a:rect l="0" t="0" r="0" b="0"/>
              <a:pathLst>
                <a:path w="122804" h="589597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4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7" y="54259"/>
                  </a:lnTo>
                  <a:lnTo>
                    <a:pt x="29466" y="64446"/>
                  </a:lnTo>
                  <a:lnTo>
                    <a:pt x="34316" y="75268"/>
                  </a:lnTo>
                  <a:lnTo>
                    <a:pt x="39577" y="86803"/>
                  </a:lnTo>
                  <a:lnTo>
                    <a:pt x="45263" y="98820"/>
                  </a:lnTo>
                  <a:lnTo>
                    <a:pt x="51312" y="110886"/>
                  </a:lnTo>
                  <a:lnTo>
                    <a:pt x="57639" y="122743"/>
                  </a:lnTo>
                  <a:lnTo>
                    <a:pt x="64007" y="134314"/>
                  </a:lnTo>
                  <a:lnTo>
                    <a:pt x="70050" y="145617"/>
                  </a:lnTo>
                  <a:lnTo>
                    <a:pt x="75591" y="156701"/>
                  </a:lnTo>
                  <a:lnTo>
                    <a:pt x="80633" y="167619"/>
                  </a:lnTo>
                  <a:lnTo>
                    <a:pt x="85254" y="178417"/>
                  </a:lnTo>
                  <a:lnTo>
                    <a:pt x="89548" y="189130"/>
                  </a:lnTo>
                  <a:lnTo>
                    <a:pt x="93602" y="199784"/>
                  </a:lnTo>
                  <a:lnTo>
                    <a:pt x="97485" y="210397"/>
                  </a:lnTo>
                  <a:lnTo>
                    <a:pt x="101250" y="220987"/>
                  </a:lnTo>
                  <a:lnTo>
                    <a:pt x="104932" y="231727"/>
                  </a:lnTo>
                  <a:lnTo>
                    <a:pt x="108558" y="242929"/>
                  </a:lnTo>
                  <a:lnTo>
                    <a:pt x="112141" y="254738"/>
                  </a:lnTo>
                  <a:lnTo>
                    <a:pt x="115530" y="267449"/>
                  </a:lnTo>
                  <a:lnTo>
                    <a:pt x="118426" y="281578"/>
                  </a:lnTo>
                  <a:lnTo>
                    <a:pt x="120701" y="297274"/>
                  </a:lnTo>
                  <a:lnTo>
                    <a:pt x="122228" y="314375"/>
                  </a:lnTo>
                  <a:lnTo>
                    <a:pt x="122803" y="332604"/>
                  </a:lnTo>
                  <a:lnTo>
                    <a:pt x="122411" y="351666"/>
                  </a:lnTo>
                  <a:lnTo>
                    <a:pt x="121181" y="370837"/>
                  </a:lnTo>
                  <a:lnTo>
                    <a:pt x="119292" y="389014"/>
                  </a:lnTo>
                  <a:lnTo>
                    <a:pt x="116909" y="405681"/>
                  </a:lnTo>
                  <a:lnTo>
                    <a:pt x="114006" y="421006"/>
                  </a:lnTo>
                  <a:lnTo>
                    <a:pt x="110379" y="435533"/>
                  </a:lnTo>
                  <a:lnTo>
                    <a:pt x="105977" y="449677"/>
                  </a:lnTo>
                  <a:lnTo>
                    <a:pt x="100885" y="463502"/>
                  </a:lnTo>
                  <a:lnTo>
                    <a:pt x="95243" y="476807"/>
                  </a:lnTo>
                  <a:lnTo>
                    <a:pt x="89182" y="489515"/>
                  </a:lnTo>
                  <a:lnTo>
                    <a:pt x="82655" y="502002"/>
                  </a:lnTo>
                  <a:lnTo>
                    <a:pt x="75442" y="514986"/>
                  </a:lnTo>
                  <a:lnTo>
                    <a:pt x="67492" y="528812"/>
                  </a:lnTo>
                  <a:lnTo>
                    <a:pt x="59342" y="542745"/>
                  </a:lnTo>
                  <a:lnTo>
                    <a:pt x="51228" y="556520"/>
                  </a:lnTo>
                  <a:lnTo>
                    <a:pt x="42438" y="571354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158963" y="2726880"/>
            <a:ext cx="2407134" cy="610654"/>
            <a:chOff x="5158963" y="2726880"/>
            <a:chExt cx="2407134" cy="610654"/>
          </a:xfrm>
        </p:grpSpPr>
        <p:sp>
          <p:nvSpPr>
            <p:cNvPr id="102" name="Freeform 101"/>
            <p:cNvSpPr/>
            <p:nvPr/>
          </p:nvSpPr>
          <p:spPr>
            <a:xfrm>
              <a:off x="5280602" y="2842694"/>
              <a:ext cx="4705" cy="157928"/>
            </a:xfrm>
            <a:custGeom>
              <a:avLst/>
              <a:gdLst/>
              <a:ahLst/>
              <a:cxnLst/>
              <a:rect l="0" t="0" r="0" b="0"/>
              <a:pathLst>
                <a:path w="4705" h="157928">
                  <a:moveTo>
                    <a:pt x="4704" y="0"/>
                  </a:moveTo>
                  <a:lnTo>
                    <a:pt x="4699" y="8669"/>
                  </a:lnTo>
                  <a:lnTo>
                    <a:pt x="4526" y="20844"/>
                  </a:lnTo>
                  <a:lnTo>
                    <a:pt x="3878" y="34374"/>
                  </a:lnTo>
                  <a:lnTo>
                    <a:pt x="2634" y="48379"/>
                  </a:lnTo>
                  <a:lnTo>
                    <a:pt x="1154" y="62366"/>
                  </a:lnTo>
                  <a:lnTo>
                    <a:pt x="154" y="75903"/>
                  </a:lnTo>
                  <a:lnTo>
                    <a:pt x="0" y="88813"/>
                  </a:lnTo>
                  <a:lnTo>
                    <a:pt x="565" y="101053"/>
                  </a:lnTo>
                  <a:lnTo>
                    <a:pt x="1465" y="114015"/>
                  </a:lnTo>
                  <a:lnTo>
                    <a:pt x="2780" y="131074"/>
                  </a:lnTo>
                  <a:lnTo>
                    <a:pt x="470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85306" y="3179606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58963" y="2916393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22826" y="5868"/>
                  </a:lnTo>
                  <a:lnTo>
                    <a:pt x="214479" y="11432"/>
                  </a:lnTo>
                  <a:lnTo>
                    <a:pt x="205780" y="17227"/>
                  </a:lnTo>
                  <a:lnTo>
                    <a:pt x="196660" y="23135"/>
                  </a:lnTo>
                  <a:lnTo>
                    <a:pt x="187165" y="28817"/>
                  </a:lnTo>
                  <a:lnTo>
                    <a:pt x="177364" y="34092"/>
                  </a:lnTo>
                  <a:lnTo>
                    <a:pt x="167004" y="38942"/>
                  </a:lnTo>
                  <a:lnTo>
                    <a:pt x="155533" y="43428"/>
                  </a:lnTo>
                  <a:lnTo>
                    <a:pt x="142745" y="47629"/>
                  </a:lnTo>
                  <a:lnTo>
                    <a:pt x="128903" y="51620"/>
                  </a:lnTo>
                  <a:lnTo>
                    <a:pt x="114540" y="55461"/>
                  </a:lnTo>
                  <a:lnTo>
                    <a:pt x="100032" y="59196"/>
                  </a:lnTo>
                  <a:lnTo>
                    <a:pt x="85715" y="62859"/>
                  </a:lnTo>
                  <a:lnTo>
                    <a:pt x="71956" y="66472"/>
                  </a:lnTo>
                  <a:lnTo>
                    <a:pt x="58900" y="70046"/>
                  </a:lnTo>
                  <a:lnTo>
                    <a:pt x="46761" y="73441"/>
                  </a:lnTo>
                  <a:lnTo>
                    <a:pt x="34620" y="76702"/>
                  </a:lnTo>
                  <a:lnTo>
                    <a:pt x="20295" y="801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11647" y="2726880"/>
              <a:ext cx="295284" cy="431670"/>
            </a:xfrm>
            <a:custGeom>
              <a:avLst/>
              <a:gdLst/>
              <a:ahLst/>
              <a:cxnLst/>
              <a:rect l="0" t="0" r="0" b="0"/>
              <a:pathLst>
                <a:path w="295284" h="431670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9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5" y="93048"/>
                  </a:lnTo>
                  <a:lnTo>
                    <a:pt x="3727" y="107704"/>
                  </a:lnTo>
                  <a:lnTo>
                    <a:pt x="5376" y="122823"/>
                  </a:lnTo>
                  <a:lnTo>
                    <a:pt x="6778" y="138994"/>
                  </a:lnTo>
                  <a:lnTo>
                    <a:pt x="7871" y="156313"/>
                  </a:lnTo>
                  <a:lnTo>
                    <a:pt x="8679" y="174636"/>
                  </a:lnTo>
                  <a:lnTo>
                    <a:pt x="9262" y="193737"/>
                  </a:lnTo>
                  <a:lnTo>
                    <a:pt x="9839" y="212921"/>
                  </a:lnTo>
                  <a:lnTo>
                    <a:pt x="10768" y="231100"/>
                  </a:lnTo>
                  <a:lnTo>
                    <a:pt x="12207" y="247775"/>
                  </a:lnTo>
                  <a:lnTo>
                    <a:pt x="13989" y="263443"/>
                  </a:lnTo>
                  <a:lnTo>
                    <a:pt x="15725" y="279265"/>
                  </a:lnTo>
                  <a:lnTo>
                    <a:pt x="17187" y="295913"/>
                  </a:lnTo>
                  <a:lnTo>
                    <a:pt x="18320" y="313388"/>
                  </a:lnTo>
                  <a:lnTo>
                    <a:pt x="19154" y="331284"/>
                  </a:lnTo>
                  <a:lnTo>
                    <a:pt x="19755" y="349286"/>
                  </a:lnTo>
                  <a:lnTo>
                    <a:pt x="20344" y="366918"/>
                  </a:lnTo>
                  <a:lnTo>
                    <a:pt x="21280" y="383517"/>
                  </a:lnTo>
                  <a:lnTo>
                    <a:pt x="22706" y="398746"/>
                  </a:lnTo>
                  <a:lnTo>
                    <a:pt x="23799" y="410041"/>
                  </a:lnTo>
                  <a:lnTo>
                    <a:pt x="23757" y="413862"/>
                  </a:lnTo>
                  <a:lnTo>
                    <a:pt x="23261" y="410813"/>
                  </a:lnTo>
                  <a:lnTo>
                    <a:pt x="22887" y="403158"/>
                  </a:lnTo>
                  <a:lnTo>
                    <a:pt x="23075" y="393160"/>
                  </a:lnTo>
                  <a:lnTo>
                    <a:pt x="23979" y="382220"/>
                  </a:lnTo>
                  <a:lnTo>
                    <a:pt x="25719" y="371021"/>
                  </a:lnTo>
                  <a:lnTo>
                    <a:pt x="28482" y="359847"/>
                  </a:lnTo>
                  <a:lnTo>
                    <a:pt x="32263" y="348793"/>
                  </a:lnTo>
                  <a:lnTo>
                    <a:pt x="36920" y="338036"/>
                  </a:lnTo>
                  <a:lnTo>
                    <a:pt x="42261" y="327864"/>
                  </a:lnTo>
                  <a:lnTo>
                    <a:pt x="48115" y="318400"/>
                  </a:lnTo>
                  <a:lnTo>
                    <a:pt x="54503" y="310245"/>
                  </a:lnTo>
                  <a:lnTo>
                    <a:pt x="61621" y="304508"/>
                  </a:lnTo>
                  <a:lnTo>
                    <a:pt x="69513" y="301590"/>
                  </a:lnTo>
                  <a:lnTo>
                    <a:pt x="77760" y="301582"/>
                  </a:lnTo>
                  <a:lnTo>
                    <a:pt x="85610" y="304610"/>
                  </a:lnTo>
                  <a:lnTo>
                    <a:pt x="92666" y="310421"/>
                  </a:lnTo>
                  <a:lnTo>
                    <a:pt x="98876" y="318354"/>
                  </a:lnTo>
                  <a:lnTo>
                    <a:pt x="104356" y="327563"/>
                  </a:lnTo>
                  <a:lnTo>
                    <a:pt x="109259" y="337453"/>
                  </a:lnTo>
                  <a:lnTo>
                    <a:pt x="113569" y="347851"/>
                  </a:lnTo>
                  <a:lnTo>
                    <a:pt x="117100" y="358888"/>
                  </a:lnTo>
                  <a:lnTo>
                    <a:pt x="119826" y="370576"/>
                  </a:lnTo>
                  <a:lnTo>
                    <a:pt x="122356" y="381648"/>
                  </a:lnTo>
                  <a:lnTo>
                    <a:pt x="125677" y="388567"/>
                  </a:lnTo>
                  <a:lnTo>
                    <a:pt x="129643" y="389493"/>
                  </a:lnTo>
                  <a:lnTo>
                    <a:pt x="133507" y="386276"/>
                  </a:lnTo>
                  <a:lnTo>
                    <a:pt x="137322" y="380646"/>
                  </a:lnTo>
                  <a:lnTo>
                    <a:pt x="141486" y="373852"/>
                  </a:lnTo>
                  <a:lnTo>
                    <a:pt x="146211" y="366618"/>
                  </a:lnTo>
                  <a:lnTo>
                    <a:pt x="151665" y="359771"/>
                  </a:lnTo>
                  <a:lnTo>
                    <a:pt x="158071" y="354369"/>
                  </a:lnTo>
                  <a:lnTo>
                    <a:pt x="165450" y="350842"/>
                  </a:lnTo>
                  <a:lnTo>
                    <a:pt x="173675" y="349099"/>
                  </a:lnTo>
                  <a:lnTo>
                    <a:pt x="182565" y="348823"/>
                  </a:lnTo>
                  <a:lnTo>
                    <a:pt x="191953" y="349664"/>
                  </a:lnTo>
                  <a:lnTo>
                    <a:pt x="201867" y="351155"/>
                  </a:lnTo>
                  <a:lnTo>
                    <a:pt x="212506" y="352752"/>
                  </a:lnTo>
                  <a:lnTo>
                    <a:pt x="223915" y="354140"/>
                  </a:lnTo>
                  <a:lnTo>
                    <a:pt x="235678" y="354897"/>
                  </a:lnTo>
                  <a:lnTo>
                    <a:pt x="247040" y="354421"/>
                  </a:lnTo>
                  <a:lnTo>
                    <a:pt x="257603" y="352501"/>
                  </a:lnTo>
                  <a:lnTo>
                    <a:pt x="267152" y="349092"/>
                  </a:lnTo>
                  <a:lnTo>
                    <a:pt x="275494" y="344137"/>
                  </a:lnTo>
                  <a:lnTo>
                    <a:pt x="282649" y="337764"/>
                  </a:lnTo>
                  <a:lnTo>
                    <a:pt x="288470" y="330063"/>
                  </a:lnTo>
                  <a:lnTo>
                    <a:pt x="292566" y="320999"/>
                  </a:lnTo>
                  <a:lnTo>
                    <a:pt x="294869" y="310696"/>
                  </a:lnTo>
                  <a:lnTo>
                    <a:pt x="295283" y="299865"/>
                  </a:lnTo>
                  <a:lnTo>
                    <a:pt x="293517" y="289668"/>
                  </a:lnTo>
                  <a:lnTo>
                    <a:pt x="289623" y="280715"/>
                  </a:lnTo>
                  <a:lnTo>
                    <a:pt x="283925" y="273402"/>
                  </a:lnTo>
                  <a:lnTo>
                    <a:pt x="276822" y="268164"/>
                  </a:lnTo>
                  <a:lnTo>
                    <a:pt x="268677" y="265016"/>
                  </a:lnTo>
                  <a:lnTo>
                    <a:pt x="259788" y="263664"/>
                  </a:lnTo>
                  <a:lnTo>
                    <a:pt x="250377" y="263721"/>
                  </a:lnTo>
                  <a:lnTo>
                    <a:pt x="240611" y="264833"/>
                  </a:lnTo>
                  <a:lnTo>
                    <a:pt x="230766" y="267032"/>
                  </a:lnTo>
                  <a:lnTo>
                    <a:pt x="221229" y="270708"/>
                  </a:lnTo>
                  <a:lnTo>
                    <a:pt x="212193" y="275967"/>
                  </a:lnTo>
                  <a:lnTo>
                    <a:pt x="203990" y="282957"/>
                  </a:lnTo>
                  <a:lnTo>
                    <a:pt x="197158" y="292008"/>
                  </a:lnTo>
                  <a:lnTo>
                    <a:pt x="191866" y="303094"/>
                  </a:lnTo>
                  <a:lnTo>
                    <a:pt x="188125" y="315589"/>
                  </a:lnTo>
                  <a:lnTo>
                    <a:pt x="185973" y="328499"/>
                  </a:lnTo>
                  <a:lnTo>
                    <a:pt x="185269" y="341208"/>
                  </a:lnTo>
                  <a:lnTo>
                    <a:pt x="185913" y="353331"/>
                  </a:lnTo>
                  <a:lnTo>
                    <a:pt x="187932" y="364545"/>
                  </a:lnTo>
                  <a:lnTo>
                    <a:pt x="191217" y="374787"/>
                  </a:lnTo>
                  <a:lnTo>
                    <a:pt x="195708" y="384173"/>
                  </a:lnTo>
                  <a:lnTo>
                    <a:pt x="201472" y="392879"/>
                  </a:lnTo>
                  <a:lnTo>
                    <a:pt x="208427" y="401068"/>
                  </a:lnTo>
                  <a:lnTo>
                    <a:pt x="216538" y="408554"/>
                  </a:lnTo>
                  <a:lnTo>
                    <a:pt x="225886" y="414831"/>
                  </a:lnTo>
                  <a:lnTo>
                    <a:pt x="236383" y="419720"/>
                  </a:lnTo>
                  <a:lnTo>
                    <a:pt x="247419" y="423350"/>
                  </a:lnTo>
                  <a:lnTo>
                    <a:pt x="259132" y="426345"/>
                  </a:lnTo>
                  <a:lnTo>
                    <a:pt x="273667" y="428968"/>
                  </a:lnTo>
                  <a:lnTo>
                    <a:pt x="294798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85306" y="2863751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21056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4" y="39009"/>
                  </a:lnTo>
                  <a:lnTo>
                    <a:pt x="12416" y="51468"/>
                  </a:lnTo>
                  <a:lnTo>
                    <a:pt x="11818" y="65180"/>
                  </a:lnTo>
                  <a:lnTo>
                    <a:pt x="11404" y="79943"/>
                  </a:lnTo>
                  <a:lnTo>
                    <a:pt x="11119" y="95521"/>
                  </a:lnTo>
                  <a:lnTo>
                    <a:pt x="10922" y="111698"/>
                  </a:lnTo>
                  <a:lnTo>
                    <a:pt x="10618" y="128305"/>
                  </a:lnTo>
                  <a:lnTo>
                    <a:pt x="9882" y="145211"/>
                  </a:lnTo>
                  <a:lnTo>
                    <a:pt x="8574" y="162325"/>
                  </a:lnTo>
                  <a:lnTo>
                    <a:pt x="6881" y="179580"/>
                  </a:lnTo>
                  <a:lnTo>
                    <a:pt x="5206" y="196930"/>
                  </a:lnTo>
                  <a:lnTo>
                    <a:pt x="3785" y="214341"/>
                  </a:lnTo>
                  <a:lnTo>
                    <a:pt x="2681" y="231627"/>
                  </a:lnTo>
                  <a:lnTo>
                    <a:pt x="1865" y="248468"/>
                  </a:lnTo>
                  <a:lnTo>
                    <a:pt x="1282" y="264704"/>
                  </a:lnTo>
                  <a:lnTo>
                    <a:pt x="872" y="279761"/>
                  </a:lnTo>
                  <a:lnTo>
                    <a:pt x="546" y="294038"/>
                  </a:lnTo>
                  <a:lnTo>
                    <a:pt x="271" y="30878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97483" y="2969036"/>
              <a:ext cx="129728" cy="200042"/>
            </a:xfrm>
            <a:custGeom>
              <a:avLst/>
              <a:gdLst/>
              <a:ahLst/>
              <a:cxnLst/>
              <a:rect l="0" t="0" r="0" b="0"/>
              <a:pathLst>
                <a:path w="129728" h="200042">
                  <a:moveTo>
                    <a:pt x="109045" y="0"/>
                  </a:moveTo>
                  <a:lnTo>
                    <a:pt x="100244" y="2934"/>
                  </a:lnTo>
                  <a:lnTo>
                    <a:pt x="91897" y="5716"/>
                  </a:lnTo>
                  <a:lnTo>
                    <a:pt x="83198" y="8615"/>
                  </a:lnTo>
                  <a:lnTo>
                    <a:pt x="74077" y="11656"/>
                  </a:lnTo>
                  <a:lnTo>
                    <a:pt x="64583" y="14821"/>
                  </a:lnTo>
                  <a:lnTo>
                    <a:pt x="54795" y="18089"/>
                  </a:lnTo>
                  <a:lnTo>
                    <a:pt x="44954" y="21600"/>
                  </a:lnTo>
                  <a:lnTo>
                    <a:pt x="35428" y="25640"/>
                  </a:lnTo>
                  <a:lnTo>
                    <a:pt x="26400" y="30326"/>
                  </a:lnTo>
                  <a:lnTo>
                    <a:pt x="18034" y="35779"/>
                  </a:lnTo>
                  <a:lnTo>
                    <a:pt x="10561" y="42197"/>
                  </a:lnTo>
                  <a:lnTo>
                    <a:pt x="4061" y="49581"/>
                  </a:lnTo>
                  <a:lnTo>
                    <a:pt x="0" y="57419"/>
                  </a:lnTo>
                  <a:lnTo>
                    <a:pt x="300" y="64125"/>
                  </a:lnTo>
                  <a:lnTo>
                    <a:pt x="4304" y="68609"/>
                  </a:lnTo>
                  <a:lnTo>
                    <a:pt x="10774" y="71686"/>
                  </a:lnTo>
                  <a:lnTo>
                    <a:pt x="18778" y="74240"/>
                  </a:lnTo>
                  <a:lnTo>
                    <a:pt x="27888" y="76587"/>
                  </a:lnTo>
                  <a:lnTo>
                    <a:pt x="38052" y="78607"/>
                  </a:lnTo>
                  <a:lnTo>
                    <a:pt x="49179" y="80220"/>
                  </a:lnTo>
                  <a:lnTo>
                    <a:pt x="60939" y="81769"/>
                  </a:lnTo>
                  <a:lnTo>
                    <a:pt x="72840" y="83937"/>
                  </a:lnTo>
                  <a:lnTo>
                    <a:pt x="84581" y="87062"/>
                  </a:lnTo>
                  <a:lnTo>
                    <a:pt x="95738" y="91313"/>
                  </a:lnTo>
                  <a:lnTo>
                    <a:pt x="105699" y="96847"/>
                  </a:lnTo>
                  <a:lnTo>
                    <a:pt x="114238" y="103616"/>
                  </a:lnTo>
                  <a:lnTo>
                    <a:pt x="121140" y="111586"/>
                  </a:lnTo>
                  <a:lnTo>
                    <a:pt x="126036" y="120830"/>
                  </a:lnTo>
                  <a:lnTo>
                    <a:pt x="128913" y="131255"/>
                  </a:lnTo>
                  <a:lnTo>
                    <a:pt x="129727" y="142168"/>
                  </a:lnTo>
                  <a:lnTo>
                    <a:pt x="128238" y="152419"/>
                  </a:lnTo>
                  <a:lnTo>
                    <a:pt x="124534" y="161418"/>
                  </a:lnTo>
                  <a:lnTo>
                    <a:pt x="118965" y="169101"/>
                  </a:lnTo>
                  <a:lnTo>
                    <a:pt x="111949" y="175651"/>
                  </a:lnTo>
                  <a:lnTo>
                    <a:pt x="103858" y="181312"/>
                  </a:lnTo>
                  <a:lnTo>
                    <a:pt x="94835" y="186150"/>
                  </a:lnTo>
                  <a:lnTo>
                    <a:pt x="84803" y="190042"/>
                  </a:lnTo>
                  <a:lnTo>
                    <a:pt x="73805" y="193002"/>
                  </a:lnTo>
                  <a:lnTo>
                    <a:pt x="62217" y="195166"/>
                  </a:lnTo>
                  <a:lnTo>
                    <a:pt x="49321" y="196938"/>
                  </a:lnTo>
                  <a:lnTo>
                    <a:pt x="31750" y="198474"/>
                  </a:lnTo>
                  <a:lnTo>
                    <a:pt x="376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70171" y="3048149"/>
              <a:ext cx="104754" cy="278531"/>
            </a:xfrm>
            <a:custGeom>
              <a:avLst/>
              <a:gdLst/>
              <a:ahLst/>
              <a:cxnLst/>
              <a:rect l="0" t="0" r="0" b="0"/>
              <a:pathLst>
                <a:path w="104754" h="278531">
                  <a:moveTo>
                    <a:pt x="20585" y="89343"/>
                  </a:moveTo>
                  <a:lnTo>
                    <a:pt x="20652" y="101078"/>
                  </a:lnTo>
                  <a:lnTo>
                    <a:pt x="21292" y="112207"/>
                  </a:lnTo>
                  <a:lnTo>
                    <a:pt x="22584" y="123805"/>
                  </a:lnTo>
                  <a:lnTo>
                    <a:pt x="24271" y="135966"/>
                  </a:lnTo>
                  <a:lnTo>
                    <a:pt x="25939" y="148626"/>
                  </a:lnTo>
                  <a:lnTo>
                    <a:pt x="27352" y="161687"/>
                  </a:lnTo>
                  <a:lnTo>
                    <a:pt x="28451" y="175212"/>
                  </a:lnTo>
                  <a:lnTo>
                    <a:pt x="29261" y="189426"/>
                  </a:lnTo>
                  <a:lnTo>
                    <a:pt x="29840" y="204389"/>
                  </a:lnTo>
                  <a:lnTo>
                    <a:pt x="30246" y="219861"/>
                  </a:lnTo>
                  <a:lnTo>
                    <a:pt x="30526" y="235399"/>
                  </a:lnTo>
                  <a:lnTo>
                    <a:pt x="30708" y="250708"/>
                  </a:lnTo>
                  <a:lnTo>
                    <a:pt x="30473" y="264551"/>
                  </a:lnTo>
                  <a:lnTo>
                    <a:pt x="28575" y="274366"/>
                  </a:lnTo>
                  <a:lnTo>
                    <a:pt x="24845" y="278530"/>
                  </a:lnTo>
                  <a:lnTo>
                    <a:pt x="21035" y="277115"/>
                  </a:lnTo>
                  <a:lnTo>
                    <a:pt x="17898" y="271111"/>
                  </a:lnTo>
                  <a:lnTo>
                    <a:pt x="15364" y="261807"/>
                  </a:lnTo>
                  <a:lnTo>
                    <a:pt x="13010" y="250473"/>
                  </a:lnTo>
                  <a:lnTo>
                    <a:pt x="10562" y="237979"/>
                  </a:lnTo>
                  <a:lnTo>
                    <a:pt x="8080" y="224834"/>
                  </a:lnTo>
                  <a:lnTo>
                    <a:pt x="5863" y="211324"/>
                  </a:lnTo>
                  <a:lnTo>
                    <a:pt x="4073" y="197603"/>
                  </a:lnTo>
                  <a:lnTo>
                    <a:pt x="2719" y="183759"/>
                  </a:lnTo>
                  <a:lnTo>
                    <a:pt x="1735" y="169843"/>
                  </a:lnTo>
                  <a:lnTo>
                    <a:pt x="1039" y="155882"/>
                  </a:lnTo>
                  <a:lnTo>
                    <a:pt x="555" y="141893"/>
                  </a:lnTo>
                  <a:lnTo>
                    <a:pt x="222" y="127887"/>
                  </a:lnTo>
                  <a:lnTo>
                    <a:pt x="0" y="113869"/>
                  </a:lnTo>
                  <a:lnTo>
                    <a:pt x="19" y="99845"/>
                  </a:lnTo>
                  <a:lnTo>
                    <a:pt x="564" y="85816"/>
                  </a:lnTo>
                  <a:lnTo>
                    <a:pt x="1753" y="71788"/>
                  </a:lnTo>
                  <a:lnTo>
                    <a:pt x="3704" y="57927"/>
                  </a:lnTo>
                  <a:lnTo>
                    <a:pt x="6618" y="44540"/>
                  </a:lnTo>
                  <a:lnTo>
                    <a:pt x="10515" y="31775"/>
                  </a:lnTo>
                  <a:lnTo>
                    <a:pt x="15590" y="20255"/>
                  </a:lnTo>
                  <a:lnTo>
                    <a:pt x="22279" y="11108"/>
                  </a:lnTo>
                  <a:lnTo>
                    <a:pt x="30665" y="4744"/>
                  </a:lnTo>
                  <a:lnTo>
                    <a:pt x="40381" y="1099"/>
                  </a:lnTo>
                  <a:lnTo>
                    <a:pt x="50812" y="0"/>
                  </a:lnTo>
                  <a:lnTo>
                    <a:pt x="61518" y="1083"/>
                  </a:lnTo>
                  <a:lnTo>
                    <a:pt x="71958" y="4213"/>
                  </a:lnTo>
                  <a:lnTo>
                    <a:pt x="81430" y="9570"/>
                  </a:lnTo>
                  <a:lnTo>
                    <a:pt x="89635" y="17056"/>
                  </a:lnTo>
                  <a:lnTo>
                    <a:pt x="96312" y="26334"/>
                  </a:lnTo>
                  <a:lnTo>
                    <a:pt x="101055" y="37001"/>
                  </a:lnTo>
                  <a:lnTo>
                    <a:pt x="103834" y="48685"/>
                  </a:lnTo>
                  <a:lnTo>
                    <a:pt x="104753" y="60766"/>
                  </a:lnTo>
                  <a:lnTo>
                    <a:pt x="103867" y="72409"/>
                  </a:lnTo>
                  <a:lnTo>
                    <a:pt x="101381" y="83197"/>
                  </a:lnTo>
                  <a:lnTo>
                    <a:pt x="97445" y="93083"/>
                  </a:lnTo>
                  <a:lnTo>
                    <a:pt x="92062" y="102190"/>
                  </a:lnTo>
                  <a:lnTo>
                    <a:pt x="85370" y="110681"/>
                  </a:lnTo>
                  <a:lnTo>
                    <a:pt x="77489" y="118411"/>
                  </a:lnTo>
                  <a:lnTo>
                    <a:pt x="67361" y="125683"/>
                  </a:lnTo>
                  <a:lnTo>
                    <a:pt x="50748" y="133139"/>
                  </a:lnTo>
                  <a:lnTo>
                    <a:pt x="20585" y="141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48684" y="303220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20" y="27846"/>
                  </a:lnTo>
                  <a:lnTo>
                    <a:pt x="2913" y="38654"/>
                  </a:lnTo>
                  <a:lnTo>
                    <a:pt x="2712" y="49817"/>
                  </a:lnTo>
                  <a:lnTo>
                    <a:pt x="3360" y="61017"/>
                  </a:lnTo>
                  <a:lnTo>
                    <a:pt x="4404" y="72053"/>
                  </a:lnTo>
                  <a:lnTo>
                    <a:pt x="5000" y="84051"/>
                  </a:lnTo>
                  <a:lnTo>
                    <a:pt x="4080" y="10029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48684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10861" y="3012410"/>
              <a:ext cx="95751" cy="135611"/>
            </a:xfrm>
            <a:custGeom>
              <a:avLst/>
              <a:gdLst/>
              <a:ahLst/>
              <a:cxnLst/>
              <a:rect l="0" t="0" r="0" b="0"/>
              <a:pathLst>
                <a:path w="95751" h="135611">
                  <a:moveTo>
                    <a:pt x="95750" y="30325"/>
                  </a:moveTo>
                  <a:lnTo>
                    <a:pt x="92683" y="21658"/>
                  </a:lnTo>
                  <a:lnTo>
                    <a:pt x="88620" y="14592"/>
                  </a:lnTo>
                  <a:lnTo>
                    <a:pt x="83127" y="8500"/>
                  </a:lnTo>
                  <a:lnTo>
                    <a:pt x="76367" y="3617"/>
                  </a:lnTo>
                  <a:lnTo>
                    <a:pt x="68569" y="700"/>
                  </a:lnTo>
                  <a:lnTo>
                    <a:pt x="59976" y="0"/>
                  </a:lnTo>
                  <a:lnTo>
                    <a:pt x="50965" y="1310"/>
                  </a:lnTo>
                  <a:lnTo>
                    <a:pt x="42007" y="4240"/>
                  </a:lnTo>
                  <a:lnTo>
                    <a:pt x="33365" y="8397"/>
                  </a:lnTo>
                  <a:lnTo>
                    <a:pt x="25261" y="13609"/>
                  </a:lnTo>
                  <a:lnTo>
                    <a:pt x="17965" y="19921"/>
                  </a:lnTo>
                  <a:lnTo>
                    <a:pt x="11548" y="27274"/>
                  </a:lnTo>
                  <a:lnTo>
                    <a:pt x="6238" y="35497"/>
                  </a:lnTo>
                  <a:lnTo>
                    <a:pt x="2494" y="44394"/>
                  </a:lnTo>
                  <a:lnTo>
                    <a:pt x="425" y="53788"/>
                  </a:lnTo>
                  <a:lnTo>
                    <a:pt x="0" y="63537"/>
                  </a:lnTo>
                  <a:lnTo>
                    <a:pt x="1228" y="73535"/>
                  </a:lnTo>
                  <a:lnTo>
                    <a:pt x="3946" y="83699"/>
                  </a:lnTo>
                  <a:lnTo>
                    <a:pt x="8040" y="93812"/>
                  </a:lnTo>
                  <a:lnTo>
                    <a:pt x="13529" y="103529"/>
                  </a:lnTo>
                  <a:lnTo>
                    <a:pt x="20292" y="112681"/>
                  </a:lnTo>
                  <a:lnTo>
                    <a:pt x="28103" y="120793"/>
                  </a:lnTo>
                  <a:lnTo>
                    <a:pt x="36716" y="127031"/>
                  </a:lnTo>
                  <a:lnTo>
                    <a:pt x="45902" y="131115"/>
                  </a:lnTo>
                  <a:lnTo>
                    <a:pt x="55035" y="133399"/>
                  </a:lnTo>
                  <a:lnTo>
                    <a:pt x="63990" y="134822"/>
                  </a:lnTo>
                  <a:lnTo>
                    <a:pt x="73547" y="135506"/>
                  </a:lnTo>
                  <a:lnTo>
                    <a:pt x="85222" y="135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48725" y="3063792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40" y="23871"/>
                  </a:lnTo>
                  <a:lnTo>
                    <a:pt x="15641" y="31586"/>
                  </a:lnTo>
                  <a:lnTo>
                    <a:pt x="22201" y="40611"/>
                  </a:lnTo>
                  <a:lnTo>
                    <a:pt x="31586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27669" y="3000621"/>
              <a:ext cx="126342" cy="336913"/>
            </a:xfrm>
            <a:custGeom>
              <a:avLst/>
              <a:gdLst/>
              <a:ahLst/>
              <a:cxnLst/>
              <a:rect l="0" t="0" r="0" b="0"/>
              <a:pathLst>
                <a:path w="126342" h="336913">
                  <a:moveTo>
                    <a:pt x="126341" y="0"/>
                  </a:moveTo>
                  <a:lnTo>
                    <a:pt x="123407" y="8868"/>
                  </a:lnTo>
                  <a:lnTo>
                    <a:pt x="120625" y="17855"/>
                  </a:lnTo>
                  <a:lnTo>
                    <a:pt x="117721" y="27855"/>
                  </a:lnTo>
                  <a:lnTo>
                    <a:pt x="114507" y="39009"/>
                  </a:lnTo>
                  <a:lnTo>
                    <a:pt x="110694" y="51469"/>
                  </a:lnTo>
                  <a:lnTo>
                    <a:pt x="106181" y="65181"/>
                  </a:lnTo>
                  <a:lnTo>
                    <a:pt x="101190" y="79944"/>
                  </a:lnTo>
                  <a:lnTo>
                    <a:pt x="96151" y="95521"/>
                  </a:lnTo>
                  <a:lnTo>
                    <a:pt x="91320" y="111690"/>
                  </a:lnTo>
                  <a:lnTo>
                    <a:pt x="86772" y="127951"/>
                  </a:lnTo>
                  <a:lnTo>
                    <a:pt x="82492" y="143560"/>
                  </a:lnTo>
                  <a:lnTo>
                    <a:pt x="78430" y="158167"/>
                  </a:lnTo>
                  <a:lnTo>
                    <a:pt x="74532" y="171771"/>
                  </a:lnTo>
                  <a:lnTo>
                    <a:pt x="70754" y="184529"/>
                  </a:lnTo>
                  <a:lnTo>
                    <a:pt x="67056" y="196636"/>
                  </a:lnTo>
                  <a:lnTo>
                    <a:pt x="63249" y="208432"/>
                  </a:lnTo>
                  <a:lnTo>
                    <a:pt x="59008" y="220360"/>
                  </a:lnTo>
                  <a:lnTo>
                    <a:pt x="54188" y="232653"/>
                  </a:lnTo>
                  <a:lnTo>
                    <a:pt x="48814" y="245353"/>
                  </a:lnTo>
                  <a:lnTo>
                    <a:pt x="42983" y="258411"/>
                  </a:lnTo>
                  <a:lnTo>
                    <a:pt x="36805" y="271739"/>
                  </a:lnTo>
                  <a:lnTo>
                    <a:pt x="30486" y="284849"/>
                  </a:lnTo>
                  <a:lnTo>
                    <a:pt x="23596" y="298262"/>
                  </a:lnTo>
                  <a:lnTo>
                    <a:pt x="14413" y="3142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49443" y="3028848"/>
              <a:ext cx="78309" cy="131748"/>
            </a:xfrm>
            <a:custGeom>
              <a:avLst/>
              <a:gdLst/>
              <a:ahLst/>
              <a:cxnLst/>
              <a:rect l="0" t="0" r="0" b="0"/>
              <a:pathLst>
                <a:path w="78309" h="131748">
                  <a:moveTo>
                    <a:pt x="4609" y="34944"/>
                  </a:moveTo>
                  <a:lnTo>
                    <a:pt x="1809" y="43746"/>
                  </a:lnTo>
                  <a:lnTo>
                    <a:pt x="307" y="52093"/>
                  </a:lnTo>
                  <a:lnTo>
                    <a:pt x="0" y="60796"/>
                  </a:lnTo>
                  <a:lnTo>
                    <a:pt x="679" y="70089"/>
                  </a:lnTo>
                  <a:lnTo>
                    <a:pt x="2147" y="80233"/>
                  </a:lnTo>
                  <a:lnTo>
                    <a:pt x="4221" y="91269"/>
                  </a:lnTo>
                  <a:lnTo>
                    <a:pt x="6903" y="102762"/>
                  </a:lnTo>
                  <a:lnTo>
                    <a:pt x="10375" y="113936"/>
                  </a:lnTo>
                  <a:lnTo>
                    <a:pt x="14645" y="124296"/>
                  </a:lnTo>
                  <a:lnTo>
                    <a:pt x="18710" y="131129"/>
                  </a:lnTo>
                  <a:lnTo>
                    <a:pt x="20739" y="131747"/>
                  </a:lnTo>
                  <a:lnTo>
                    <a:pt x="20130" y="128076"/>
                  </a:lnTo>
                  <a:lnTo>
                    <a:pt x="17568" y="121674"/>
                  </a:lnTo>
                  <a:lnTo>
                    <a:pt x="14016" y="113234"/>
                  </a:lnTo>
                  <a:lnTo>
                    <a:pt x="10111" y="103215"/>
                  </a:lnTo>
                  <a:lnTo>
                    <a:pt x="6481" y="92007"/>
                  </a:lnTo>
                  <a:lnTo>
                    <a:pt x="3859" y="79930"/>
                  </a:lnTo>
                  <a:lnTo>
                    <a:pt x="2539" y="67247"/>
                  </a:lnTo>
                  <a:lnTo>
                    <a:pt x="2615" y="54470"/>
                  </a:lnTo>
                  <a:lnTo>
                    <a:pt x="4177" y="42349"/>
                  </a:lnTo>
                  <a:lnTo>
                    <a:pt x="7121" y="31244"/>
                  </a:lnTo>
                  <a:lnTo>
                    <a:pt x="11536" y="21484"/>
                  </a:lnTo>
                  <a:lnTo>
                    <a:pt x="17771" y="13523"/>
                  </a:lnTo>
                  <a:lnTo>
                    <a:pt x="25841" y="7434"/>
                  </a:lnTo>
                  <a:lnTo>
                    <a:pt x="35071" y="3161"/>
                  </a:lnTo>
                  <a:lnTo>
                    <a:pt x="45294" y="392"/>
                  </a:lnTo>
                  <a:lnTo>
                    <a:pt x="58522" y="0"/>
                  </a:lnTo>
                  <a:lnTo>
                    <a:pt x="78308" y="3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96838" y="3074321"/>
              <a:ext cx="4613" cy="94757"/>
            </a:xfrm>
            <a:custGeom>
              <a:avLst/>
              <a:gdLst/>
              <a:ahLst/>
              <a:cxnLst/>
              <a:rect l="0" t="0" r="0" b="0"/>
              <a:pathLst>
                <a:path w="4613" h="94757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41"/>
                  </a:lnTo>
                  <a:lnTo>
                    <a:pt x="513" y="38576"/>
                  </a:lnTo>
                  <a:lnTo>
                    <a:pt x="1384" y="50716"/>
                  </a:lnTo>
                  <a:lnTo>
                    <a:pt x="2691" y="67567"/>
                  </a:lnTo>
                  <a:lnTo>
                    <a:pt x="461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11979" y="2937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85679" y="2853222"/>
              <a:ext cx="171841" cy="336913"/>
            </a:xfrm>
            <a:custGeom>
              <a:avLst/>
              <a:gdLst/>
              <a:ahLst/>
              <a:cxnLst/>
              <a:rect l="0" t="0" r="0" b="0"/>
              <a:pathLst>
                <a:path w="171841" h="336913">
                  <a:moveTo>
                    <a:pt x="0" y="0"/>
                  </a:moveTo>
                  <a:lnTo>
                    <a:pt x="5733" y="6002"/>
                  </a:lnTo>
                  <a:lnTo>
                    <a:pt x="10017" y="12847"/>
                  </a:lnTo>
                  <a:lnTo>
                    <a:pt x="13228" y="21244"/>
                  </a:lnTo>
                  <a:lnTo>
                    <a:pt x="15762" y="31217"/>
                  </a:lnTo>
                  <a:lnTo>
                    <a:pt x="18108" y="42828"/>
                  </a:lnTo>
                  <a:lnTo>
                    <a:pt x="20556" y="55942"/>
                  </a:lnTo>
                  <a:lnTo>
                    <a:pt x="23210" y="70291"/>
                  </a:lnTo>
                  <a:lnTo>
                    <a:pt x="26075" y="85584"/>
                  </a:lnTo>
                  <a:lnTo>
                    <a:pt x="29113" y="101569"/>
                  </a:lnTo>
                  <a:lnTo>
                    <a:pt x="32120" y="118044"/>
                  </a:lnTo>
                  <a:lnTo>
                    <a:pt x="34753" y="134862"/>
                  </a:lnTo>
                  <a:lnTo>
                    <a:pt x="36852" y="151912"/>
                  </a:lnTo>
                  <a:lnTo>
                    <a:pt x="38428" y="168954"/>
                  </a:lnTo>
                  <a:lnTo>
                    <a:pt x="39570" y="185630"/>
                  </a:lnTo>
                  <a:lnTo>
                    <a:pt x="40375" y="201775"/>
                  </a:lnTo>
                  <a:lnTo>
                    <a:pt x="40933" y="217396"/>
                  </a:lnTo>
                  <a:lnTo>
                    <a:pt x="41316" y="232580"/>
                  </a:lnTo>
                  <a:lnTo>
                    <a:pt x="41576" y="247341"/>
                  </a:lnTo>
                  <a:lnTo>
                    <a:pt x="41761" y="258737"/>
                  </a:lnTo>
                  <a:lnTo>
                    <a:pt x="41897" y="262800"/>
                  </a:lnTo>
                  <a:lnTo>
                    <a:pt x="41985" y="260444"/>
                  </a:lnTo>
                  <a:lnTo>
                    <a:pt x="42051" y="253768"/>
                  </a:lnTo>
                  <a:lnTo>
                    <a:pt x="42600" y="244872"/>
                  </a:lnTo>
                  <a:lnTo>
                    <a:pt x="44563" y="235712"/>
                  </a:lnTo>
                  <a:lnTo>
                    <a:pt x="48338" y="227318"/>
                  </a:lnTo>
                  <a:lnTo>
                    <a:pt x="53994" y="220144"/>
                  </a:lnTo>
                  <a:lnTo>
                    <a:pt x="61535" y="214435"/>
                  </a:lnTo>
                  <a:lnTo>
                    <a:pt x="70750" y="210145"/>
                  </a:lnTo>
                  <a:lnTo>
                    <a:pt x="80986" y="207374"/>
                  </a:lnTo>
                  <a:lnTo>
                    <a:pt x="91300" y="206467"/>
                  </a:lnTo>
                  <a:lnTo>
                    <a:pt x="101153" y="207443"/>
                  </a:lnTo>
                  <a:lnTo>
                    <a:pt x="110391" y="210042"/>
                  </a:lnTo>
                  <a:lnTo>
                    <a:pt x="119055" y="213920"/>
                  </a:lnTo>
                  <a:lnTo>
                    <a:pt x="127252" y="218747"/>
                  </a:lnTo>
                  <a:lnTo>
                    <a:pt x="135098" y="224257"/>
                  </a:lnTo>
                  <a:lnTo>
                    <a:pt x="142689" y="230246"/>
                  </a:lnTo>
                  <a:lnTo>
                    <a:pt x="150088" y="236576"/>
                  </a:lnTo>
                  <a:lnTo>
                    <a:pt x="157026" y="243469"/>
                  </a:lnTo>
                  <a:lnTo>
                    <a:pt x="162929" y="251468"/>
                  </a:lnTo>
                  <a:lnTo>
                    <a:pt x="167553" y="260772"/>
                  </a:lnTo>
                  <a:lnTo>
                    <a:pt x="170657" y="270954"/>
                  </a:lnTo>
                  <a:lnTo>
                    <a:pt x="171840" y="281174"/>
                  </a:lnTo>
                  <a:lnTo>
                    <a:pt x="171068" y="290930"/>
                  </a:lnTo>
                  <a:lnTo>
                    <a:pt x="168278" y="299920"/>
                  </a:lnTo>
                  <a:lnTo>
                    <a:pt x="163214" y="307878"/>
                  </a:lnTo>
                  <a:lnTo>
                    <a:pt x="155957" y="314776"/>
                  </a:lnTo>
                  <a:lnTo>
                    <a:pt x="146849" y="320594"/>
                  </a:lnTo>
                  <a:lnTo>
                    <a:pt x="136304" y="325219"/>
                  </a:lnTo>
                  <a:lnTo>
                    <a:pt x="124705" y="328705"/>
                  </a:lnTo>
                  <a:lnTo>
                    <a:pt x="112579" y="331241"/>
                  </a:lnTo>
                  <a:lnTo>
                    <a:pt x="99197" y="333310"/>
                  </a:lnTo>
                  <a:lnTo>
                    <a:pt x="81158" y="335097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27834" y="3011150"/>
              <a:ext cx="116626" cy="184453"/>
            </a:xfrm>
            <a:custGeom>
              <a:avLst/>
              <a:gdLst/>
              <a:ahLst/>
              <a:cxnLst/>
              <a:rect l="0" t="0" r="0" b="0"/>
              <a:pathLst>
                <a:path w="116626" h="184453">
                  <a:moveTo>
                    <a:pt x="105285" y="0"/>
                  </a:moveTo>
                  <a:lnTo>
                    <a:pt x="96484" y="3001"/>
                  </a:lnTo>
                  <a:lnTo>
                    <a:pt x="88137" y="6423"/>
                  </a:lnTo>
                  <a:lnTo>
                    <a:pt x="79438" y="10619"/>
                  </a:lnTo>
                  <a:lnTo>
                    <a:pt x="70317" y="15519"/>
                  </a:lnTo>
                  <a:lnTo>
                    <a:pt x="60822" y="21001"/>
                  </a:lnTo>
                  <a:lnTo>
                    <a:pt x="51034" y="26932"/>
                  </a:lnTo>
                  <a:lnTo>
                    <a:pt x="41193" y="33193"/>
                  </a:lnTo>
                  <a:lnTo>
                    <a:pt x="31668" y="39691"/>
                  </a:lnTo>
                  <a:lnTo>
                    <a:pt x="22667" y="46370"/>
                  </a:lnTo>
                  <a:lnTo>
                    <a:pt x="15329" y="53683"/>
                  </a:lnTo>
                  <a:lnTo>
                    <a:pt x="11563" y="61373"/>
                  </a:lnTo>
                  <a:lnTo>
                    <a:pt x="11886" y="67887"/>
                  </a:lnTo>
                  <a:lnTo>
                    <a:pt x="15852" y="72824"/>
                  </a:lnTo>
                  <a:lnTo>
                    <a:pt x="22711" y="76387"/>
                  </a:lnTo>
                  <a:lnTo>
                    <a:pt x="31564" y="79057"/>
                  </a:lnTo>
                  <a:lnTo>
                    <a:pt x="41502" y="81430"/>
                  </a:lnTo>
                  <a:lnTo>
                    <a:pt x="51929" y="83863"/>
                  </a:lnTo>
                  <a:lnTo>
                    <a:pt x="62542" y="86489"/>
                  </a:lnTo>
                  <a:lnTo>
                    <a:pt x="73204" y="89327"/>
                  </a:lnTo>
                  <a:lnTo>
                    <a:pt x="83847" y="92360"/>
                  </a:lnTo>
                  <a:lnTo>
                    <a:pt x="93961" y="96042"/>
                  </a:lnTo>
                  <a:lnTo>
                    <a:pt x="102624" y="101255"/>
                  </a:lnTo>
                  <a:lnTo>
                    <a:pt x="109439" y="108354"/>
                  </a:lnTo>
                  <a:lnTo>
                    <a:pt x="114186" y="117054"/>
                  </a:lnTo>
                  <a:lnTo>
                    <a:pt x="116557" y="126728"/>
                  </a:lnTo>
                  <a:lnTo>
                    <a:pt x="116625" y="136892"/>
                  </a:lnTo>
                  <a:lnTo>
                    <a:pt x="114588" y="146951"/>
                  </a:lnTo>
                  <a:lnTo>
                    <a:pt x="110570" y="156157"/>
                  </a:lnTo>
                  <a:lnTo>
                    <a:pt x="104833" y="164186"/>
                  </a:lnTo>
                  <a:lnTo>
                    <a:pt x="97561" y="170913"/>
                  </a:lnTo>
                  <a:lnTo>
                    <a:pt x="88786" y="176221"/>
                  </a:lnTo>
                  <a:lnTo>
                    <a:pt x="78668" y="180198"/>
                  </a:lnTo>
                  <a:lnTo>
                    <a:pt x="67621" y="182905"/>
                  </a:lnTo>
                  <a:lnTo>
                    <a:pt x="56215" y="184290"/>
                  </a:lnTo>
                  <a:lnTo>
                    <a:pt x="44816" y="184452"/>
                  </a:lnTo>
                  <a:lnTo>
                    <a:pt x="34025" y="183761"/>
                  </a:lnTo>
                  <a:lnTo>
                    <a:pt x="23697" y="182700"/>
                  </a:lnTo>
                  <a:lnTo>
                    <a:pt x="12928" y="1811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17347" y="3200663"/>
              <a:ext cx="48750" cy="136871"/>
            </a:xfrm>
            <a:custGeom>
              <a:avLst/>
              <a:gdLst/>
              <a:ahLst/>
              <a:cxnLst/>
              <a:rect l="0" t="0" r="0" b="0"/>
              <a:pathLst>
                <a:path w="48750" h="136871">
                  <a:moveTo>
                    <a:pt x="31586" y="0"/>
                  </a:moveTo>
                  <a:lnTo>
                    <a:pt x="34519" y="8801"/>
                  </a:lnTo>
                  <a:lnTo>
                    <a:pt x="37301" y="17148"/>
                  </a:lnTo>
                  <a:lnTo>
                    <a:pt x="40197" y="25851"/>
                  </a:lnTo>
                  <a:lnTo>
                    <a:pt x="43064" y="35145"/>
                  </a:lnTo>
                  <a:lnTo>
                    <a:pt x="45580" y="45288"/>
                  </a:lnTo>
                  <a:lnTo>
                    <a:pt x="47582" y="56325"/>
                  </a:lnTo>
                  <a:lnTo>
                    <a:pt x="48749" y="67818"/>
                  </a:lnTo>
                  <a:lnTo>
                    <a:pt x="48547" y="78992"/>
                  </a:lnTo>
                  <a:lnTo>
                    <a:pt x="46809" y="89423"/>
                  </a:lnTo>
                  <a:lnTo>
                    <a:pt x="43522" y="98882"/>
                  </a:lnTo>
                  <a:lnTo>
                    <a:pt x="38648" y="107163"/>
                  </a:lnTo>
                  <a:lnTo>
                    <a:pt x="32347" y="114281"/>
                  </a:lnTo>
                  <a:lnTo>
                    <a:pt x="25342" y="120265"/>
                  </a:lnTo>
                  <a:lnTo>
                    <a:pt x="18138" y="125643"/>
                  </a:lnTo>
                  <a:lnTo>
                    <a:pt x="10108" y="13089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7854259" y="2800580"/>
            <a:ext cx="255738" cy="379027"/>
          </a:xfrm>
          <a:custGeom>
            <a:avLst/>
            <a:gdLst/>
            <a:ahLst/>
            <a:cxnLst/>
            <a:rect l="0" t="0" r="0" b="0"/>
            <a:pathLst>
              <a:path w="255738" h="379027">
                <a:moveTo>
                  <a:pt x="0" y="0"/>
                </a:moveTo>
                <a:lnTo>
                  <a:pt x="134" y="11601"/>
                </a:lnTo>
                <a:lnTo>
                  <a:pt x="1414" y="21450"/>
                </a:lnTo>
                <a:lnTo>
                  <a:pt x="3998" y="30464"/>
                </a:lnTo>
                <a:lnTo>
                  <a:pt x="7372" y="39251"/>
                </a:lnTo>
                <a:lnTo>
                  <a:pt x="10708" y="48575"/>
                </a:lnTo>
                <a:lnTo>
                  <a:pt x="13540" y="58800"/>
                </a:lnTo>
                <a:lnTo>
                  <a:pt x="15908" y="69783"/>
                </a:lnTo>
                <a:lnTo>
                  <a:pt x="18178" y="81078"/>
                </a:lnTo>
                <a:lnTo>
                  <a:pt x="20585" y="92391"/>
                </a:lnTo>
                <a:lnTo>
                  <a:pt x="23050" y="103919"/>
                </a:lnTo>
                <a:lnTo>
                  <a:pt x="25257" y="116249"/>
                </a:lnTo>
                <a:lnTo>
                  <a:pt x="27042" y="129656"/>
                </a:lnTo>
                <a:lnTo>
                  <a:pt x="28395" y="144100"/>
                </a:lnTo>
                <a:lnTo>
                  <a:pt x="29379" y="159406"/>
                </a:lnTo>
                <a:lnTo>
                  <a:pt x="30075" y="175375"/>
                </a:lnTo>
                <a:lnTo>
                  <a:pt x="30559" y="191827"/>
                </a:lnTo>
                <a:lnTo>
                  <a:pt x="30892" y="208623"/>
                </a:lnTo>
                <a:lnTo>
                  <a:pt x="31113" y="225655"/>
                </a:lnTo>
                <a:lnTo>
                  <a:pt x="31094" y="242684"/>
                </a:lnTo>
                <a:lnTo>
                  <a:pt x="30549" y="259350"/>
                </a:lnTo>
                <a:lnTo>
                  <a:pt x="29370" y="275488"/>
                </a:lnTo>
                <a:lnTo>
                  <a:pt x="27764" y="291105"/>
                </a:lnTo>
                <a:lnTo>
                  <a:pt x="26147" y="306286"/>
                </a:lnTo>
                <a:lnTo>
                  <a:pt x="24751" y="321100"/>
                </a:lnTo>
                <a:lnTo>
                  <a:pt x="23171" y="334521"/>
                </a:lnTo>
                <a:lnTo>
                  <a:pt x="20713" y="343064"/>
                </a:lnTo>
                <a:lnTo>
                  <a:pt x="17864" y="344593"/>
                </a:lnTo>
                <a:lnTo>
                  <a:pt x="15552" y="340904"/>
                </a:lnTo>
                <a:lnTo>
                  <a:pt x="14079" y="333912"/>
                </a:lnTo>
                <a:lnTo>
                  <a:pt x="13608" y="325097"/>
                </a:lnTo>
                <a:lnTo>
                  <a:pt x="14111" y="315359"/>
                </a:lnTo>
                <a:lnTo>
                  <a:pt x="15435" y="305176"/>
                </a:lnTo>
                <a:lnTo>
                  <a:pt x="17396" y="294787"/>
                </a:lnTo>
                <a:lnTo>
                  <a:pt x="19840" y="284315"/>
                </a:lnTo>
                <a:lnTo>
                  <a:pt x="22955" y="274142"/>
                </a:lnTo>
                <a:lnTo>
                  <a:pt x="27258" y="264905"/>
                </a:lnTo>
                <a:lnTo>
                  <a:pt x="32933" y="256888"/>
                </a:lnTo>
                <a:lnTo>
                  <a:pt x="39863" y="250521"/>
                </a:lnTo>
                <a:lnTo>
                  <a:pt x="47810" y="246523"/>
                </a:lnTo>
                <a:lnTo>
                  <a:pt x="56520" y="245066"/>
                </a:lnTo>
                <a:lnTo>
                  <a:pt x="65451" y="246020"/>
                </a:lnTo>
                <a:lnTo>
                  <a:pt x="73826" y="249236"/>
                </a:lnTo>
                <a:lnTo>
                  <a:pt x="81265" y="254399"/>
                </a:lnTo>
                <a:lnTo>
                  <a:pt x="87750" y="261269"/>
                </a:lnTo>
                <a:lnTo>
                  <a:pt x="93420" y="269766"/>
                </a:lnTo>
                <a:lnTo>
                  <a:pt x="98454" y="279699"/>
                </a:lnTo>
                <a:lnTo>
                  <a:pt x="102854" y="290790"/>
                </a:lnTo>
                <a:lnTo>
                  <a:pt x="106445" y="302758"/>
                </a:lnTo>
                <a:lnTo>
                  <a:pt x="109225" y="315297"/>
                </a:lnTo>
                <a:lnTo>
                  <a:pt x="112171" y="325869"/>
                </a:lnTo>
                <a:lnTo>
                  <a:pt x="115990" y="330873"/>
                </a:lnTo>
                <a:lnTo>
                  <a:pt x="119789" y="330432"/>
                </a:lnTo>
                <a:lnTo>
                  <a:pt x="123383" y="326204"/>
                </a:lnTo>
                <a:lnTo>
                  <a:pt x="127356" y="320093"/>
                </a:lnTo>
                <a:lnTo>
                  <a:pt x="132714" y="313949"/>
                </a:lnTo>
                <a:lnTo>
                  <a:pt x="139887" y="308724"/>
                </a:lnTo>
                <a:lnTo>
                  <a:pt x="148793" y="304659"/>
                </a:lnTo>
                <a:lnTo>
                  <a:pt x="159130" y="301658"/>
                </a:lnTo>
                <a:lnTo>
                  <a:pt x="170555" y="299503"/>
                </a:lnTo>
                <a:lnTo>
                  <a:pt x="182441" y="297655"/>
                </a:lnTo>
                <a:lnTo>
                  <a:pt x="193945" y="295322"/>
                </a:lnTo>
                <a:lnTo>
                  <a:pt x="204634" y="292103"/>
                </a:lnTo>
                <a:lnTo>
                  <a:pt x="214451" y="287798"/>
                </a:lnTo>
                <a:lnTo>
                  <a:pt x="223513" y="282232"/>
                </a:lnTo>
                <a:lnTo>
                  <a:pt x="231973" y="275444"/>
                </a:lnTo>
                <a:lnTo>
                  <a:pt x="239655" y="267462"/>
                </a:lnTo>
                <a:lnTo>
                  <a:pt x="246072" y="258210"/>
                </a:lnTo>
                <a:lnTo>
                  <a:pt x="251049" y="247776"/>
                </a:lnTo>
                <a:lnTo>
                  <a:pt x="254391" y="236687"/>
                </a:lnTo>
                <a:lnTo>
                  <a:pt x="255737" y="225785"/>
                </a:lnTo>
                <a:lnTo>
                  <a:pt x="255079" y="215545"/>
                </a:lnTo>
                <a:lnTo>
                  <a:pt x="252536" y="206554"/>
                </a:lnTo>
                <a:lnTo>
                  <a:pt x="248169" y="199652"/>
                </a:lnTo>
                <a:lnTo>
                  <a:pt x="242203" y="195094"/>
                </a:lnTo>
                <a:lnTo>
                  <a:pt x="235116" y="192815"/>
                </a:lnTo>
                <a:lnTo>
                  <a:pt x="227529" y="192707"/>
                </a:lnTo>
                <a:lnTo>
                  <a:pt x="219839" y="194481"/>
                </a:lnTo>
                <a:lnTo>
                  <a:pt x="212223" y="197753"/>
                </a:lnTo>
                <a:lnTo>
                  <a:pt x="204728" y="202148"/>
                </a:lnTo>
                <a:lnTo>
                  <a:pt x="197358" y="207360"/>
                </a:lnTo>
                <a:lnTo>
                  <a:pt x="190256" y="213313"/>
                </a:lnTo>
                <a:lnTo>
                  <a:pt x="183706" y="220140"/>
                </a:lnTo>
                <a:lnTo>
                  <a:pt x="177815" y="227844"/>
                </a:lnTo>
                <a:lnTo>
                  <a:pt x="172537" y="236306"/>
                </a:lnTo>
                <a:lnTo>
                  <a:pt x="167757" y="245365"/>
                </a:lnTo>
                <a:lnTo>
                  <a:pt x="163360" y="254873"/>
                </a:lnTo>
                <a:lnTo>
                  <a:pt x="159405" y="264868"/>
                </a:lnTo>
                <a:lnTo>
                  <a:pt x="156121" y="275563"/>
                </a:lnTo>
                <a:lnTo>
                  <a:pt x="153587" y="287013"/>
                </a:lnTo>
                <a:lnTo>
                  <a:pt x="152055" y="298974"/>
                </a:lnTo>
                <a:lnTo>
                  <a:pt x="152007" y="311002"/>
                </a:lnTo>
                <a:lnTo>
                  <a:pt x="153577" y="322825"/>
                </a:lnTo>
                <a:lnTo>
                  <a:pt x="156751" y="334034"/>
                </a:lnTo>
                <a:lnTo>
                  <a:pt x="161548" y="344029"/>
                </a:lnTo>
                <a:lnTo>
                  <a:pt x="167815" y="352595"/>
                </a:lnTo>
                <a:lnTo>
                  <a:pt x="175447" y="359684"/>
                </a:lnTo>
                <a:lnTo>
                  <a:pt x="184464" y="365238"/>
                </a:lnTo>
                <a:lnTo>
                  <a:pt x="194731" y="369383"/>
                </a:lnTo>
                <a:lnTo>
                  <a:pt x="205412" y="372379"/>
                </a:lnTo>
                <a:lnTo>
                  <a:pt x="216103" y="374815"/>
                </a:lnTo>
                <a:lnTo>
                  <a:pt x="227741" y="376908"/>
                </a:lnTo>
                <a:lnTo>
                  <a:pt x="242156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8323085" y="2822175"/>
            <a:ext cx="594553" cy="389017"/>
            <a:chOff x="8323085" y="2822175"/>
            <a:chExt cx="594553" cy="389017"/>
          </a:xfrm>
        </p:grpSpPr>
        <p:sp>
          <p:nvSpPr>
            <p:cNvPr id="122" name="Freeform 121"/>
            <p:cNvSpPr/>
            <p:nvPr/>
          </p:nvSpPr>
          <p:spPr>
            <a:xfrm>
              <a:off x="8323085" y="3010312"/>
              <a:ext cx="99714" cy="152342"/>
            </a:xfrm>
            <a:custGeom>
              <a:avLst/>
              <a:gdLst/>
              <a:ahLst/>
              <a:cxnLst/>
              <a:rect l="0" t="0" r="0" b="0"/>
              <a:pathLst>
                <a:path w="99714" h="152342">
                  <a:moveTo>
                    <a:pt x="89184" y="11366"/>
                  </a:moveTo>
                  <a:lnTo>
                    <a:pt x="83183" y="5700"/>
                  </a:lnTo>
                  <a:lnTo>
                    <a:pt x="76338" y="2056"/>
                  </a:lnTo>
                  <a:lnTo>
                    <a:pt x="67960" y="156"/>
                  </a:lnTo>
                  <a:lnTo>
                    <a:pt x="58677" y="0"/>
                  </a:lnTo>
                  <a:lnTo>
                    <a:pt x="49659" y="1916"/>
                  </a:lnTo>
                  <a:lnTo>
                    <a:pt x="41554" y="5894"/>
                  </a:lnTo>
                  <a:lnTo>
                    <a:pt x="34334" y="11640"/>
                  </a:lnTo>
                  <a:lnTo>
                    <a:pt x="27578" y="18772"/>
                  </a:lnTo>
                  <a:lnTo>
                    <a:pt x="20974" y="26937"/>
                  </a:lnTo>
                  <a:lnTo>
                    <a:pt x="14692" y="36009"/>
                  </a:lnTo>
                  <a:lnTo>
                    <a:pt x="9292" y="46074"/>
                  </a:lnTo>
                  <a:lnTo>
                    <a:pt x="5029" y="57098"/>
                  </a:lnTo>
                  <a:lnTo>
                    <a:pt x="2013" y="68771"/>
                  </a:lnTo>
                  <a:lnTo>
                    <a:pt x="361" y="80605"/>
                  </a:lnTo>
                  <a:lnTo>
                    <a:pt x="0" y="92302"/>
                  </a:lnTo>
                  <a:lnTo>
                    <a:pt x="877" y="103597"/>
                  </a:lnTo>
                  <a:lnTo>
                    <a:pt x="3053" y="114183"/>
                  </a:lnTo>
                  <a:lnTo>
                    <a:pt x="6448" y="123958"/>
                  </a:lnTo>
                  <a:lnTo>
                    <a:pt x="11183" y="132675"/>
                  </a:lnTo>
                  <a:lnTo>
                    <a:pt x="17643" y="139859"/>
                  </a:lnTo>
                  <a:lnTo>
                    <a:pt x="25875" y="145391"/>
                  </a:lnTo>
                  <a:lnTo>
                    <a:pt x="35488" y="149293"/>
                  </a:lnTo>
                  <a:lnTo>
                    <a:pt x="45851" y="151554"/>
                  </a:lnTo>
                  <a:lnTo>
                    <a:pt x="56507" y="152341"/>
                  </a:lnTo>
                  <a:lnTo>
                    <a:pt x="66781" y="152087"/>
                  </a:lnTo>
                  <a:lnTo>
                    <a:pt x="76699" y="151374"/>
                  </a:lnTo>
                  <a:lnTo>
                    <a:pt x="87122" y="150144"/>
                  </a:lnTo>
                  <a:lnTo>
                    <a:pt x="99713" y="148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48332" y="3043317"/>
              <a:ext cx="111338" cy="107683"/>
            </a:xfrm>
            <a:custGeom>
              <a:avLst/>
              <a:gdLst/>
              <a:ahLst/>
              <a:cxnLst/>
              <a:rect l="0" t="0" r="0" b="0"/>
              <a:pathLst>
                <a:path w="111338" h="107683">
                  <a:moveTo>
                    <a:pt x="6051" y="41532"/>
                  </a:moveTo>
                  <a:lnTo>
                    <a:pt x="8984" y="50334"/>
                  </a:lnTo>
                  <a:lnTo>
                    <a:pt x="11767" y="58681"/>
                  </a:lnTo>
                  <a:lnTo>
                    <a:pt x="14666" y="67379"/>
                  </a:lnTo>
                  <a:lnTo>
                    <a:pt x="17707" y="76500"/>
                  </a:lnTo>
                  <a:lnTo>
                    <a:pt x="20871" y="85995"/>
                  </a:lnTo>
                  <a:lnTo>
                    <a:pt x="24098" y="95737"/>
                  </a:lnTo>
                  <a:lnTo>
                    <a:pt x="26021" y="103895"/>
                  </a:lnTo>
                  <a:lnTo>
                    <a:pt x="25312" y="107682"/>
                  </a:lnTo>
                  <a:lnTo>
                    <a:pt x="23028" y="106969"/>
                  </a:lnTo>
                  <a:lnTo>
                    <a:pt x="20016" y="102909"/>
                  </a:lnTo>
                  <a:lnTo>
                    <a:pt x="16681" y="96604"/>
                  </a:lnTo>
                  <a:lnTo>
                    <a:pt x="13211" y="88836"/>
                  </a:lnTo>
                  <a:lnTo>
                    <a:pt x="9696" y="80113"/>
                  </a:lnTo>
                  <a:lnTo>
                    <a:pt x="6334" y="70603"/>
                  </a:lnTo>
                  <a:lnTo>
                    <a:pt x="3446" y="60213"/>
                  </a:lnTo>
                  <a:lnTo>
                    <a:pt x="1182" y="48965"/>
                  </a:lnTo>
                  <a:lnTo>
                    <a:pt x="0" y="37475"/>
                  </a:lnTo>
                  <a:lnTo>
                    <a:pt x="719" y="26824"/>
                  </a:lnTo>
                  <a:lnTo>
                    <a:pt x="3617" y="17561"/>
                  </a:lnTo>
                  <a:lnTo>
                    <a:pt x="8496" y="10038"/>
                  </a:lnTo>
                  <a:lnTo>
                    <a:pt x="14976" y="4658"/>
                  </a:lnTo>
                  <a:lnTo>
                    <a:pt x="22666" y="1415"/>
                  </a:lnTo>
                  <a:lnTo>
                    <a:pt x="31234" y="0"/>
                  </a:lnTo>
                  <a:lnTo>
                    <a:pt x="40420" y="13"/>
                  </a:lnTo>
                  <a:lnTo>
                    <a:pt x="50032" y="1083"/>
                  </a:lnTo>
                  <a:lnTo>
                    <a:pt x="59866" y="2753"/>
                  </a:lnTo>
                  <a:lnTo>
                    <a:pt x="70861" y="4651"/>
                  </a:lnTo>
                  <a:lnTo>
                    <a:pt x="86217" y="6935"/>
                  </a:lnTo>
                  <a:lnTo>
                    <a:pt x="111337" y="9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80725" y="307432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53"/>
                  </a:lnTo>
                  <a:lnTo>
                    <a:pt x="3695" y="46371"/>
                  </a:lnTo>
                  <a:lnTo>
                    <a:pt x="5546" y="59490"/>
                  </a:lnTo>
                  <a:lnTo>
                    <a:pt x="7713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91253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51671" y="3043833"/>
              <a:ext cx="104144" cy="144203"/>
            </a:xfrm>
            <a:custGeom>
              <a:avLst/>
              <a:gdLst/>
              <a:ahLst/>
              <a:cxnLst/>
              <a:rect l="0" t="0" r="0" b="0"/>
              <a:pathLst>
                <a:path w="104144" h="144203">
                  <a:moveTo>
                    <a:pt x="13283" y="51545"/>
                  </a:moveTo>
                  <a:lnTo>
                    <a:pt x="19217" y="57345"/>
                  </a:lnTo>
                  <a:lnTo>
                    <a:pt x="25423" y="62270"/>
                  </a:lnTo>
                  <a:lnTo>
                    <a:pt x="32522" y="66763"/>
                  </a:lnTo>
                  <a:lnTo>
                    <a:pt x="40635" y="70638"/>
                  </a:lnTo>
                  <a:lnTo>
                    <a:pt x="49929" y="73355"/>
                  </a:lnTo>
                  <a:lnTo>
                    <a:pt x="60363" y="74701"/>
                  </a:lnTo>
                  <a:lnTo>
                    <a:pt x="71270" y="74457"/>
                  </a:lnTo>
                  <a:lnTo>
                    <a:pt x="81511" y="72243"/>
                  </a:lnTo>
                  <a:lnTo>
                    <a:pt x="90486" y="68051"/>
                  </a:lnTo>
                  <a:lnTo>
                    <a:pt x="97643" y="62321"/>
                  </a:lnTo>
                  <a:lnTo>
                    <a:pt x="102242" y="55729"/>
                  </a:lnTo>
                  <a:lnTo>
                    <a:pt x="104143" y="48746"/>
                  </a:lnTo>
                  <a:lnTo>
                    <a:pt x="103674" y="41620"/>
                  </a:lnTo>
                  <a:lnTo>
                    <a:pt x="101324" y="34465"/>
                  </a:lnTo>
                  <a:lnTo>
                    <a:pt x="97563" y="27327"/>
                  </a:lnTo>
                  <a:lnTo>
                    <a:pt x="92619" y="20382"/>
                  </a:lnTo>
                  <a:lnTo>
                    <a:pt x="86487" y="13937"/>
                  </a:lnTo>
                  <a:lnTo>
                    <a:pt x="79257" y="8132"/>
                  </a:lnTo>
                  <a:lnTo>
                    <a:pt x="71115" y="3419"/>
                  </a:lnTo>
                  <a:lnTo>
                    <a:pt x="62274" y="616"/>
                  </a:lnTo>
                  <a:lnTo>
                    <a:pt x="52921" y="0"/>
                  </a:lnTo>
                  <a:lnTo>
                    <a:pt x="43369" y="1536"/>
                  </a:lnTo>
                  <a:lnTo>
                    <a:pt x="34037" y="5151"/>
                  </a:lnTo>
                  <a:lnTo>
                    <a:pt x="25142" y="10587"/>
                  </a:lnTo>
                  <a:lnTo>
                    <a:pt x="17034" y="17641"/>
                  </a:lnTo>
                  <a:lnTo>
                    <a:pt x="10266" y="26262"/>
                  </a:lnTo>
                  <a:lnTo>
                    <a:pt x="5021" y="36278"/>
                  </a:lnTo>
                  <a:lnTo>
                    <a:pt x="1484" y="47424"/>
                  </a:lnTo>
                  <a:lnTo>
                    <a:pt x="0" y="59429"/>
                  </a:lnTo>
                  <a:lnTo>
                    <a:pt x="558" y="72051"/>
                  </a:lnTo>
                  <a:lnTo>
                    <a:pt x="2861" y="84779"/>
                  </a:lnTo>
                  <a:lnTo>
                    <a:pt x="6535" y="96865"/>
                  </a:lnTo>
                  <a:lnTo>
                    <a:pt x="11227" y="107949"/>
                  </a:lnTo>
                  <a:lnTo>
                    <a:pt x="16814" y="117864"/>
                  </a:lnTo>
                  <a:lnTo>
                    <a:pt x="23387" y="126460"/>
                  </a:lnTo>
                  <a:lnTo>
                    <a:pt x="30913" y="133785"/>
                  </a:lnTo>
                  <a:lnTo>
                    <a:pt x="39085" y="139552"/>
                  </a:lnTo>
                  <a:lnTo>
                    <a:pt x="47416" y="143079"/>
                  </a:lnTo>
                  <a:lnTo>
                    <a:pt x="55608" y="144202"/>
                  </a:lnTo>
                  <a:lnTo>
                    <a:pt x="63450" y="143506"/>
                  </a:lnTo>
                  <a:lnTo>
                    <a:pt x="71612" y="141992"/>
                  </a:lnTo>
                  <a:lnTo>
                    <a:pt x="81922" y="139527"/>
                  </a:lnTo>
                  <a:lnTo>
                    <a:pt x="97510" y="135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96500" y="2822175"/>
              <a:ext cx="121138" cy="389017"/>
            </a:xfrm>
            <a:custGeom>
              <a:avLst/>
              <a:gdLst/>
              <a:ahLst/>
              <a:cxnLst/>
              <a:rect l="0" t="0" r="0" b="0"/>
              <a:pathLst>
                <a:path w="121138" h="389017">
                  <a:moveTo>
                    <a:pt x="79023" y="294260"/>
                  </a:moveTo>
                  <a:lnTo>
                    <a:pt x="81822" y="285459"/>
                  </a:lnTo>
                  <a:lnTo>
                    <a:pt x="83324" y="277112"/>
                  </a:lnTo>
                  <a:lnTo>
                    <a:pt x="83622" y="268422"/>
                  </a:lnTo>
                  <a:lnTo>
                    <a:pt x="82597" y="259647"/>
                  </a:lnTo>
                  <a:lnTo>
                    <a:pt x="79833" y="251449"/>
                  </a:lnTo>
                  <a:lnTo>
                    <a:pt x="75263" y="244177"/>
                  </a:lnTo>
                  <a:lnTo>
                    <a:pt x="69275" y="238332"/>
                  </a:lnTo>
                  <a:lnTo>
                    <a:pt x="62507" y="234697"/>
                  </a:lnTo>
                  <a:lnTo>
                    <a:pt x="55405" y="233487"/>
                  </a:lnTo>
                  <a:lnTo>
                    <a:pt x="48201" y="234608"/>
                  </a:lnTo>
                  <a:lnTo>
                    <a:pt x="40993" y="237938"/>
                  </a:lnTo>
                  <a:lnTo>
                    <a:pt x="33818" y="243178"/>
                  </a:lnTo>
                  <a:lnTo>
                    <a:pt x="26850" y="250099"/>
                  </a:lnTo>
                  <a:lnTo>
                    <a:pt x="20391" y="258630"/>
                  </a:lnTo>
                  <a:lnTo>
                    <a:pt x="14565" y="268586"/>
                  </a:lnTo>
                  <a:lnTo>
                    <a:pt x="9501" y="279693"/>
                  </a:lnTo>
                  <a:lnTo>
                    <a:pt x="5396" y="291670"/>
                  </a:lnTo>
                  <a:lnTo>
                    <a:pt x="2273" y="304274"/>
                  </a:lnTo>
                  <a:lnTo>
                    <a:pt x="330" y="316990"/>
                  </a:lnTo>
                  <a:lnTo>
                    <a:pt x="0" y="329067"/>
                  </a:lnTo>
                  <a:lnTo>
                    <a:pt x="1381" y="340137"/>
                  </a:lnTo>
                  <a:lnTo>
                    <a:pt x="4596" y="349703"/>
                  </a:lnTo>
                  <a:lnTo>
                    <a:pt x="9952" y="357000"/>
                  </a:lnTo>
                  <a:lnTo>
                    <a:pt x="17399" y="361826"/>
                  </a:lnTo>
                  <a:lnTo>
                    <a:pt x="26297" y="364286"/>
                  </a:lnTo>
                  <a:lnTo>
                    <a:pt x="35638" y="364517"/>
                  </a:lnTo>
                  <a:lnTo>
                    <a:pt x="44802" y="362816"/>
                  </a:lnTo>
                  <a:lnTo>
                    <a:pt x="53560" y="359254"/>
                  </a:lnTo>
                  <a:lnTo>
                    <a:pt x="61895" y="353599"/>
                  </a:lnTo>
                  <a:lnTo>
                    <a:pt x="69863" y="345905"/>
                  </a:lnTo>
                  <a:lnTo>
                    <a:pt x="77385" y="336317"/>
                  </a:lnTo>
                  <a:lnTo>
                    <a:pt x="84224" y="324908"/>
                  </a:lnTo>
                  <a:lnTo>
                    <a:pt x="90307" y="311899"/>
                  </a:lnTo>
                  <a:lnTo>
                    <a:pt x="95547" y="297605"/>
                  </a:lnTo>
                  <a:lnTo>
                    <a:pt x="99769" y="282341"/>
                  </a:lnTo>
                  <a:lnTo>
                    <a:pt x="102984" y="266381"/>
                  </a:lnTo>
                  <a:lnTo>
                    <a:pt x="105499" y="250259"/>
                  </a:lnTo>
                  <a:lnTo>
                    <a:pt x="107809" y="234742"/>
                  </a:lnTo>
                  <a:lnTo>
                    <a:pt x="110218" y="220183"/>
                  </a:lnTo>
                  <a:lnTo>
                    <a:pt x="112668" y="206102"/>
                  </a:lnTo>
                  <a:lnTo>
                    <a:pt x="114861" y="191427"/>
                  </a:lnTo>
                  <a:lnTo>
                    <a:pt x="116632" y="175582"/>
                  </a:lnTo>
                  <a:lnTo>
                    <a:pt x="117973" y="158496"/>
                  </a:lnTo>
                  <a:lnTo>
                    <a:pt x="118949" y="140335"/>
                  </a:lnTo>
                  <a:lnTo>
                    <a:pt x="119635" y="121342"/>
                  </a:lnTo>
                  <a:lnTo>
                    <a:pt x="119941" y="102061"/>
                  </a:lnTo>
                  <a:lnTo>
                    <a:pt x="119623" y="83285"/>
                  </a:lnTo>
                  <a:lnTo>
                    <a:pt x="118594" y="65410"/>
                  </a:lnTo>
                  <a:lnTo>
                    <a:pt x="116921" y="48632"/>
                  </a:lnTo>
                  <a:lnTo>
                    <a:pt x="114728" y="33123"/>
                  </a:lnTo>
                  <a:lnTo>
                    <a:pt x="112127" y="18879"/>
                  </a:lnTo>
                  <a:lnTo>
                    <a:pt x="108780" y="7188"/>
                  </a:lnTo>
                  <a:lnTo>
                    <a:pt x="104660" y="583"/>
                  </a:lnTo>
                  <a:lnTo>
                    <a:pt x="100771" y="0"/>
                  </a:lnTo>
                  <a:lnTo>
                    <a:pt x="97600" y="4977"/>
                  </a:lnTo>
                  <a:lnTo>
                    <a:pt x="95197" y="14478"/>
                  </a:lnTo>
                  <a:lnTo>
                    <a:pt x="93454" y="27248"/>
                  </a:lnTo>
                  <a:lnTo>
                    <a:pt x="92221" y="42043"/>
                  </a:lnTo>
                  <a:lnTo>
                    <a:pt x="91369" y="58009"/>
                  </a:lnTo>
                  <a:lnTo>
                    <a:pt x="90953" y="74801"/>
                  </a:lnTo>
                  <a:lnTo>
                    <a:pt x="91202" y="92445"/>
                  </a:lnTo>
                  <a:lnTo>
                    <a:pt x="92179" y="110910"/>
                  </a:lnTo>
                  <a:lnTo>
                    <a:pt x="93650" y="130075"/>
                  </a:lnTo>
                  <a:lnTo>
                    <a:pt x="95175" y="149789"/>
                  </a:lnTo>
                  <a:lnTo>
                    <a:pt x="96501" y="169901"/>
                  </a:lnTo>
                  <a:lnTo>
                    <a:pt x="97711" y="189968"/>
                  </a:lnTo>
                  <a:lnTo>
                    <a:pt x="99130" y="209289"/>
                  </a:lnTo>
                  <a:lnTo>
                    <a:pt x="100932" y="227546"/>
                  </a:lnTo>
                  <a:lnTo>
                    <a:pt x="102974" y="244924"/>
                  </a:lnTo>
                  <a:lnTo>
                    <a:pt x="104890" y="261901"/>
                  </a:lnTo>
                  <a:lnTo>
                    <a:pt x="106482" y="278799"/>
                  </a:lnTo>
                  <a:lnTo>
                    <a:pt x="107871" y="295438"/>
                  </a:lnTo>
                  <a:lnTo>
                    <a:pt x="109412" y="311246"/>
                  </a:lnTo>
                  <a:lnTo>
                    <a:pt x="111296" y="325948"/>
                  </a:lnTo>
                  <a:lnTo>
                    <a:pt x="113401" y="339334"/>
                  </a:lnTo>
                  <a:lnTo>
                    <a:pt x="115582" y="352514"/>
                  </a:lnTo>
                  <a:lnTo>
                    <a:pt x="118033" y="367761"/>
                  </a:lnTo>
                  <a:lnTo>
                    <a:pt x="121137" y="389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968621" y="3569160"/>
            <a:ext cx="2811110" cy="589597"/>
            <a:chOff x="968621" y="3569160"/>
            <a:chExt cx="2811110" cy="589597"/>
          </a:xfrm>
        </p:grpSpPr>
        <p:sp>
          <p:nvSpPr>
            <p:cNvPr id="129" name="Freeform 128"/>
            <p:cNvSpPr/>
            <p:nvPr/>
          </p:nvSpPr>
          <p:spPr>
            <a:xfrm>
              <a:off x="1022516" y="3658213"/>
              <a:ext cx="125091" cy="500544"/>
            </a:xfrm>
            <a:custGeom>
              <a:avLst/>
              <a:gdLst/>
              <a:ahLst/>
              <a:cxnLst/>
              <a:rect l="0" t="0" r="0" b="0"/>
              <a:pathLst>
                <a:path w="125091" h="500544">
                  <a:moveTo>
                    <a:pt x="40862" y="500543"/>
                  </a:moveTo>
                  <a:lnTo>
                    <a:pt x="37995" y="488741"/>
                  </a:lnTo>
                  <a:lnTo>
                    <a:pt x="35853" y="476972"/>
                  </a:lnTo>
                  <a:lnTo>
                    <a:pt x="34250" y="464081"/>
                  </a:lnTo>
                  <a:lnTo>
                    <a:pt x="33069" y="450233"/>
                  </a:lnTo>
                  <a:lnTo>
                    <a:pt x="32221" y="435905"/>
                  </a:lnTo>
                  <a:lnTo>
                    <a:pt x="31619" y="421431"/>
                  </a:lnTo>
                  <a:lnTo>
                    <a:pt x="31032" y="406809"/>
                  </a:lnTo>
                  <a:lnTo>
                    <a:pt x="30099" y="391785"/>
                  </a:lnTo>
                  <a:lnTo>
                    <a:pt x="28652" y="376237"/>
                  </a:lnTo>
                  <a:lnTo>
                    <a:pt x="26696" y="360187"/>
                  </a:lnTo>
                  <a:lnTo>
                    <a:pt x="24311" y="343720"/>
                  </a:lnTo>
                  <a:lnTo>
                    <a:pt x="21601" y="326934"/>
                  </a:lnTo>
                  <a:lnTo>
                    <a:pt x="18815" y="309915"/>
                  </a:lnTo>
                  <a:lnTo>
                    <a:pt x="16333" y="292729"/>
                  </a:lnTo>
                  <a:lnTo>
                    <a:pt x="14334" y="275429"/>
                  </a:lnTo>
                  <a:lnTo>
                    <a:pt x="12824" y="258047"/>
                  </a:lnTo>
                  <a:lnTo>
                    <a:pt x="11729" y="240612"/>
                  </a:lnTo>
                  <a:lnTo>
                    <a:pt x="10950" y="223145"/>
                  </a:lnTo>
                  <a:lnTo>
                    <a:pt x="10239" y="205820"/>
                  </a:lnTo>
                  <a:lnTo>
                    <a:pt x="9221" y="188956"/>
                  </a:lnTo>
                  <a:lnTo>
                    <a:pt x="7721" y="172684"/>
                  </a:lnTo>
                  <a:lnTo>
                    <a:pt x="5898" y="156977"/>
                  </a:lnTo>
                  <a:lnTo>
                    <a:pt x="4134" y="141736"/>
                  </a:lnTo>
                  <a:lnTo>
                    <a:pt x="2655" y="126851"/>
                  </a:lnTo>
                  <a:lnTo>
                    <a:pt x="1510" y="112226"/>
                  </a:lnTo>
                  <a:lnTo>
                    <a:pt x="667" y="97787"/>
                  </a:lnTo>
                  <a:lnTo>
                    <a:pt x="75" y="83484"/>
                  </a:lnTo>
                  <a:lnTo>
                    <a:pt x="0" y="69607"/>
                  </a:lnTo>
                  <a:lnTo>
                    <a:pt x="1007" y="56741"/>
                  </a:lnTo>
                  <a:lnTo>
                    <a:pt x="3320" y="45131"/>
                  </a:lnTo>
                  <a:lnTo>
                    <a:pt x="7010" y="34860"/>
                  </a:lnTo>
                  <a:lnTo>
                    <a:pt x="12160" y="26026"/>
                  </a:lnTo>
                  <a:lnTo>
                    <a:pt x="18669" y="18533"/>
                  </a:lnTo>
                  <a:lnTo>
                    <a:pt x="26463" y="12313"/>
                  </a:lnTo>
                  <a:lnTo>
                    <a:pt x="35589" y="7417"/>
                  </a:lnTo>
                  <a:lnTo>
                    <a:pt x="45944" y="3754"/>
                  </a:lnTo>
                  <a:lnTo>
                    <a:pt x="57149" y="1274"/>
                  </a:lnTo>
                  <a:lnTo>
                    <a:pt x="68662" y="50"/>
                  </a:lnTo>
                  <a:lnTo>
                    <a:pt x="80130" y="0"/>
                  </a:lnTo>
                  <a:lnTo>
                    <a:pt x="90968" y="767"/>
                  </a:lnTo>
                  <a:lnTo>
                    <a:pt x="101334" y="1889"/>
                  </a:lnTo>
                  <a:lnTo>
                    <a:pt x="112132" y="3460"/>
                  </a:lnTo>
                  <a:lnTo>
                    <a:pt x="125090" y="5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68621" y="3964550"/>
              <a:ext cx="136872" cy="4694"/>
            </a:xfrm>
            <a:custGeom>
              <a:avLst/>
              <a:gdLst/>
              <a:ahLst/>
              <a:cxnLst/>
              <a:rect l="0" t="0" r="0" b="0"/>
              <a:pathLst>
                <a:path w="136872" h="4694">
                  <a:moveTo>
                    <a:pt x="136871" y="4693"/>
                  </a:moveTo>
                  <a:lnTo>
                    <a:pt x="122269" y="4626"/>
                  </a:lnTo>
                  <a:lnTo>
                    <a:pt x="108998" y="3986"/>
                  </a:lnTo>
                  <a:lnTo>
                    <a:pt x="95801" y="2698"/>
                  </a:lnTo>
                  <a:lnTo>
                    <a:pt x="82632" y="1184"/>
                  </a:lnTo>
                  <a:lnTo>
                    <a:pt x="69772" y="164"/>
                  </a:lnTo>
                  <a:lnTo>
                    <a:pt x="57381" y="0"/>
                  </a:lnTo>
                  <a:lnTo>
                    <a:pt x="45717" y="561"/>
                  </a:lnTo>
                  <a:lnTo>
                    <a:pt x="33961" y="1456"/>
                  </a:lnTo>
                  <a:lnTo>
                    <a:pt x="19965" y="2771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10705" y="3948186"/>
              <a:ext cx="132534" cy="151895"/>
            </a:xfrm>
            <a:custGeom>
              <a:avLst/>
              <a:gdLst/>
              <a:ahLst/>
              <a:cxnLst/>
              <a:rect l="0" t="0" r="0" b="0"/>
              <a:pathLst>
                <a:path w="132534" h="151895">
                  <a:moveTo>
                    <a:pt x="57958" y="10529"/>
                  </a:moveTo>
                  <a:lnTo>
                    <a:pt x="49223" y="13530"/>
                  </a:lnTo>
                  <a:lnTo>
                    <a:pt x="41517" y="16952"/>
                  </a:lnTo>
                  <a:lnTo>
                    <a:pt x="34119" y="21153"/>
                  </a:lnTo>
                  <a:lnTo>
                    <a:pt x="27031" y="26226"/>
                  </a:lnTo>
                  <a:lnTo>
                    <a:pt x="20501" y="32355"/>
                  </a:lnTo>
                  <a:lnTo>
                    <a:pt x="14633" y="39544"/>
                  </a:lnTo>
                  <a:lnTo>
                    <a:pt x="9541" y="47804"/>
                  </a:lnTo>
                  <a:lnTo>
                    <a:pt x="5419" y="57247"/>
                  </a:lnTo>
                  <a:lnTo>
                    <a:pt x="2287" y="67811"/>
                  </a:lnTo>
                  <a:lnTo>
                    <a:pt x="336" y="78988"/>
                  </a:lnTo>
                  <a:lnTo>
                    <a:pt x="0" y="89950"/>
                  </a:lnTo>
                  <a:lnTo>
                    <a:pt x="1368" y="100243"/>
                  </a:lnTo>
                  <a:lnTo>
                    <a:pt x="4235" y="109779"/>
                  </a:lnTo>
                  <a:lnTo>
                    <a:pt x="8294" y="118645"/>
                  </a:lnTo>
                  <a:lnTo>
                    <a:pt x="13252" y="126969"/>
                  </a:lnTo>
                  <a:lnTo>
                    <a:pt x="19190" y="134560"/>
                  </a:lnTo>
                  <a:lnTo>
                    <a:pt x="26531" y="140915"/>
                  </a:lnTo>
                  <a:lnTo>
                    <a:pt x="35391" y="145854"/>
                  </a:lnTo>
                  <a:lnTo>
                    <a:pt x="45442" y="149342"/>
                  </a:lnTo>
                  <a:lnTo>
                    <a:pt x="56105" y="151317"/>
                  </a:lnTo>
                  <a:lnTo>
                    <a:pt x="66976" y="151894"/>
                  </a:lnTo>
                  <a:lnTo>
                    <a:pt x="77699" y="150994"/>
                  </a:lnTo>
                  <a:lnTo>
                    <a:pt x="87891" y="148271"/>
                  </a:lnTo>
                  <a:lnTo>
                    <a:pt x="97404" y="143699"/>
                  </a:lnTo>
                  <a:lnTo>
                    <a:pt x="106113" y="137529"/>
                  </a:lnTo>
                  <a:lnTo>
                    <a:pt x="113824" y="130100"/>
                  </a:lnTo>
                  <a:lnTo>
                    <a:pt x="120523" y="121730"/>
                  </a:lnTo>
                  <a:lnTo>
                    <a:pt x="126023" y="112518"/>
                  </a:lnTo>
                  <a:lnTo>
                    <a:pt x="129896" y="102358"/>
                  </a:lnTo>
                  <a:lnTo>
                    <a:pt x="132051" y="91270"/>
                  </a:lnTo>
                  <a:lnTo>
                    <a:pt x="132533" y="79554"/>
                  </a:lnTo>
                  <a:lnTo>
                    <a:pt x="131345" y="67690"/>
                  </a:lnTo>
                  <a:lnTo>
                    <a:pt x="128653" y="55974"/>
                  </a:lnTo>
                  <a:lnTo>
                    <a:pt x="124576" y="44666"/>
                  </a:lnTo>
                  <a:lnTo>
                    <a:pt x="119099" y="34072"/>
                  </a:lnTo>
                  <a:lnTo>
                    <a:pt x="112348" y="24295"/>
                  </a:lnTo>
                  <a:lnTo>
                    <a:pt x="104626" y="15748"/>
                  </a:lnTo>
                  <a:lnTo>
                    <a:pt x="95367" y="8510"/>
                  </a:lnTo>
                  <a:lnTo>
                    <a:pt x="81525" y="3064"/>
                  </a:lnTo>
                  <a:lnTo>
                    <a:pt x="579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295005" y="3916601"/>
              <a:ext cx="147400" cy="141663"/>
            </a:xfrm>
            <a:custGeom>
              <a:avLst/>
              <a:gdLst/>
              <a:ahLst/>
              <a:cxnLst/>
              <a:rect l="0" t="0" r="0" b="0"/>
              <a:pathLst>
                <a:path w="147400" h="141663">
                  <a:moveTo>
                    <a:pt x="0" y="73699"/>
                  </a:moveTo>
                  <a:lnTo>
                    <a:pt x="2933" y="82500"/>
                  </a:lnTo>
                  <a:lnTo>
                    <a:pt x="5716" y="90847"/>
                  </a:lnTo>
                  <a:lnTo>
                    <a:pt x="8615" y="99546"/>
                  </a:lnTo>
                  <a:lnTo>
                    <a:pt x="11656" y="108666"/>
                  </a:lnTo>
                  <a:lnTo>
                    <a:pt x="14821" y="118162"/>
                  </a:lnTo>
                  <a:lnTo>
                    <a:pt x="18046" y="127926"/>
                  </a:lnTo>
                  <a:lnTo>
                    <a:pt x="19955" y="136853"/>
                  </a:lnTo>
                  <a:lnTo>
                    <a:pt x="18723" y="141662"/>
                  </a:lnTo>
                  <a:lnTo>
                    <a:pt x="15307" y="140728"/>
                  </a:lnTo>
                  <a:lnTo>
                    <a:pt x="11583" y="135986"/>
                  </a:lnTo>
                  <a:lnTo>
                    <a:pt x="8395" y="128638"/>
                  </a:lnTo>
                  <a:lnTo>
                    <a:pt x="5931" y="119363"/>
                  </a:lnTo>
                  <a:lnTo>
                    <a:pt x="4290" y="108832"/>
                  </a:lnTo>
                  <a:lnTo>
                    <a:pt x="3647" y="97747"/>
                  </a:lnTo>
                  <a:lnTo>
                    <a:pt x="4003" y="86540"/>
                  </a:lnTo>
                  <a:lnTo>
                    <a:pt x="5381" y="75400"/>
                  </a:lnTo>
                  <a:lnTo>
                    <a:pt x="7902" y="64383"/>
                  </a:lnTo>
                  <a:lnTo>
                    <a:pt x="11529" y="53498"/>
                  </a:lnTo>
                  <a:lnTo>
                    <a:pt x="16251" y="43053"/>
                  </a:lnTo>
                  <a:lnTo>
                    <a:pt x="22170" y="33635"/>
                  </a:lnTo>
                  <a:lnTo>
                    <a:pt x="29231" y="25490"/>
                  </a:lnTo>
                  <a:lnTo>
                    <a:pt x="37412" y="18697"/>
                  </a:lnTo>
                  <a:lnTo>
                    <a:pt x="46806" y="13350"/>
                  </a:lnTo>
                  <a:lnTo>
                    <a:pt x="57349" y="9347"/>
                  </a:lnTo>
                  <a:lnTo>
                    <a:pt x="68851" y="6453"/>
                  </a:lnTo>
                  <a:lnTo>
                    <a:pt x="81096" y="4411"/>
                  </a:lnTo>
                  <a:lnTo>
                    <a:pt x="93870" y="2995"/>
                  </a:lnTo>
                  <a:lnTo>
                    <a:pt x="106408" y="2022"/>
                  </a:lnTo>
                  <a:lnTo>
                    <a:pt x="118630" y="1253"/>
                  </a:lnTo>
                  <a:lnTo>
                    <a:pt x="131607" y="6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74072" y="364286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4"/>
                  </a:lnTo>
                  <a:lnTo>
                    <a:pt x="177" y="101423"/>
                  </a:lnTo>
                  <a:lnTo>
                    <a:pt x="826" y="116609"/>
                  </a:lnTo>
                  <a:lnTo>
                    <a:pt x="2074" y="131483"/>
                  </a:lnTo>
                  <a:lnTo>
                    <a:pt x="3727" y="146114"/>
                  </a:lnTo>
                  <a:lnTo>
                    <a:pt x="5375" y="160563"/>
                  </a:lnTo>
                  <a:lnTo>
                    <a:pt x="6783" y="174879"/>
                  </a:lnTo>
                  <a:lnTo>
                    <a:pt x="8049" y="188937"/>
                  </a:lnTo>
                  <a:lnTo>
                    <a:pt x="9505" y="202458"/>
                  </a:lnTo>
                  <a:lnTo>
                    <a:pt x="11336" y="215344"/>
                  </a:lnTo>
                  <a:lnTo>
                    <a:pt x="13567" y="228134"/>
                  </a:lnTo>
                  <a:lnTo>
                    <a:pt x="16143" y="241861"/>
                  </a:lnTo>
                  <a:lnTo>
                    <a:pt x="18990" y="257024"/>
                  </a:lnTo>
                  <a:lnTo>
                    <a:pt x="22038" y="273466"/>
                  </a:lnTo>
                  <a:lnTo>
                    <a:pt x="25230" y="290653"/>
                  </a:lnTo>
                  <a:lnTo>
                    <a:pt x="28518" y="308165"/>
                  </a:lnTo>
                  <a:lnTo>
                    <a:pt x="31720" y="325416"/>
                  </a:lnTo>
                  <a:lnTo>
                    <a:pt x="34830" y="343481"/>
                  </a:lnTo>
                  <a:lnTo>
                    <a:pt x="38120" y="36617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14045" y="3706031"/>
              <a:ext cx="181085" cy="223129"/>
            </a:xfrm>
            <a:custGeom>
              <a:avLst/>
              <a:gdLst/>
              <a:ahLst/>
              <a:cxnLst/>
              <a:rect l="0" t="0" r="0" b="0"/>
              <a:pathLst>
                <a:path w="181085" h="223129">
                  <a:moveTo>
                    <a:pt x="181084" y="126342"/>
                  </a:moveTo>
                  <a:lnTo>
                    <a:pt x="172283" y="132209"/>
                  </a:lnTo>
                  <a:lnTo>
                    <a:pt x="163936" y="137773"/>
                  </a:lnTo>
                  <a:lnTo>
                    <a:pt x="155237" y="143573"/>
                  </a:lnTo>
                  <a:lnTo>
                    <a:pt x="146116" y="149653"/>
                  </a:lnTo>
                  <a:lnTo>
                    <a:pt x="136621" y="155984"/>
                  </a:lnTo>
                  <a:lnTo>
                    <a:pt x="126834" y="162511"/>
                  </a:lnTo>
                  <a:lnTo>
                    <a:pt x="116993" y="169188"/>
                  </a:lnTo>
                  <a:lnTo>
                    <a:pt x="107467" y="175970"/>
                  </a:lnTo>
                  <a:lnTo>
                    <a:pt x="98430" y="182827"/>
                  </a:lnTo>
                  <a:lnTo>
                    <a:pt x="89718" y="189737"/>
                  </a:lnTo>
                  <a:lnTo>
                    <a:pt x="80949" y="196682"/>
                  </a:lnTo>
                  <a:lnTo>
                    <a:pt x="71893" y="203643"/>
                  </a:lnTo>
                  <a:lnTo>
                    <a:pt x="62334" y="210282"/>
                  </a:lnTo>
                  <a:lnTo>
                    <a:pt x="51999" y="215983"/>
                  </a:lnTo>
                  <a:lnTo>
                    <a:pt x="40836" y="220462"/>
                  </a:lnTo>
                  <a:lnTo>
                    <a:pt x="29594" y="223128"/>
                  </a:lnTo>
                  <a:lnTo>
                    <a:pt x="19651" y="222954"/>
                  </a:lnTo>
                  <a:lnTo>
                    <a:pt x="11682" y="219648"/>
                  </a:lnTo>
                  <a:lnTo>
                    <a:pt x="5844" y="213698"/>
                  </a:lnTo>
                  <a:lnTo>
                    <a:pt x="2137" y="205969"/>
                  </a:lnTo>
                  <a:lnTo>
                    <a:pt x="312" y="197147"/>
                  </a:lnTo>
                  <a:lnTo>
                    <a:pt x="0" y="187671"/>
                  </a:lnTo>
                  <a:lnTo>
                    <a:pt x="829" y="177800"/>
                  </a:lnTo>
                  <a:lnTo>
                    <a:pt x="2487" y="167688"/>
                  </a:lnTo>
                  <a:lnTo>
                    <a:pt x="4728" y="157426"/>
                  </a:lnTo>
                  <a:lnTo>
                    <a:pt x="7377" y="147070"/>
                  </a:lnTo>
                  <a:lnTo>
                    <a:pt x="10305" y="136649"/>
                  </a:lnTo>
                  <a:lnTo>
                    <a:pt x="13423" y="126021"/>
                  </a:lnTo>
                  <a:lnTo>
                    <a:pt x="16669" y="114893"/>
                  </a:lnTo>
                  <a:lnTo>
                    <a:pt x="20003" y="103143"/>
                  </a:lnTo>
                  <a:lnTo>
                    <a:pt x="23394" y="90810"/>
                  </a:lnTo>
                  <a:lnTo>
                    <a:pt x="26824" y="77999"/>
                  </a:lnTo>
                  <a:lnTo>
                    <a:pt x="30277" y="64837"/>
                  </a:lnTo>
                  <a:lnTo>
                    <a:pt x="33590" y="51839"/>
                  </a:lnTo>
                  <a:lnTo>
                    <a:pt x="36788" y="38512"/>
                  </a:lnTo>
                  <a:lnTo>
                    <a:pt x="40150" y="22572"/>
                  </a:lnTo>
                  <a:lnTo>
                    <a:pt x="442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52222" y="3632331"/>
              <a:ext cx="202081" cy="393056"/>
            </a:xfrm>
            <a:custGeom>
              <a:avLst/>
              <a:gdLst/>
              <a:ahLst/>
              <a:cxnLst/>
              <a:rect l="0" t="0" r="0" b="0"/>
              <a:pathLst>
                <a:path w="202081" h="393056">
                  <a:moveTo>
                    <a:pt x="153477" y="0"/>
                  </a:moveTo>
                  <a:lnTo>
                    <a:pt x="141809" y="2934"/>
                  </a:lnTo>
                  <a:lnTo>
                    <a:pt x="131320" y="5716"/>
                  </a:lnTo>
                  <a:lnTo>
                    <a:pt x="121014" y="8611"/>
                  </a:lnTo>
                  <a:lnTo>
                    <a:pt x="110540" y="11479"/>
                  </a:lnTo>
                  <a:lnTo>
                    <a:pt x="99548" y="13996"/>
                  </a:lnTo>
                  <a:lnTo>
                    <a:pt x="87905" y="16006"/>
                  </a:lnTo>
                  <a:lnTo>
                    <a:pt x="75651" y="17519"/>
                  </a:lnTo>
                  <a:lnTo>
                    <a:pt x="62897" y="18613"/>
                  </a:lnTo>
                  <a:lnTo>
                    <a:pt x="49774" y="19400"/>
                  </a:lnTo>
                  <a:lnTo>
                    <a:pt x="36880" y="20454"/>
                  </a:lnTo>
                  <a:lnTo>
                    <a:pt x="25214" y="22768"/>
                  </a:lnTo>
                  <a:lnTo>
                    <a:pt x="15241" y="26778"/>
                  </a:lnTo>
                  <a:lnTo>
                    <a:pt x="7394" y="32424"/>
                  </a:lnTo>
                  <a:lnTo>
                    <a:pt x="2323" y="39428"/>
                  </a:lnTo>
                  <a:lnTo>
                    <a:pt x="92" y="47482"/>
                  </a:lnTo>
                  <a:lnTo>
                    <a:pt x="0" y="56634"/>
                  </a:lnTo>
                  <a:lnTo>
                    <a:pt x="908" y="67279"/>
                  </a:lnTo>
                  <a:lnTo>
                    <a:pt x="2065" y="79502"/>
                  </a:lnTo>
                  <a:lnTo>
                    <a:pt x="3292" y="92792"/>
                  </a:lnTo>
                  <a:lnTo>
                    <a:pt x="4786" y="106250"/>
                  </a:lnTo>
                  <a:lnTo>
                    <a:pt x="6671" y="119343"/>
                  </a:lnTo>
                  <a:lnTo>
                    <a:pt x="8783" y="132066"/>
                  </a:lnTo>
                  <a:lnTo>
                    <a:pt x="10755" y="144748"/>
                  </a:lnTo>
                  <a:lnTo>
                    <a:pt x="12396" y="157580"/>
                  </a:lnTo>
                  <a:lnTo>
                    <a:pt x="14159" y="169469"/>
                  </a:lnTo>
                  <a:lnTo>
                    <a:pt x="17089" y="177153"/>
                  </a:lnTo>
                  <a:lnTo>
                    <a:pt x="21320" y="179131"/>
                  </a:lnTo>
                  <a:lnTo>
                    <a:pt x="26202" y="177416"/>
                  </a:lnTo>
                  <a:lnTo>
                    <a:pt x="31702" y="173758"/>
                  </a:lnTo>
                  <a:lnTo>
                    <a:pt x="38081" y="169347"/>
                  </a:lnTo>
                  <a:lnTo>
                    <a:pt x="45412" y="164815"/>
                  </a:lnTo>
                  <a:lnTo>
                    <a:pt x="53755" y="160746"/>
                  </a:lnTo>
                  <a:lnTo>
                    <a:pt x="63247" y="157819"/>
                  </a:lnTo>
                  <a:lnTo>
                    <a:pt x="73845" y="156290"/>
                  </a:lnTo>
                  <a:lnTo>
                    <a:pt x="85212" y="156225"/>
                  </a:lnTo>
                  <a:lnTo>
                    <a:pt x="96833" y="157689"/>
                  </a:lnTo>
                  <a:lnTo>
                    <a:pt x="108387" y="160561"/>
                  </a:lnTo>
                  <a:lnTo>
                    <a:pt x="119753" y="164588"/>
                  </a:lnTo>
                  <a:lnTo>
                    <a:pt x="130918" y="169498"/>
                  </a:lnTo>
                  <a:lnTo>
                    <a:pt x="141900" y="175064"/>
                  </a:lnTo>
                  <a:lnTo>
                    <a:pt x="152411" y="181426"/>
                  </a:lnTo>
                  <a:lnTo>
                    <a:pt x="161871" y="189059"/>
                  </a:lnTo>
                  <a:lnTo>
                    <a:pt x="170049" y="198118"/>
                  </a:lnTo>
                  <a:lnTo>
                    <a:pt x="177034" y="208305"/>
                  </a:lnTo>
                  <a:lnTo>
                    <a:pt x="183041" y="219059"/>
                  </a:lnTo>
                  <a:lnTo>
                    <a:pt x="188302" y="230002"/>
                  </a:lnTo>
                  <a:lnTo>
                    <a:pt x="192854" y="241111"/>
                  </a:lnTo>
                  <a:lnTo>
                    <a:pt x="196547" y="252628"/>
                  </a:lnTo>
                  <a:lnTo>
                    <a:pt x="199364" y="264666"/>
                  </a:lnTo>
                  <a:lnTo>
                    <a:pt x="201257" y="277038"/>
                  </a:lnTo>
                  <a:lnTo>
                    <a:pt x="202080" y="289350"/>
                  </a:lnTo>
                  <a:lnTo>
                    <a:pt x="201848" y="301371"/>
                  </a:lnTo>
                  <a:lnTo>
                    <a:pt x="200557" y="312884"/>
                  </a:lnTo>
                  <a:lnTo>
                    <a:pt x="198095" y="323617"/>
                  </a:lnTo>
                  <a:lnTo>
                    <a:pt x="194513" y="333500"/>
                  </a:lnTo>
                  <a:lnTo>
                    <a:pt x="189990" y="342629"/>
                  </a:lnTo>
                  <a:lnTo>
                    <a:pt x="184738" y="351154"/>
                  </a:lnTo>
                  <a:lnTo>
                    <a:pt x="178938" y="359217"/>
                  </a:lnTo>
                  <a:lnTo>
                    <a:pt x="172418" y="366617"/>
                  </a:lnTo>
                  <a:lnTo>
                    <a:pt x="164677" y="372837"/>
                  </a:lnTo>
                  <a:lnTo>
                    <a:pt x="155546" y="377691"/>
                  </a:lnTo>
                  <a:lnTo>
                    <a:pt x="145311" y="381459"/>
                  </a:lnTo>
                  <a:lnTo>
                    <a:pt x="134524" y="384687"/>
                  </a:lnTo>
                  <a:lnTo>
                    <a:pt x="123565" y="387741"/>
                  </a:lnTo>
                  <a:lnTo>
                    <a:pt x="112614" y="390472"/>
                  </a:lnTo>
                  <a:lnTo>
                    <a:pt x="101736" y="392328"/>
                  </a:lnTo>
                  <a:lnTo>
                    <a:pt x="90945" y="393055"/>
                  </a:lnTo>
                  <a:lnTo>
                    <a:pt x="80394" y="392542"/>
                  </a:lnTo>
                  <a:lnTo>
                    <a:pt x="70375" y="390670"/>
                  </a:lnTo>
                  <a:lnTo>
                    <a:pt x="61004" y="387521"/>
                  </a:lnTo>
                  <a:lnTo>
                    <a:pt x="52149" y="383426"/>
                  </a:lnTo>
                  <a:lnTo>
                    <a:pt x="42445" y="378360"/>
                  </a:lnTo>
                  <a:lnTo>
                    <a:pt x="28807" y="370762"/>
                  </a:lnTo>
                  <a:lnTo>
                    <a:pt x="607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32082" y="3826097"/>
              <a:ext cx="210572" cy="183609"/>
            </a:xfrm>
            <a:custGeom>
              <a:avLst/>
              <a:gdLst/>
              <a:ahLst/>
              <a:cxnLst/>
              <a:rect l="0" t="0" r="0" b="0"/>
              <a:pathLst>
                <a:path w="210572" h="183609">
                  <a:moveTo>
                    <a:pt x="0" y="58918"/>
                  </a:moveTo>
                  <a:lnTo>
                    <a:pt x="0" y="70720"/>
                  </a:lnTo>
                  <a:lnTo>
                    <a:pt x="1" y="82490"/>
                  </a:lnTo>
                  <a:lnTo>
                    <a:pt x="5" y="95375"/>
                  </a:lnTo>
                  <a:lnTo>
                    <a:pt x="178" y="109051"/>
                  </a:lnTo>
                  <a:lnTo>
                    <a:pt x="826" y="122730"/>
                  </a:lnTo>
                  <a:lnTo>
                    <a:pt x="2080" y="135946"/>
                  </a:lnTo>
                  <a:lnTo>
                    <a:pt x="3905" y="148571"/>
                  </a:lnTo>
                  <a:lnTo>
                    <a:pt x="6202" y="160650"/>
                  </a:lnTo>
                  <a:lnTo>
                    <a:pt x="8841" y="172219"/>
                  </a:lnTo>
                  <a:lnTo>
                    <a:pt x="11118" y="180940"/>
                  </a:lnTo>
                  <a:lnTo>
                    <a:pt x="12051" y="183608"/>
                  </a:lnTo>
                  <a:lnTo>
                    <a:pt x="11601" y="180868"/>
                  </a:lnTo>
                  <a:lnTo>
                    <a:pt x="10125" y="174295"/>
                  </a:lnTo>
                  <a:lnTo>
                    <a:pt x="8122" y="165166"/>
                  </a:lnTo>
                  <a:lnTo>
                    <a:pt x="6136" y="154361"/>
                  </a:lnTo>
                  <a:lnTo>
                    <a:pt x="4457" y="142451"/>
                  </a:lnTo>
                  <a:lnTo>
                    <a:pt x="3154" y="129651"/>
                  </a:lnTo>
                  <a:lnTo>
                    <a:pt x="2193" y="115900"/>
                  </a:lnTo>
                  <a:lnTo>
                    <a:pt x="1516" y="101238"/>
                  </a:lnTo>
                  <a:lnTo>
                    <a:pt x="1381" y="86133"/>
                  </a:lnTo>
                  <a:lnTo>
                    <a:pt x="2347" y="71369"/>
                  </a:lnTo>
                  <a:lnTo>
                    <a:pt x="4631" y="57383"/>
                  </a:lnTo>
                  <a:lnTo>
                    <a:pt x="8302" y="44891"/>
                  </a:lnTo>
                  <a:lnTo>
                    <a:pt x="13440" y="35015"/>
                  </a:lnTo>
                  <a:lnTo>
                    <a:pt x="19930" y="28126"/>
                  </a:lnTo>
                  <a:lnTo>
                    <a:pt x="27373" y="24113"/>
                  </a:lnTo>
                  <a:lnTo>
                    <a:pt x="35198" y="22758"/>
                  </a:lnTo>
                  <a:lnTo>
                    <a:pt x="43044" y="23665"/>
                  </a:lnTo>
                  <a:lnTo>
                    <a:pt x="50597" y="26676"/>
                  </a:lnTo>
                  <a:lnTo>
                    <a:pt x="57515" y="31953"/>
                  </a:lnTo>
                  <a:lnTo>
                    <a:pt x="63684" y="39380"/>
                  </a:lnTo>
                  <a:lnTo>
                    <a:pt x="69165" y="48448"/>
                  </a:lnTo>
                  <a:lnTo>
                    <a:pt x="74089" y="58443"/>
                  </a:lnTo>
                  <a:lnTo>
                    <a:pt x="78576" y="68789"/>
                  </a:lnTo>
                  <a:lnTo>
                    <a:pt x="82253" y="76500"/>
                  </a:lnTo>
                  <a:lnTo>
                    <a:pt x="84779" y="78029"/>
                  </a:lnTo>
                  <a:lnTo>
                    <a:pt x="86782" y="74324"/>
                  </a:lnTo>
                  <a:lnTo>
                    <a:pt x="88793" y="67041"/>
                  </a:lnTo>
                  <a:lnTo>
                    <a:pt x="91043" y="57416"/>
                  </a:lnTo>
                  <a:lnTo>
                    <a:pt x="93590" y="46283"/>
                  </a:lnTo>
                  <a:lnTo>
                    <a:pt x="96731" y="34666"/>
                  </a:lnTo>
                  <a:lnTo>
                    <a:pt x="101029" y="23828"/>
                  </a:lnTo>
                  <a:lnTo>
                    <a:pt x="106690" y="14394"/>
                  </a:lnTo>
                  <a:lnTo>
                    <a:pt x="113606" y="6901"/>
                  </a:lnTo>
                  <a:lnTo>
                    <a:pt x="121542" y="2063"/>
                  </a:lnTo>
                  <a:lnTo>
                    <a:pt x="130246" y="0"/>
                  </a:lnTo>
                  <a:lnTo>
                    <a:pt x="139343" y="527"/>
                  </a:lnTo>
                  <a:lnTo>
                    <a:pt x="148361" y="3449"/>
                  </a:lnTo>
                  <a:lnTo>
                    <a:pt x="157052" y="8406"/>
                  </a:lnTo>
                  <a:lnTo>
                    <a:pt x="165359" y="14966"/>
                  </a:lnTo>
                  <a:lnTo>
                    <a:pt x="173325" y="22722"/>
                  </a:lnTo>
                  <a:lnTo>
                    <a:pt x="181009" y="31343"/>
                  </a:lnTo>
                  <a:lnTo>
                    <a:pt x="188153" y="40739"/>
                  </a:lnTo>
                  <a:lnTo>
                    <a:pt x="194201" y="51031"/>
                  </a:lnTo>
                  <a:lnTo>
                    <a:pt x="198935" y="62215"/>
                  </a:lnTo>
                  <a:lnTo>
                    <a:pt x="202453" y="74167"/>
                  </a:lnTo>
                  <a:lnTo>
                    <a:pt x="204981" y="86721"/>
                  </a:lnTo>
                  <a:lnTo>
                    <a:pt x="206756" y="99707"/>
                  </a:lnTo>
                  <a:lnTo>
                    <a:pt x="207986" y="112388"/>
                  </a:lnTo>
                  <a:lnTo>
                    <a:pt x="208962" y="124724"/>
                  </a:lnTo>
                  <a:lnTo>
                    <a:pt x="209775" y="137793"/>
                  </a:lnTo>
                  <a:lnTo>
                    <a:pt x="210571" y="153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05823" y="3874487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2" y="29854"/>
                  </a:lnTo>
                  <a:lnTo>
                    <a:pt x="11479" y="42694"/>
                  </a:lnTo>
                  <a:lnTo>
                    <a:pt x="13996" y="56822"/>
                  </a:lnTo>
                  <a:lnTo>
                    <a:pt x="16011" y="71934"/>
                  </a:lnTo>
                  <a:lnTo>
                    <a:pt x="17729" y="87393"/>
                  </a:lnTo>
                  <a:lnTo>
                    <a:pt x="19891" y="103975"/>
                  </a:lnTo>
                  <a:lnTo>
                    <a:pt x="23805" y="125368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05823" y="37481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811108" y="3816286"/>
              <a:ext cx="126343" cy="165307"/>
            </a:xfrm>
            <a:custGeom>
              <a:avLst/>
              <a:gdLst/>
              <a:ahLst/>
              <a:cxnLst/>
              <a:rect l="0" t="0" r="0" b="0"/>
              <a:pathLst>
                <a:path w="126343" h="165307">
                  <a:moveTo>
                    <a:pt x="0" y="58201"/>
                  </a:moveTo>
                  <a:lnTo>
                    <a:pt x="5801" y="67069"/>
                  </a:lnTo>
                  <a:lnTo>
                    <a:pt x="10725" y="76056"/>
                  </a:lnTo>
                  <a:lnTo>
                    <a:pt x="15227" y="86047"/>
                  </a:lnTo>
                  <a:lnTo>
                    <a:pt x="19448" y="96854"/>
                  </a:lnTo>
                  <a:lnTo>
                    <a:pt x="23462" y="108018"/>
                  </a:lnTo>
                  <a:lnTo>
                    <a:pt x="27324" y="119223"/>
                  </a:lnTo>
                  <a:lnTo>
                    <a:pt x="31076" y="130335"/>
                  </a:lnTo>
                  <a:lnTo>
                    <a:pt x="34751" y="141320"/>
                  </a:lnTo>
                  <a:lnTo>
                    <a:pt x="38335" y="152137"/>
                  </a:lnTo>
                  <a:lnTo>
                    <a:pt x="40520" y="161088"/>
                  </a:lnTo>
                  <a:lnTo>
                    <a:pt x="40004" y="165306"/>
                  </a:lnTo>
                  <a:lnTo>
                    <a:pt x="37847" y="164337"/>
                  </a:lnTo>
                  <a:lnTo>
                    <a:pt x="34910" y="159264"/>
                  </a:lnTo>
                  <a:lnTo>
                    <a:pt x="31620" y="151445"/>
                  </a:lnTo>
                  <a:lnTo>
                    <a:pt x="28176" y="142110"/>
                  </a:lnTo>
                  <a:lnTo>
                    <a:pt x="24676" y="132029"/>
                  </a:lnTo>
                  <a:lnTo>
                    <a:pt x="21323" y="121284"/>
                  </a:lnTo>
                  <a:lnTo>
                    <a:pt x="18441" y="109457"/>
                  </a:lnTo>
                  <a:lnTo>
                    <a:pt x="16167" y="96381"/>
                  </a:lnTo>
                  <a:lnTo>
                    <a:pt x="14469" y="82322"/>
                  </a:lnTo>
                  <a:lnTo>
                    <a:pt x="13245" y="67804"/>
                  </a:lnTo>
                  <a:lnTo>
                    <a:pt x="12398" y="53194"/>
                  </a:lnTo>
                  <a:lnTo>
                    <a:pt x="12319" y="39147"/>
                  </a:lnTo>
                  <a:lnTo>
                    <a:pt x="13856" y="26632"/>
                  </a:lnTo>
                  <a:lnTo>
                    <a:pt x="17338" y="16052"/>
                  </a:lnTo>
                  <a:lnTo>
                    <a:pt x="22626" y="7781"/>
                  </a:lnTo>
                  <a:lnTo>
                    <a:pt x="29389" y="2417"/>
                  </a:lnTo>
                  <a:lnTo>
                    <a:pt x="37267" y="0"/>
                  </a:lnTo>
                  <a:lnTo>
                    <a:pt x="45792" y="290"/>
                  </a:lnTo>
                  <a:lnTo>
                    <a:pt x="54419" y="3052"/>
                  </a:lnTo>
                  <a:lnTo>
                    <a:pt x="62838" y="7903"/>
                  </a:lnTo>
                  <a:lnTo>
                    <a:pt x="70793" y="14392"/>
                  </a:lnTo>
                  <a:lnTo>
                    <a:pt x="77988" y="22100"/>
                  </a:lnTo>
                  <a:lnTo>
                    <a:pt x="84347" y="30685"/>
                  </a:lnTo>
                  <a:lnTo>
                    <a:pt x="89957" y="39887"/>
                  </a:lnTo>
                  <a:lnTo>
                    <a:pt x="94968" y="49516"/>
                  </a:lnTo>
                  <a:lnTo>
                    <a:pt x="99524" y="59442"/>
                  </a:lnTo>
                  <a:lnTo>
                    <a:pt x="103585" y="69735"/>
                  </a:lnTo>
                  <a:lnTo>
                    <a:pt x="106942" y="80637"/>
                  </a:lnTo>
                  <a:lnTo>
                    <a:pt x="109540" y="92221"/>
                  </a:lnTo>
                  <a:lnTo>
                    <a:pt x="111657" y="104008"/>
                  </a:lnTo>
                  <a:lnTo>
                    <a:pt x="114134" y="116315"/>
                  </a:lnTo>
                  <a:lnTo>
                    <a:pt x="118308" y="131343"/>
                  </a:lnTo>
                  <a:lnTo>
                    <a:pt x="126342" y="152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982277" y="3790259"/>
              <a:ext cx="128254" cy="185633"/>
            </a:xfrm>
            <a:custGeom>
              <a:avLst/>
              <a:gdLst/>
              <a:ahLst/>
              <a:cxnLst/>
              <a:rect l="0" t="0" r="0" b="0"/>
              <a:pathLst>
                <a:path w="128254" h="185633">
                  <a:moveTo>
                    <a:pt x="7816" y="21057"/>
                  </a:moveTo>
                  <a:lnTo>
                    <a:pt x="4949" y="29992"/>
                  </a:lnTo>
                  <a:lnTo>
                    <a:pt x="2807" y="39620"/>
                  </a:lnTo>
                  <a:lnTo>
                    <a:pt x="1208" y="50911"/>
                  </a:lnTo>
                  <a:lnTo>
                    <a:pt x="201" y="63752"/>
                  </a:lnTo>
                  <a:lnTo>
                    <a:pt x="0" y="77879"/>
                  </a:lnTo>
                  <a:lnTo>
                    <a:pt x="661" y="92995"/>
                  </a:lnTo>
                  <a:lnTo>
                    <a:pt x="2244" y="108511"/>
                  </a:lnTo>
                  <a:lnTo>
                    <a:pt x="4905" y="123602"/>
                  </a:lnTo>
                  <a:lnTo>
                    <a:pt x="8626" y="137844"/>
                  </a:lnTo>
                  <a:lnTo>
                    <a:pt x="13411" y="150860"/>
                  </a:lnTo>
                  <a:lnTo>
                    <a:pt x="19373" y="162156"/>
                  </a:lnTo>
                  <a:lnTo>
                    <a:pt x="26457" y="171628"/>
                  </a:lnTo>
                  <a:lnTo>
                    <a:pt x="34484" y="179006"/>
                  </a:lnTo>
                  <a:lnTo>
                    <a:pt x="43242" y="183698"/>
                  </a:lnTo>
                  <a:lnTo>
                    <a:pt x="52535" y="185632"/>
                  </a:lnTo>
                  <a:lnTo>
                    <a:pt x="62045" y="185171"/>
                  </a:lnTo>
                  <a:lnTo>
                    <a:pt x="71349" y="182820"/>
                  </a:lnTo>
                  <a:lnTo>
                    <a:pt x="80234" y="179050"/>
                  </a:lnTo>
                  <a:lnTo>
                    <a:pt x="88674" y="173930"/>
                  </a:lnTo>
                  <a:lnTo>
                    <a:pt x="96729" y="167145"/>
                  </a:lnTo>
                  <a:lnTo>
                    <a:pt x="104474" y="158654"/>
                  </a:lnTo>
                  <a:lnTo>
                    <a:pt x="111659" y="148513"/>
                  </a:lnTo>
                  <a:lnTo>
                    <a:pt x="117733" y="136724"/>
                  </a:lnTo>
                  <a:lnTo>
                    <a:pt x="122481" y="123461"/>
                  </a:lnTo>
                  <a:lnTo>
                    <a:pt x="125839" y="109165"/>
                  </a:lnTo>
                  <a:lnTo>
                    <a:pt x="127726" y="94431"/>
                  </a:lnTo>
                  <a:lnTo>
                    <a:pt x="128253" y="79645"/>
                  </a:lnTo>
                  <a:lnTo>
                    <a:pt x="127624" y="65187"/>
                  </a:lnTo>
                  <a:lnTo>
                    <a:pt x="125875" y="49898"/>
                  </a:lnTo>
                  <a:lnTo>
                    <a:pt x="121736" y="30204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203376" y="3569160"/>
              <a:ext cx="28873" cy="379027"/>
            </a:xfrm>
            <a:custGeom>
              <a:avLst/>
              <a:gdLst/>
              <a:ahLst/>
              <a:cxnLst/>
              <a:rect l="0" t="0" r="0" b="0"/>
              <a:pathLst>
                <a:path w="28873" h="379027">
                  <a:moveTo>
                    <a:pt x="7815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8" y="38461"/>
                  </a:lnTo>
                  <a:lnTo>
                    <a:pt x="200" y="53997"/>
                  </a:lnTo>
                  <a:lnTo>
                    <a:pt x="0" y="69993"/>
                  </a:lnTo>
                  <a:lnTo>
                    <a:pt x="656" y="85888"/>
                  </a:lnTo>
                  <a:lnTo>
                    <a:pt x="2067" y="101955"/>
                  </a:lnTo>
                  <a:lnTo>
                    <a:pt x="4079" y="119087"/>
                  </a:lnTo>
                  <a:lnTo>
                    <a:pt x="6537" y="137707"/>
                  </a:lnTo>
                  <a:lnTo>
                    <a:pt x="9152" y="157295"/>
                  </a:lnTo>
                  <a:lnTo>
                    <a:pt x="11520" y="176689"/>
                  </a:lnTo>
                  <a:lnTo>
                    <a:pt x="13441" y="195219"/>
                  </a:lnTo>
                  <a:lnTo>
                    <a:pt x="14899" y="212728"/>
                  </a:lnTo>
                  <a:lnTo>
                    <a:pt x="15960" y="229320"/>
                  </a:lnTo>
                  <a:lnTo>
                    <a:pt x="16716" y="245176"/>
                  </a:lnTo>
                  <a:lnTo>
                    <a:pt x="17412" y="260315"/>
                  </a:lnTo>
                  <a:lnTo>
                    <a:pt x="18419" y="274583"/>
                  </a:lnTo>
                  <a:lnTo>
                    <a:pt x="19913" y="287973"/>
                  </a:lnTo>
                  <a:lnTo>
                    <a:pt x="21731" y="300765"/>
                  </a:lnTo>
                  <a:lnTo>
                    <a:pt x="23492" y="313429"/>
                  </a:lnTo>
                  <a:lnTo>
                    <a:pt x="24970" y="326231"/>
                  </a:lnTo>
                  <a:lnTo>
                    <a:pt x="26116" y="338656"/>
                  </a:lnTo>
                  <a:lnTo>
                    <a:pt x="27083" y="350724"/>
                  </a:lnTo>
                  <a:lnTo>
                    <a:pt x="27953" y="363501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116435" y="3708744"/>
              <a:ext cx="221099" cy="39402"/>
            </a:xfrm>
            <a:custGeom>
              <a:avLst/>
              <a:gdLst/>
              <a:ahLst/>
              <a:cxnLst/>
              <a:rect l="0" t="0" r="0" b="0"/>
              <a:pathLst>
                <a:path w="221099" h="39402">
                  <a:moveTo>
                    <a:pt x="221098" y="7815"/>
                  </a:moveTo>
                  <a:lnTo>
                    <a:pt x="212163" y="4948"/>
                  </a:lnTo>
                  <a:lnTo>
                    <a:pt x="202536" y="2806"/>
                  </a:lnTo>
                  <a:lnTo>
                    <a:pt x="191249" y="1208"/>
                  </a:lnTo>
                  <a:lnTo>
                    <a:pt x="178581" y="200"/>
                  </a:lnTo>
                  <a:lnTo>
                    <a:pt x="165101" y="0"/>
                  </a:lnTo>
                  <a:lnTo>
                    <a:pt x="151229" y="656"/>
                  </a:lnTo>
                  <a:lnTo>
                    <a:pt x="137194" y="2067"/>
                  </a:lnTo>
                  <a:lnTo>
                    <a:pt x="123102" y="4079"/>
                  </a:lnTo>
                  <a:lnTo>
                    <a:pt x="109005" y="6546"/>
                  </a:lnTo>
                  <a:lnTo>
                    <a:pt x="95085" y="9506"/>
                  </a:lnTo>
                  <a:lnTo>
                    <a:pt x="81651" y="13171"/>
                  </a:lnTo>
                  <a:lnTo>
                    <a:pt x="68838" y="17590"/>
                  </a:lnTo>
                  <a:lnTo>
                    <a:pt x="56677" y="22374"/>
                  </a:lnTo>
                  <a:lnTo>
                    <a:pt x="43783" y="27248"/>
                  </a:lnTo>
                  <a:lnTo>
                    <a:pt x="26787" y="3264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324800" y="3747448"/>
              <a:ext cx="149605" cy="191224"/>
            </a:xfrm>
            <a:custGeom>
              <a:avLst/>
              <a:gdLst/>
              <a:ahLst/>
              <a:cxnLst/>
              <a:rect l="0" t="0" r="0" b="0"/>
              <a:pathLst>
                <a:path w="149605" h="191224">
                  <a:moveTo>
                    <a:pt x="23262" y="105982"/>
                  </a:moveTo>
                  <a:lnTo>
                    <a:pt x="31996" y="102981"/>
                  </a:lnTo>
                  <a:lnTo>
                    <a:pt x="39703" y="99559"/>
                  </a:lnTo>
                  <a:lnTo>
                    <a:pt x="47105" y="95362"/>
                  </a:lnTo>
                  <a:lnTo>
                    <a:pt x="54366" y="90462"/>
                  </a:lnTo>
                  <a:lnTo>
                    <a:pt x="61544" y="84981"/>
                  </a:lnTo>
                  <a:lnTo>
                    <a:pt x="68661" y="79041"/>
                  </a:lnTo>
                  <a:lnTo>
                    <a:pt x="75406" y="72433"/>
                  </a:lnTo>
                  <a:lnTo>
                    <a:pt x="81176" y="64638"/>
                  </a:lnTo>
                  <a:lnTo>
                    <a:pt x="85711" y="55477"/>
                  </a:lnTo>
                  <a:lnTo>
                    <a:pt x="88755" y="45394"/>
                  </a:lnTo>
                  <a:lnTo>
                    <a:pt x="89898" y="35240"/>
                  </a:lnTo>
                  <a:lnTo>
                    <a:pt x="89099" y="25534"/>
                  </a:lnTo>
                  <a:lnTo>
                    <a:pt x="86291" y="16748"/>
                  </a:lnTo>
                  <a:lnTo>
                    <a:pt x="81216" y="9459"/>
                  </a:lnTo>
                  <a:lnTo>
                    <a:pt x="73960" y="3841"/>
                  </a:lnTo>
                  <a:lnTo>
                    <a:pt x="65192" y="376"/>
                  </a:lnTo>
                  <a:lnTo>
                    <a:pt x="55939" y="0"/>
                  </a:lnTo>
                  <a:lnTo>
                    <a:pt x="46839" y="2928"/>
                  </a:lnTo>
                  <a:lnTo>
                    <a:pt x="38294" y="8622"/>
                  </a:lnTo>
                  <a:lnTo>
                    <a:pt x="30634" y="16179"/>
                  </a:lnTo>
                  <a:lnTo>
                    <a:pt x="23932" y="24884"/>
                  </a:lnTo>
                  <a:lnTo>
                    <a:pt x="18075" y="34282"/>
                  </a:lnTo>
                  <a:lnTo>
                    <a:pt x="12892" y="44100"/>
                  </a:lnTo>
                  <a:lnTo>
                    <a:pt x="8221" y="54182"/>
                  </a:lnTo>
                  <a:lnTo>
                    <a:pt x="4251" y="64593"/>
                  </a:lnTo>
                  <a:lnTo>
                    <a:pt x="1487" y="75582"/>
                  </a:lnTo>
                  <a:lnTo>
                    <a:pt x="110" y="87236"/>
                  </a:lnTo>
                  <a:lnTo>
                    <a:pt x="0" y="99337"/>
                  </a:lnTo>
                  <a:lnTo>
                    <a:pt x="914" y="111461"/>
                  </a:lnTo>
                  <a:lnTo>
                    <a:pt x="2606" y="123353"/>
                  </a:lnTo>
                  <a:lnTo>
                    <a:pt x="5030" y="134778"/>
                  </a:lnTo>
                  <a:lnTo>
                    <a:pt x="8327" y="145451"/>
                  </a:lnTo>
                  <a:lnTo>
                    <a:pt x="12509" y="155289"/>
                  </a:lnTo>
                  <a:lnTo>
                    <a:pt x="17621" y="164217"/>
                  </a:lnTo>
                  <a:lnTo>
                    <a:pt x="23809" y="172076"/>
                  </a:lnTo>
                  <a:lnTo>
                    <a:pt x="31054" y="178875"/>
                  </a:lnTo>
                  <a:lnTo>
                    <a:pt x="39360" y="184441"/>
                  </a:lnTo>
                  <a:lnTo>
                    <a:pt x="48839" y="188359"/>
                  </a:lnTo>
                  <a:lnTo>
                    <a:pt x="59434" y="190549"/>
                  </a:lnTo>
                  <a:lnTo>
                    <a:pt x="70802" y="191223"/>
                  </a:lnTo>
                  <a:lnTo>
                    <a:pt x="82424" y="190696"/>
                  </a:lnTo>
                  <a:lnTo>
                    <a:pt x="93971" y="189276"/>
                  </a:lnTo>
                  <a:lnTo>
                    <a:pt x="105061" y="187366"/>
                  </a:lnTo>
                  <a:lnTo>
                    <a:pt x="116366" y="185280"/>
                  </a:lnTo>
                  <a:lnTo>
                    <a:pt x="129994" y="182842"/>
                  </a:lnTo>
                  <a:lnTo>
                    <a:pt x="149604" y="179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12758" y="3737616"/>
              <a:ext cx="128300" cy="213596"/>
            </a:xfrm>
            <a:custGeom>
              <a:avLst/>
              <a:gdLst/>
              <a:ahLst/>
              <a:cxnLst/>
              <a:rect l="0" t="0" r="0" b="0"/>
              <a:pathLst>
                <a:path w="128300" h="213596">
                  <a:moveTo>
                    <a:pt x="109045" y="0"/>
                  </a:moveTo>
                  <a:lnTo>
                    <a:pt x="100243" y="2934"/>
                  </a:lnTo>
                  <a:lnTo>
                    <a:pt x="91897" y="5716"/>
                  </a:lnTo>
                  <a:lnTo>
                    <a:pt x="83198" y="8616"/>
                  </a:lnTo>
                  <a:lnTo>
                    <a:pt x="74078" y="11656"/>
                  </a:lnTo>
                  <a:lnTo>
                    <a:pt x="64582" y="14821"/>
                  </a:lnTo>
                  <a:lnTo>
                    <a:pt x="54795" y="18089"/>
                  </a:lnTo>
                  <a:lnTo>
                    <a:pt x="44953" y="21600"/>
                  </a:lnTo>
                  <a:lnTo>
                    <a:pt x="35428" y="25640"/>
                  </a:lnTo>
                  <a:lnTo>
                    <a:pt x="26399" y="30326"/>
                  </a:lnTo>
                  <a:lnTo>
                    <a:pt x="18034" y="35780"/>
                  </a:lnTo>
                  <a:lnTo>
                    <a:pt x="10561" y="42197"/>
                  </a:lnTo>
                  <a:lnTo>
                    <a:pt x="4061" y="49593"/>
                  </a:lnTo>
                  <a:lnTo>
                    <a:pt x="0" y="57882"/>
                  </a:lnTo>
                  <a:lnTo>
                    <a:pt x="305" y="65907"/>
                  </a:lnTo>
                  <a:lnTo>
                    <a:pt x="4481" y="71990"/>
                  </a:lnTo>
                  <a:lnTo>
                    <a:pt x="11599" y="76146"/>
                  </a:lnTo>
                  <a:lnTo>
                    <a:pt x="20847" y="78902"/>
                  </a:lnTo>
                  <a:lnTo>
                    <a:pt x="31437" y="80886"/>
                  </a:lnTo>
                  <a:lnTo>
                    <a:pt x="42602" y="82725"/>
                  </a:lnTo>
                  <a:lnTo>
                    <a:pt x="53878" y="84768"/>
                  </a:lnTo>
                  <a:lnTo>
                    <a:pt x="64905" y="87285"/>
                  </a:lnTo>
                  <a:lnTo>
                    <a:pt x="75317" y="90573"/>
                  </a:lnTo>
                  <a:lnTo>
                    <a:pt x="84990" y="94715"/>
                  </a:lnTo>
                  <a:lnTo>
                    <a:pt x="93979" y="99784"/>
                  </a:lnTo>
                  <a:lnTo>
                    <a:pt x="102412" y="105934"/>
                  </a:lnTo>
                  <a:lnTo>
                    <a:pt x="110410" y="113144"/>
                  </a:lnTo>
                  <a:lnTo>
                    <a:pt x="117596" y="121256"/>
                  </a:lnTo>
                  <a:lnTo>
                    <a:pt x="123140" y="130071"/>
                  </a:lnTo>
                  <a:lnTo>
                    <a:pt x="126714" y="139406"/>
                  </a:lnTo>
                  <a:lnTo>
                    <a:pt x="128299" y="149113"/>
                  </a:lnTo>
                  <a:lnTo>
                    <a:pt x="127925" y="159082"/>
                  </a:lnTo>
                  <a:lnTo>
                    <a:pt x="125812" y="169218"/>
                  </a:lnTo>
                  <a:lnTo>
                    <a:pt x="121970" y="178973"/>
                  </a:lnTo>
                  <a:lnTo>
                    <a:pt x="116126" y="187384"/>
                  </a:lnTo>
                  <a:lnTo>
                    <a:pt x="108314" y="194042"/>
                  </a:lnTo>
                  <a:lnTo>
                    <a:pt x="98987" y="199190"/>
                  </a:lnTo>
                  <a:lnTo>
                    <a:pt x="88817" y="203426"/>
                  </a:lnTo>
                  <a:lnTo>
                    <a:pt x="78276" y="207196"/>
                  </a:lnTo>
                  <a:lnTo>
                    <a:pt x="67608" y="210426"/>
                  </a:lnTo>
                  <a:lnTo>
                    <a:pt x="56919" y="212625"/>
                  </a:lnTo>
                  <a:lnTo>
                    <a:pt x="46265" y="213595"/>
                  </a:lnTo>
                  <a:lnTo>
                    <a:pt x="36108" y="213582"/>
                  </a:lnTo>
                  <a:lnTo>
                    <a:pt x="26340" y="213116"/>
                  </a:lnTo>
                  <a:lnTo>
                    <a:pt x="16103" y="212154"/>
                  </a:lnTo>
                  <a:lnTo>
                    <a:pt x="376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79730" y="39060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5443233" y="422560"/>
            <a:ext cx="705410" cy="609233"/>
          </a:xfrm>
          <a:custGeom>
            <a:avLst/>
            <a:gdLst/>
            <a:ahLst/>
            <a:cxnLst/>
            <a:rect l="0" t="0" r="0" b="0"/>
            <a:pathLst>
              <a:path w="705410" h="609233">
                <a:moveTo>
                  <a:pt x="0" y="609232"/>
                </a:moveTo>
                <a:lnTo>
                  <a:pt x="9575" y="585186"/>
                </a:lnTo>
                <a:lnTo>
                  <a:pt x="52997" y="524110"/>
                </a:lnTo>
                <a:lnTo>
                  <a:pt x="86614" y="471074"/>
                </a:lnTo>
                <a:lnTo>
                  <a:pt x="113773" y="410639"/>
                </a:lnTo>
                <a:lnTo>
                  <a:pt x="136140" y="348406"/>
                </a:lnTo>
                <a:lnTo>
                  <a:pt x="151982" y="293692"/>
                </a:lnTo>
                <a:lnTo>
                  <a:pt x="150216" y="272460"/>
                </a:lnTo>
                <a:lnTo>
                  <a:pt x="145767" y="266564"/>
                </a:lnTo>
                <a:lnTo>
                  <a:pt x="139292" y="263804"/>
                </a:lnTo>
                <a:lnTo>
                  <a:pt x="131466" y="263133"/>
                </a:lnTo>
                <a:lnTo>
                  <a:pt x="123909" y="266195"/>
                </a:lnTo>
                <a:lnTo>
                  <a:pt x="109273" y="278957"/>
                </a:lnTo>
                <a:lnTo>
                  <a:pt x="93468" y="311461"/>
                </a:lnTo>
                <a:lnTo>
                  <a:pt x="84883" y="371602"/>
                </a:lnTo>
                <a:lnTo>
                  <a:pt x="76255" y="432875"/>
                </a:lnTo>
                <a:lnTo>
                  <a:pt x="77576" y="477430"/>
                </a:lnTo>
                <a:lnTo>
                  <a:pt x="83352" y="533860"/>
                </a:lnTo>
                <a:lnTo>
                  <a:pt x="89702" y="501185"/>
                </a:lnTo>
                <a:lnTo>
                  <a:pt x="104437" y="471543"/>
                </a:lnTo>
                <a:lnTo>
                  <a:pt x="110569" y="467137"/>
                </a:lnTo>
                <a:lnTo>
                  <a:pt x="116996" y="466539"/>
                </a:lnTo>
                <a:lnTo>
                  <a:pt x="123621" y="468480"/>
                </a:lnTo>
                <a:lnTo>
                  <a:pt x="129207" y="473283"/>
                </a:lnTo>
                <a:lnTo>
                  <a:pt x="142658" y="496811"/>
                </a:lnTo>
                <a:lnTo>
                  <a:pt x="160804" y="533083"/>
                </a:lnTo>
                <a:lnTo>
                  <a:pt x="166864" y="540919"/>
                </a:lnTo>
                <a:lnTo>
                  <a:pt x="175583" y="544973"/>
                </a:lnTo>
                <a:lnTo>
                  <a:pt x="197750" y="546357"/>
                </a:lnTo>
                <a:lnTo>
                  <a:pt x="216960" y="539954"/>
                </a:lnTo>
                <a:lnTo>
                  <a:pt x="248357" y="516779"/>
                </a:lnTo>
                <a:lnTo>
                  <a:pt x="298259" y="459229"/>
                </a:lnTo>
                <a:lnTo>
                  <a:pt x="320520" y="438705"/>
                </a:lnTo>
                <a:lnTo>
                  <a:pt x="369112" y="416861"/>
                </a:lnTo>
                <a:lnTo>
                  <a:pt x="372416" y="416644"/>
                </a:lnTo>
                <a:lnTo>
                  <a:pt x="371110" y="418839"/>
                </a:lnTo>
                <a:lnTo>
                  <a:pt x="311299" y="458889"/>
                </a:lnTo>
                <a:lnTo>
                  <a:pt x="282416" y="487681"/>
                </a:lnTo>
                <a:lnTo>
                  <a:pt x="272527" y="506077"/>
                </a:lnTo>
                <a:lnTo>
                  <a:pt x="272932" y="513556"/>
                </a:lnTo>
                <a:lnTo>
                  <a:pt x="276711" y="519712"/>
                </a:lnTo>
                <a:lnTo>
                  <a:pt x="282740" y="524985"/>
                </a:lnTo>
                <a:lnTo>
                  <a:pt x="290268" y="527331"/>
                </a:lnTo>
                <a:lnTo>
                  <a:pt x="307993" y="526818"/>
                </a:lnTo>
                <a:lnTo>
                  <a:pt x="324449" y="519572"/>
                </a:lnTo>
                <a:lnTo>
                  <a:pt x="332113" y="514363"/>
                </a:lnTo>
                <a:lnTo>
                  <a:pt x="343748" y="499218"/>
                </a:lnTo>
                <a:lnTo>
                  <a:pt x="370568" y="449512"/>
                </a:lnTo>
                <a:lnTo>
                  <a:pt x="376520" y="420488"/>
                </a:lnTo>
                <a:lnTo>
                  <a:pt x="377355" y="422571"/>
                </a:lnTo>
                <a:lnTo>
                  <a:pt x="381999" y="481870"/>
                </a:lnTo>
                <a:lnTo>
                  <a:pt x="384517" y="492738"/>
                </a:lnTo>
                <a:lnTo>
                  <a:pt x="389706" y="501154"/>
                </a:lnTo>
                <a:lnTo>
                  <a:pt x="404829" y="513624"/>
                </a:lnTo>
                <a:lnTo>
                  <a:pt x="413776" y="516248"/>
                </a:lnTo>
                <a:lnTo>
                  <a:pt x="433074" y="516043"/>
                </a:lnTo>
                <a:lnTo>
                  <a:pt x="450231" y="508933"/>
                </a:lnTo>
                <a:lnTo>
                  <a:pt x="480309" y="485305"/>
                </a:lnTo>
                <a:lnTo>
                  <a:pt x="522872" y="429535"/>
                </a:lnTo>
                <a:lnTo>
                  <a:pt x="573215" y="368399"/>
                </a:lnTo>
                <a:lnTo>
                  <a:pt x="611576" y="347667"/>
                </a:lnTo>
                <a:lnTo>
                  <a:pt x="621797" y="343609"/>
                </a:lnTo>
                <a:lnTo>
                  <a:pt x="642512" y="342219"/>
                </a:lnTo>
                <a:lnTo>
                  <a:pt x="652949" y="343486"/>
                </a:lnTo>
                <a:lnTo>
                  <a:pt x="657568" y="346670"/>
                </a:lnTo>
                <a:lnTo>
                  <a:pt x="658307" y="351133"/>
                </a:lnTo>
                <a:lnTo>
                  <a:pt x="656460" y="356447"/>
                </a:lnTo>
                <a:lnTo>
                  <a:pt x="641930" y="368592"/>
                </a:lnTo>
                <a:lnTo>
                  <a:pt x="587374" y="412443"/>
                </a:lnTo>
                <a:lnTo>
                  <a:pt x="537682" y="469528"/>
                </a:lnTo>
                <a:lnTo>
                  <a:pt x="530420" y="477491"/>
                </a:lnTo>
                <a:lnTo>
                  <a:pt x="530258" y="480461"/>
                </a:lnTo>
                <a:lnTo>
                  <a:pt x="534830" y="480101"/>
                </a:lnTo>
                <a:lnTo>
                  <a:pt x="550048" y="473462"/>
                </a:lnTo>
                <a:lnTo>
                  <a:pt x="564610" y="462712"/>
                </a:lnTo>
                <a:lnTo>
                  <a:pt x="575761" y="443896"/>
                </a:lnTo>
                <a:lnTo>
                  <a:pt x="603415" y="381309"/>
                </a:lnTo>
                <a:lnTo>
                  <a:pt x="620444" y="329984"/>
                </a:lnTo>
                <a:lnTo>
                  <a:pt x="635074" y="275392"/>
                </a:lnTo>
                <a:lnTo>
                  <a:pt x="648059" y="212832"/>
                </a:lnTo>
                <a:lnTo>
                  <a:pt x="652542" y="156818"/>
                </a:lnTo>
                <a:lnTo>
                  <a:pt x="660825" y="94784"/>
                </a:lnTo>
                <a:lnTo>
                  <a:pt x="668397" y="43059"/>
                </a:lnTo>
                <a:lnTo>
                  <a:pt x="672215" y="4220"/>
                </a:lnTo>
                <a:lnTo>
                  <a:pt x="671582" y="0"/>
                </a:lnTo>
                <a:lnTo>
                  <a:pt x="669989" y="1866"/>
                </a:lnTo>
                <a:lnTo>
                  <a:pt x="652430" y="60768"/>
                </a:lnTo>
                <a:lnTo>
                  <a:pt x="635175" y="118943"/>
                </a:lnTo>
                <a:lnTo>
                  <a:pt x="625847" y="176052"/>
                </a:lnTo>
                <a:lnTo>
                  <a:pt x="622103" y="239050"/>
                </a:lnTo>
                <a:lnTo>
                  <a:pt x="621454" y="288589"/>
                </a:lnTo>
                <a:lnTo>
                  <a:pt x="624382" y="347721"/>
                </a:lnTo>
                <a:lnTo>
                  <a:pt x="635777" y="403456"/>
                </a:lnTo>
                <a:lnTo>
                  <a:pt x="648726" y="432378"/>
                </a:lnTo>
                <a:lnTo>
                  <a:pt x="674576" y="460645"/>
                </a:lnTo>
                <a:lnTo>
                  <a:pt x="705409" y="4828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6306570" y="282349"/>
            <a:ext cx="892972" cy="749444"/>
          </a:xfrm>
          <a:custGeom>
            <a:avLst/>
            <a:gdLst/>
            <a:ahLst/>
            <a:cxnLst/>
            <a:rect l="0" t="0" r="0" b="0"/>
            <a:pathLst>
              <a:path w="892972" h="749444">
                <a:moveTo>
                  <a:pt x="0" y="749443"/>
                </a:moveTo>
                <a:lnTo>
                  <a:pt x="20243" y="705481"/>
                </a:lnTo>
                <a:lnTo>
                  <a:pt x="54309" y="643996"/>
                </a:lnTo>
                <a:lnTo>
                  <a:pt x="86112" y="590038"/>
                </a:lnTo>
                <a:lnTo>
                  <a:pt x="108651" y="528215"/>
                </a:lnTo>
                <a:lnTo>
                  <a:pt x="120464" y="493224"/>
                </a:lnTo>
                <a:lnTo>
                  <a:pt x="104735" y="551968"/>
                </a:lnTo>
                <a:lnTo>
                  <a:pt x="96727" y="611650"/>
                </a:lnTo>
                <a:lnTo>
                  <a:pt x="89751" y="651294"/>
                </a:lnTo>
                <a:lnTo>
                  <a:pt x="91419" y="660614"/>
                </a:lnTo>
                <a:lnTo>
                  <a:pt x="96041" y="667997"/>
                </a:lnTo>
                <a:lnTo>
                  <a:pt x="102632" y="674089"/>
                </a:lnTo>
                <a:lnTo>
                  <a:pt x="109365" y="675810"/>
                </a:lnTo>
                <a:lnTo>
                  <a:pt x="116194" y="674618"/>
                </a:lnTo>
                <a:lnTo>
                  <a:pt x="136983" y="661762"/>
                </a:lnTo>
                <a:lnTo>
                  <a:pt x="178994" y="619679"/>
                </a:lnTo>
                <a:lnTo>
                  <a:pt x="215251" y="578414"/>
                </a:lnTo>
                <a:lnTo>
                  <a:pt x="263828" y="542506"/>
                </a:lnTo>
                <a:lnTo>
                  <a:pt x="287663" y="537758"/>
                </a:lnTo>
                <a:lnTo>
                  <a:pt x="305665" y="537208"/>
                </a:lnTo>
                <a:lnTo>
                  <a:pt x="305551" y="535423"/>
                </a:lnTo>
                <a:lnTo>
                  <a:pt x="301967" y="533064"/>
                </a:lnTo>
                <a:lnTo>
                  <a:pt x="296068" y="533831"/>
                </a:lnTo>
                <a:lnTo>
                  <a:pt x="251465" y="558068"/>
                </a:lnTo>
                <a:lnTo>
                  <a:pt x="218734" y="585992"/>
                </a:lnTo>
                <a:lnTo>
                  <a:pt x="182644" y="628700"/>
                </a:lnTo>
                <a:lnTo>
                  <a:pt x="174761" y="649766"/>
                </a:lnTo>
                <a:lnTo>
                  <a:pt x="172659" y="661935"/>
                </a:lnTo>
                <a:lnTo>
                  <a:pt x="174768" y="671217"/>
                </a:lnTo>
                <a:lnTo>
                  <a:pt x="179682" y="678575"/>
                </a:lnTo>
                <a:lnTo>
                  <a:pt x="186468" y="684650"/>
                </a:lnTo>
                <a:lnTo>
                  <a:pt x="194502" y="687531"/>
                </a:lnTo>
                <a:lnTo>
                  <a:pt x="212787" y="687611"/>
                </a:lnTo>
                <a:lnTo>
                  <a:pt x="229493" y="680628"/>
                </a:lnTo>
                <a:lnTo>
                  <a:pt x="237223" y="675491"/>
                </a:lnTo>
                <a:lnTo>
                  <a:pt x="248932" y="660423"/>
                </a:lnTo>
                <a:lnTo>
                  <a:pt x="281744" y="601624"/>
                </a:lnTo>
                <a:lnTo>
                  <a:pt x="301484" y="540941"/>
                </a:lnTo>
                <a:lnTo>
                  <a:pt x="315789" y="485946"/>
                </a:lnTo>
                <a:lnTo>
                  <a:pt x="335469" y="424433"/>
                </a:lnTo>
                <a:lnTo>
                  <a:pt x="346246" y="365533"/>
                </a:lnTo>
                <a:lnTo>
                  <a:pt x="356193" y="302400"/>
                </a:lnTo>
                <a:lnTo>
                  <a:pt x="358787" y="247321"/>
                </a:lnTo>
                <a:lnTo>
                  <a:pt x="366232" y="191381"/>
                </a:lnTo>
                <a:lnTo>
                  <a:pt x="373639" y="135271"/>
                </a:lnTo>
                <a:lnTo>
                  <a:pt x="377961" y="88486"/>
                </a:lnTo>
                <a:lnTo>
                  <a:pt x="378885" y="126172"/>
                </a:lnTo>
                <a:lnTo>
                  <a:pt x="367554" y="183749"/>
                </a:lnTo>
                <a:lnTo>
                  <a:pt x="354273" y="243207"/>
                </a:lnTo>
                <a:lnTo>
                  <a:pt x="343876" y="293991"/>
                </a:lnTo>
                <a:lnTo>
                  <a:pt x="329882" y="353978"/>
                </a:lnTo>
                <a:lnTo>
                  <a:pt x="317933" y="417342"/>
                </a:lnTo>
                <a:lnTo>
                  <a:pt x="309030" y="473620"/>
                </a:lnTo>
                <a:lnTo>
                  <a:pt x="302938" y="533609"/>
                </a:lnTo>
                <a:lnTo>
                  <a:pt x="296406" y="585537"/>
                </a:lnTo>
                <a:lnTo>
                  <a:pt x="300863" y="621330"/>
                </a:lnTo>
                <a:lnTo>
                  <a:pt x="309581" y="640251"/>
                </a:lnTo>
                <a:lnTo>
                  <a:pt x="315182" y="648573"/>
                </a:lnTo>
                <a:lnTo>
                  <a:pt x="330764" y="660938"/>
                </a:lnTo>
                <a:lnTo>
                  <a:pt x="339832" y="665873"/>
                </a:lnTo>
                <a:lnTo>
                  <a:pt x="349387" y="666824"/>
                </a:lnTo>
                <a:lnTo>
                  <a:pt x="369362" y="661641"/>
                </a:lnTo>
                <a:lnTo>
                  <a:pt x="400339" y="645569"/>
                </a:lnTo>
                <a:lnTo>
                  <a:pt x="433842" y="610772"/>
                </a:lnTo>
                <a:lnTo>
                  <a:pt x="459871" y="570103"/>
                </a:lnTo>
                <a:lnTo>
                  <a:pt x="479186" y="516600"/>
                </a:lnTo>
                <a:lnTo>
                  <a:pt x="482033" y="491149"/>
                </a:lnTo>
                <a:lnTo>
                  <a:pt x="477059" y="470479"/>
                </a:lnTo>
                <a:lnTo>
                  <a:pt x="472457" y="461692"/>
                </a:lnTo>
                <a:lnTo>
                  <a:pt x="457986" y="448808"/>
                </a:lnTo>
                <a:lnTo>
                  <a:pt x="449212" y="443735"/>
                </a:lnTo>
                <a:lnTo>
                  <a:pt x="441025" y="442692"/>
                </a:lnTo>
                <a:lnTo>
                  <a:pt x="425688" y="447773"/>
                </a:lnTo>
                <a:lnTo>
                  <a:pt x="403900" y="463788"/>
                </a:lnTo>
                <a:lnTo>
                  <a:pt x="382627" y="488940"/>
                </a:lnTo>
                <a:lnTo>
                  <a:pt x="374777" y="511611"/>
                </a:lnTo>
                <a:lnTo>
                  <a:pt x="372457" y="537285"/>
                </a:lnTo>
                <a:lnTo>
                  <a:pt x="383519" y="600218"/>
                </a:lnTo>
                <a:lnTo>
                  <a:pt x="397937" y="642628"/>
                </a:lnTo>
                <a:lnTo>
                  <a:pt x="409268" y="659466"/>
                </a:lnTo>
                <a:lnTo>
                  <a:pt x="416735" y="662552"/>
                </a:lnTo>
                <a:lnTo>
                  <a:pt x="425222" y="662270"/>
                </a:lnTo>
                <a:lnTo>
                  <a:pt x="434390" y="659742"/>
                </a:lnTo>
                <a:lnTo>
                  <a:pt x="450815" y="647575"/>
                </a:lnTo>
                <a:lnTo>
                  <a:pt x="503005" y="590891"/>
                </a:lnTo>
                <a:lnTo>
                  <a:pt x="540152" y="532725"/>
                </a:lnTo>
                <a:lnTo>
                  <a:pt x="583719" y="477348"/>
                </a:lnTo>
                <a:lnTo>
                  <a:pt x="602192" y="465515"/>
                </a:lnTo>
                <a:lnTo>
                  <a:pt x="609691" y="465402"/>
                </a:lnTo>
                <a:lnTo>
                  <a:pt x="615861" y="468835"/>
                </a:lnTo>
                <a:lnTo>
                  <a:pt x="621144" y="474634"/>
                </a:lnTo>
                <a:lnTo>
                  <a:pt x="627014" y="496674"/>
                </a:lnTo>
                <a:lnTo>
                  <a:pt x="627199" y="535729"/>
                </a:lnTo>
                <a:lnTo>
                  <a:pt x="615908" y="582913"/>
                </a:lnTo>
                <a:lnTo>
                  <a:pt x="621438" y="565310"/>
                </a:lnTo>
                <a:lnTo>
                  <a:pt x="649679" y="506836"/>
                </a:lnTo>
                <a:lnTo>
                  <a:pt x="681360" y="454586"/>
                </a:lnTo>
                <a:lnTo>
                  <a:pt x="689376" y="448757"/>
                </a:lnTo>
                <a:lnTo>
                  <a:pt x="698230" y="446040"/>
                </a:lnTo>
                <a:lnTo>
                  <a:pt x="707642" y="445399"/>
                </a:lnTo>
                <a:lnTo>
                  <a:pt x="713916" y="449651"/>
                </a:lnTo>
                <a:lnTo>
                  <a:pt x="718100" y="457165"/>
                </a:lnTo>
                <a:lnTo>
                  <a:pt x="721578" y="476822"/>
                </a:lnTo>
                <a:lnTo>
                  <a:pt x="708181" y="538972"/>
                </a:lnTo>
                <a:lnTo>
                  <a:pt x="700511" y="570488"/>
                </a:lnTo>
                <a:lnTo>
                  <a:pt x="702453" y="591529"/>
                </a:lnTo>
                <a:lnTo>
                  <a:pt x="706948" y="596204"/>
                </a:lnTo>
                <a:lnTo>
                  <a:pt x="713454" y="596981"/>
                </a:lnTo>
                <a:lnTo>
                  <a:pt x="721301" y="595159"/>
                </a:lnTo>
                <a:lnTo>
                  <a:pt x="736259" y="583776"/>
                </a:lnTo>
                <a:lnTo>
                  <a:pt x="749536" y="565849"/>
                </a:lnTo>
                <a:lnTo>
                  <a:pt x="771431" y="508298"/>
                </a:lnTo>
                <a:lnTo>
                  <a:pt x="785997" y="456968"/>
                </a:lnTo>
                <a:lnTo>
                  <a:pt x="800140" y="398649"/>
                </a:lnTo>
                <a:lnTo>
                  <a:pt x="814199" y="336740"/>
                </a:lnTo>
                <a:lnTo>
                  <a:pt x="828241" y="285516"/>
                </a:lnTo>
                <a:lnTo>
                  <a:pt x="838769" y="238287"/>
                </a:lnTo>
                <a:lnTo>
                  <a:pt x="849298" y="188418"/>
                </a:lnTo>
                <a:lnTo>
                  <a:pt x="863337" y="129053"/>
                </a:lnTo>
                <a:lnTo>
                  <a:pt x="871785" y="72266"/>
                </a:lnTo>
                <a:lnTo>
                  <a:pt x="885044" y="13393"/>
                </a:lnTo>
                <a:lnTo>
                  <a:pt x="888337" y="2550"/>
                </a:lnTo>
                <a:lnTo>
                  <a:pt x="890532" y="0"/>
                </a:lnTo>
                <a:lnTo>
                  <a:pt x="891995" y="2980"/>
                </a:lnTo>
                <a:lnTo>
                  <a:pt x="892971" y="9646"/>
                </a:lnTo>
                <a:lnTo>
                  <a:pt x="887815" y="23291"/>
                </a:lnTo>
                <a:lnTo>
                  <a:pt x="871032" y="56704"/>
                </a:lnTo>
                <a:lnTo>
                  <a:pt x="849358" y="117921"/>
                </a:lnTo>
                <a:lnTo>
                  <a:pt x="842279" y="1387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7087896" y="233625"/>
            <a:ext cx="429452" cy="597572"/>
          </a:xfrm>
          <a:custGeom>
            <a:avLst/>
            <a:gdLst/>
            <a:ahLst/>
            <a:cxnLst/>
            <a:rect l="0" t="0" r="0" b="0"/>
            <a:pathLst>
              <a:path w="429452" h="597572">
                <a:moveTo>
                  <a:pt x="29368" y="240157"/>
                </a:moveTo>
                <a:lnTo>
                  <a:pt x="12579" y="295202"/>
                </a:lnTo>
                <a:lnTo>
                  <a:pt x="9154" y="346610"/>
                </a:lnTo>
                <a:lnTo>
                  <a:pt x="8477" y="401825"/>
                </a:lnTo>
                <a:lnTo>
                  <a:pt x="0" y="463481"/>
                </a:lnTo>
                <a:lnTo>
                  <a:pt x="1559" y="500909"/>
                </a:lnTo>
                <a:lnTo>
                  <a:pt x="3809" y="512258"/>
                </a:lnTo>
                <a:lnTo>
                  <a:pt x="8819" y="520993"/>
                </a:lnTo>
                <a:lnTo>
                  <a:pt x="23745" y="533819"/>
                </a:lnTo>
                <a:lnTo>
                  <a:pt x="32638" y="536537"/>
                </a:lnTo>
                <a:lnTo>
                  <a:pt x="51879" y="536438"/>
                </a:lnTo>
                <a:lnTo>
                  <a:pt x="69009" y="529375"/>
                </a:lnTo>
                <a:lnTo>
                  <a:pt x="84421" y="517267"/>
                </a:lnTo>
                <a:lnTo>
                  <a:pt x="127537" y="459457"/>
                </a:lnTo>
                <a:lnTo>
                  <a:pt x="157127" y="399465"/>
                </a:lnTo>
                <a:lnTo>
                  <a:pt x="176491" y="345624"/>
                </a:lnTo>
                <a:lnTo>
                  <a:pt x="206133" y="282287"/>
                </a:lnTo>
                <a:lnTo>
                  <a:pt x="210383" y="271753"/>
                </a:lnTo>
                <a:lnTo>
                  <a:pt x="213215" y="269410"/>
                </a:lnTo>
                <a:lnTo>
                  <a:pt x="215103" y="272527"/>
                </a:lnTo>
                <a:lnTo>
                  <a:pt x="216363" y="279284"/>
                </a:lnTo>
                <a:lnTo>
                  <a:pt x="209595" y="341165"/>
                </a:lnTo>
                <a:lnTo>
                  <a:pt x="209768" y="393947"/>
                </a:lnTo>
                <a:lnTo>
                  <a:pt x="214051" y="417302"/>
                </a:lnTo>
                <a:lnTo>
                  <a:pt x="219171" y="423765"/>
                </a:lnTo>
                <a:lnTo>
                  <a:pt x="226093" y="426903"/>
                </a:lnTo>
                <a:lnTo>
                  <a:pt x="234217" y="427825"/>
                </a:lnTo>
                <a:lnTo>
                  <a:pt x="249484" y="422611"/>
                </a:lnTo>
                <a:lnTo>
                  <a:pt x="306580" y="373242"/>
                </a:lnTo>
                <a:lnTo>
                  <a:pt x="347560" y="330210"/>
                </a:lnTo>
                <a:lnTo>
                  <a:pt x="374762" y="276062"/>
                </a:lnTo>
                <a:lnTo>
                  <a:pt x="393258" y="220906"/>
                </a:lnTo>
                <a:lnTo>
                  <a:pt x="405058" y="158019"/>
                </a:lnTo>
                <a:lnTo>
                  <a:pt x="407735" y="100190"/>
                </a:lnTo>
                <a:lnTo>
                  <a:pt x="405924" y="46046"/>
                </a:lnTo>
                <a:lnTo>
                  <a:pt x="397158" y="26764"/>
                </a:lnTo>
                <a:lnTo>
                  <a:pt x="379069" y="2754"/>
                </a:lnTo>
                <a:lnTo>
                  <a:pt x="372466" y="0"/>
                </a:lnTo>
                <a:lnTo>
                  <a:pt x="365725" y="504"/>
                </a:lnTo>
                <a:lnTo>
                  <a:pt x="358891" y="3179"/>
                </a:lnTo>
                <a:lnTo>
                  <a:pt x="348178" y="15510"/>
                </a:lnTo>
                <a:lnTo>
                  <a:pt x="324425" y="72314"/>
                </a:lnTo>
                <a:lnTo>
                  <a:pt x="306652" y="132830"/>
                </a:lnTo>
                <a:lnTo>
                  <a:pt x="292586" y="187804"/>
                </a:lnTo>
                <a:lnTo>
                  <a:pt x="272955" y="243724"/>
                </a:lnTo>
                <a:lnTo>
                  <a:pt x="254952" y="307065"/>
                </a:lnTo>
                <a:lnTo>
                  <a:pt x="243250" y="365851"/>
                </a:lnTo>
                <a:lnTo>
                  <a:pt x="240592" y="422523"/>
                </a:lnTo>
                <a:lnTo>
                  <a:pt x="240066" y="478778"/>
                </a:lnTo>
                <a:lnTo>
                  <a:pt x="243082" y="531830"/>
                </a:lnTo>
                <a:lnTo>
                  <a:pt x="254597" y="576452"/>
                </a:lnTo>
                <a:lnTo>
                  <a:pt x="260239" y="584846"/>
                </a:lnTo>
                <a:lnTo>
                  <a:pt x="275866" y="597293"/>
                </a:lnTo>
                <a:lnTo>
                  <a:pt x="283778" y="597571"/>
                </a:lnTo>
                <a:lnTo>
                  <a:pt x="291391" y="594246"/>
                </a:lnTo>
                <a:lnTo>
                  <a:pt x="304920" y="581194"/>
                </a:lnTo>
                <a:lnTo>
                  <a:pt x="314832" y="563694"/>
                </a:lnTo>
                <a:lnTo>
                  <a:pt x="321401" y="528522"/>
                </a:lnTo>
                <a:lnTo>
                  <a:pt x="315214" y="483121"/>
                </a:lnTo>
                <a:lnTo>
                  <a:pt x="304876" y="452136"/>
                </a:lnTo>
                <a:lnTo>
                  <a:pt x="293756" y="435366"/>
                </a:lnTo>
                <a:lnTo>
                  <a:pt x="277896" y="423233"/>
                </a:lnTo>
                <a:lnTo>
                  <a:pt x="268752" y="418359"/>
                </a:lnTo>
                <a:lnTo>
                  <a:pt x="264997" y="412771"/>
                </a:lnTo>
                <a:lnTo>
                  <a:pt x="264832" y="406706"/>
                </a:lnTo>
                <a:lnTo>
                  <a:pt x="267062" y="400322"/>
                </a:lnTo>
                <a:lnTo>
                  <a:pt x="323889" y="345392"/>
                </a:lnTo>
                <a:lnTo>
                  <a:pt x="336911" y="330212"/>
                </a:lnTo>
                <a:lnTo>
                  <a:pt x="370754" y="272500"/>
                </a:lnTo>
                <a:lnTo>
                  <a:pt x="425423" y="209570"/>
                </a:lnTo>
                <a:lnTo>
                  <a:pt x="429451" y="1980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6380269" y="92953"/>
            <a:ext cx="1572171" cy="591400"/>
            <a:chOff x="6380269" y="92953"/>
            <a:chExt cx="1572171" cy="591400"/>
          </a:xfrm>
        </p:grpSpPr>
        <p:sp>
          <p:nvSpPr>
            <p:cNvPr id="150" name="Freeform 149"/>
            <p:cNvSpPr/>
            <p:nvPr/>
          </p:nvSpPr>
          <p:spPr>
            <a:xfrm>
              <a:off x="7380476" y="92953"/>
              <a:ext cx="571964" cy="507172"/>
            </a:xfrm>
            <a:custGeom>
              <a:avLst/>
              <a:gdLst/>
              <a:ahLst/>
              <a:cxnLst/>
              <a:rect l="0" t="0" r="0" b="0"/>
              <a:pathLst>
                <a:path w="571964" h="507172">
                  <a:moveTo>
                    <a:pt x="0" y="507171"/>
                  </a:moveTo>
                  <a:lnTo>
                    <a:pt x="63428" y="488043"/>
                  </a:lnTo>
                  <a:lnTo>
                    <a:pt x="125195" y="450572"/>
                  </a:lnTo>
                  <a:lnTo>
                    <a:pt x="148359" y="428660"/>
                  </a:lnTo>
                  <a:lnTo>
                    <a:pt x="171168" y="380195"/>
                  </a:lnTo>
                  <a:lnTo>
                    <a:pt x="173774" y="378067"/>
                  </a:lnTo>
                  <a:lnTo>
                    <a:pt x="175511" y="381327"/>
                  </a:lnTo>
                  <a:lnTo>
                    <a:pt x="176271" y="396258"/>
                  </a:lnTo>
                  <a:lnTo>
                    <a:pt x="172462" y="425565"/>
                  </a:lnTo>
                  <a:lnTo>
                    <a:pt x="175306" y="450234"/>
                  </a:lnTo>
                  <a:lnTo>
                    <a:pt x="180042" y="459855"/>
                  </a:lnTo>
                  <a:lnTo>
                    <a:pt x="194662" y="473663"/>
                  </a:lnTo>
                  <a:lnTo>
                    <a:pt x="202305" y="475474"/>
                  </a:lnTo>
                  <a:lnTo>
                    <a:pt x="209739" y="474341"/>
                  </a:lnTo>
                  <a:lnTo>
                    <a:pt x="252792" y="449469"/>
                  </a:lnTo>
                  <a:lnTo>
                    <a:pt x="298010" y="407599"/>
                  </a:lnTo>
                  <a:lnTo>
                    <a:pt x="312214" y="389217"/>
                  </a:lnTo>
                  <a:lnTo>
                    <a:pt x="320086" y="366230"/>
                  </a:lnTo>
                  <a:lnTo>
                    <a:pt x="322186" y="353549"/>
                  </a:lnTo>
                  <a:lnTo>
                    <a:pt x="320076" y="343925"/>
                  </a:lnTo>
                  <a:lnTo>
                    <a:pt x="315159" y="336339"/>
                  </a:lnTo>
                  <a:lnTo>
                    <a:pt x="308372" y="330112"/>
                  </a:lnTo>
                  <a:lnTo>
                    <a:pt x="300338" y="328300"/>
                  </a:lnTo>
                  <a:lnTo>
                    <a:pt x="282053" y="332526"/>
                  </a:lnTo>
                  <a:lnTo>
                    <a:pt x="257616" y="348060"/>
                  </a:lnTo>
                  <a:lnTo>
                    <a:pt x="235559" y="373069"/>
                  </a:lnTo>
                  <a:lnTo>
                    <a:pt x="219794" y="402706"/>
                  </a:lnTo>
                  <a:lnTo>
                    <a:pt x="213303" y="439304"/>
                  </a:lnTo>
                  <a:lnTo>
                    <a:pt x="218024" y="462970"/>
                  </a:lnTo>
                  <a:lnTo>
                    <a:pt x="222559" y="474194"/>
                  </a:lnTo>
                  <a:lnTo>
                    <a:pt x="229091" y="480507"/>
                  </a:lnTo>
                  <a:lnTo>
                    <a:pt x="236955" y="483546"/>
                  </a:lnTo>
                  <a:lnTo>
                    <a:pt x="255052" y="483803"/>
                  </a:lnTo>
                  <a:lnTo>
                    <a:pt x="274794" y="480017"/>
                  </a:lnTo>
                  <a:lnTo>
                    <a:pt x="300049" y="465720"/>
                  </a:lnTo>
                  <a:lnTo>
                    <a:pt x="361020" y="412303"/>
                  </a:lnTo>
                  <a:lnTo>
                    <a:pt x="418249" y="378475"/>
                  </a:lnTo>
                  <a:lnTo>
                    <a:pt x="453039" y="365833"/>
                  </a:lnTo>
                  <a:lnTo>
                    <a:pt x="484274" y="360398"/>
                  </a:lnTo>
                  <a:lnTo>
                    <a:pt x="484287" y="357850"/>
                  </a:lnTo>
                  <a:lnTo>
                    <a:pt x="480786" y="354981"/>
                  </a:lnTo>
                  <a:lnTo>
                    <a:pt x="474942" y="355408"/>
                  </a:lnTo>
                  <a:lnTo>
                    <a:pt x="420318" y="378260"/>
                  </a:lnTo>
                  <a:lnTo>
                    <a:pt x="373979" y="409491"/>
                  </a:lnTo>
                  <a:lnTo>
                    <a:pt x="345491" y="438266"/>
                  </a:lnTo>
                  <a:lnTo>
                    <a:pt x="335656" y="456660"/>
                  </a:lnTo>
                  <a:lnTo>
                    <a:pt x="337245" y="461798"/>
                  </a:lnTo>
                  <a:lnTo>
                    <a:pt x="342983" y="464054"/>
                  </a:lnTo>
                  <a:lnTo>
                    <a:pt x="351488" y="464389"/>
                  </a:lnTo>
                  <a:lnTo>
                    <a:pt x="370297" y="458521"/>
                  </a:lnTo>
                  <a:lnTo>
                    <a:pt x="389185" y="446944"/>
                  </a:lnTo>
                  <a:lnTo>
                    <a:pt x="412972" y="419526"/>
                  </a:lnTo>
                  <a:lnTo>
                    <a:pt x="449065" y="366529"/>
                  </a:lnTo>
                  <a:lnTo>
                    <a:pt x="476093" y="312970"/>
                  </a:lnTo>
                  <a:lnTo>
                    <a:pt x="497729" y="255256"/>
                  </a:lnTo>
                  <a:lnTo>
                    <a:pt x="515815" y="192587"/>
                  </a:lnTo>
                  <a:lnTo>
                    <a:pt x="529521" y="139050"/>
                  </a:lnTo>
                  <a:lnTo>
                    <a:pt x="545280" y="89262"/>
                  </a:lnTo>
                  <a:lnTo>
                    <a:pt x="561085" y="36106"/>
                  </a:lnTo>
                  <a:lnTo>
                    <a:pt x="571920" y="2608"/>
                  </a:lnTo>
                  <a:lnTo>
                    <a:pt x="571963" y="0"/>
                  </a:lnTo>
                  <a:lnTo>
                    <a:pt x="542733" y="52689"/>
                  </a:lnTo>
                  <a:lnTo>
                    <a:pt x="514304" y="106857"/>
                  </a:lnTo>
                  <a:lnTo>
                    <a:pt x="495092" y="169059"/>
                  </a:lnTo>
                  <a:lnTo>
                    <a:pt x="480852" y="229033"/>
                  </a:lnTo>
                  <a:lnTo>
                    <a:pt x="475878" y="280480"/>
                  </a:lnTo>
                  <a:lnTo>
                    <a:pt x="479993" y="334588"/>
                  </a:lnTo>
                  <a:lnTo>
                    <a:pt x="491864" y="396868"/>
                  </a:lnTo>
                  <a:lnTo>
                    <a:pt x="503186" y="437704"/>
                  </a:lnTo>
                  <a:lnTo>
                    <a:pt x="536954" y="486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91046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33036" y="484310"/>
              <a:ext cx="200042" cy="9372"/>
            </a:xfrm>
            <a:custGeom>
              <a:avLst/>
              <a:gdLst/>
              <a:ahLst/>
              <a:cxnLst/>
              <a:rect l="0" t="0" r="0" b="0"/>
              <a:pathLst>
                <a:path w="200042" h="9372">
                  <a:moveTo>
                    <a:pt x="0" y="0"/>
                  </a:moveTo>
                  <a:lnTo>
                    <a:pt x="16768" y="5590"/>
                  </a:lnTo>
                  <a:lnTo>
                    <a:pt x="72326" y="4665"/>
                  </a:lnTo>
                  <a:lnTo>
                    <a:pt x="126721" y="9371"/>
                  </a:lnTo>
                  <a:lnTo>
                    <a:pt x="187151" y="204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80269" y="68435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64663" y="389554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75192" y="368497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242570" y="2558425"/>
            <a:ext cx="73700" cy="589596"/>
            <a:chOff x="2242570" y="2558425"/>
            <a:chExt cx="73700" cy="589596"/>
          </a:xfrm>
        </p:grpSpPr>
        <p:sp>
          <p:nvSpPr>
            <p:cNvPr id="157" name="Freeform 156"/>
            <p:cNvSpPr/>
            <p:nvPr/>
          </p:nvSpPr>
          <p:spPr>
            <a:xfrm>
              <a:off x="2264179" y="2558425"/>
              <a:ext cx="31034" cy="589596"/>
            </a:xfrm>
            <a:custGeom>
              <a:avLst/>
              <a:gdLst/>
              <a:ahLst/>
              <a:cxnLst/>
              <a:rect l="0" t="0" r="0" b="0"/>
              <a:pathLst>
                <a:path w="31034" h="589596">
                  <a:moveTo>
                    <a:pt x="9976" y="0"/>
                  </a:moveTo>
                  <a:lnTo>
                    <a:pt x="9976" y="58616"/>
                  </a:lnTo>
                  <a:lnTo>
                    <a:pt x="9976" y="112790"/>
                  </a:lnTo>
                  <a:lnTo>
                    <a:pt x="9976" y="168551"/>
                  </a:lnTo>
                  <a:lnTo>
                    <a:pt x="15565" y="219037"/>
                  </a:lnTo>
                  <a:lnTo>
                    <a:pt x="19041" y="263251"/>
                  </a:lnTo>
                  <a:lnTo>
                    <a:pt x="13615" y="290136"/>
                  </a:lnTo>
                  <a:lnTo>
                    <a:pt x="5744" y="316122"/>
                  </a:lnTo>
                  <a:lnTo>
                    <a:pt x="1313" y="363637"/>
                  </a:lnTo>
                  <a:lnTo>
                    <a:pt x="0" y="413590"/>
                  </a:lnTo>
                  <a:lnTo>
                    <a:pt x="2676" y="472984"/>
                  </a:lnTo>
                  <a:lnTo>
                    <a:pt x="14123" y="524187"/>
                  </a:lnTo>
                  <a:lnTo>
                    <a:pt x="22784" y="577747"/>
                  </a:lnTo>
                  <a:lnTo>
                    <a:pt x="31033" y="589595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42570" y="2832165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0" y="115814"/>
                  </a:moveTo>
                  <a:lnTo>
                    <a:pt x="3119" y="73122"/>
                  </a:lnTo>
                  <a:lnTo>
                    <a:pt x="5589" y="62786"/>
                  </a:lnTo>
                  <a:lnTo>
                    <a:pt x="20811" y="4506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2253098" y="2547896"/>
            <a:ext cx="52644" cy="558011"/>
          </a:xfrm>
          <a:custGeom>
            <a:avLst/>
            <a:gdLst/>
            <a:ahLst/>
            <a:cxnLst/>
            <a:rect l="0" t="0" r="0" b="0"/>
            <a:pathLst>
              <a:path w="52644" h="558011">
                <a:moveTo>
                  <a:pt x="0" y="0"/>
                </a:moveTo>
                <a:lnTo>
                  <a:pt x="0" y="48931"/>
                </a:lnTo>
                <a:lnTo>
                  <a:pt x="3120" y="96776"/>
                </a:lnTo>
                <a:lnTo>
                  <a:pt x="9065" y="159756"/>
                </a:lnTo>
                <a:lnTo>
                  <a:pt x="15684" y="208642"/>
                </a:lnTo>
                <a:lnTo>
                  <a:pt x="24892" y="269157"/>
                </a:lnTo>
                <a:lnTo>
                  <a:pt x="17178" y="323052"/>
                </a:lnTo>
                <a:lnTo>
                  <a:pt x="20291" y="373428"/>
                </a:lnTo>
                <a:lnTo>
                  <a:pt x="28141" y="435675"/>
                </a:lnTo>
                <a:lnTo>
                  <a:pt x="34025" y="494244"/>
                </a:lnTo>
                <a:lnTo>
                  <a:pt x="48284" y="551866"/>
                </a:lnTo>
                <a:lnTo>
                  <a:pt x="49737" y="555084"/>
                </a:lnTo>
                <a:lnTo>
                  <a:pt x="52643" y="5580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2210984" y="2563782"/>
            <a:ext cx="842281" cy="615825"/>
            <a:chOff x="2210984" y="2563782"/>
            <a:chExt cx="842281" cy="615825"/>
          </a:xfrm>
        </p:grpSpPr>
        <p:sp>
          <p:nvSpPr>
            <p:cNvPr id="161" name="Freeform 160"/>
            <p:cNvSpPr/>
            <p:nvPr/>
          </p:nvSpPr>
          <p:spPr>
            <a:xfrm>
              <a:off x="2210984" y="2767247"/>
              <a:ext cx="210571" cy="412360"/>
            </a:xfrm>
            <a:custGeom>
              <a:avLst/>
              <a:gdLst/>
              <a:ahLst/>
              <a:cxnLst/>
              <a:rect l="0" t="0" r="0" b="0"/>
              <a:pathLst>
                <a:path w="210571" h="412360">
                  <a:moveTo>
                    <a:pt x="0" y="138618"/>
                  </a:moveTo>
                  <a:lnTo>
                    <a:pt x="5589" y="121850"/>
                  </a:lnTo>
                  <a:lnTo>
                    <a:pt x="17692" y="107379"/>
                  </a:lnTo>
                  <a:lnTo>
                    <a:pt x="32430" y="91979"/>
                  </a:lnTo>
                  <a:lnTo>
                    <a:pt x="61459" y="34106"/>
                  </a:lnTo>
                  <a:lnTo>
                    <a:pt x="77618" y="17689"/>
                  </a:lnTo>
                  <a:lnTo>
                    <a:pt x="106446" y="882"/>
                  </a:lnTo>
                  <a:lnTo>
                    <a:pt x="115418" y="0"/>
                  </a:lnTo>
                  <a:lnTo>
                    <a:pt x="131625" y="5260"/>
                  </a:lnTo>
                  <a:lnTo>
                    <a:pt x="146627" y="21636"/>
                  </a:lnTo>
                  <a:lnTo>
                    <a:pt x="158754" y="44512"/>
                  </a:lnTo>
                  <a:lnTo>
                    <a:pt x="172768" y="105500"/>
                  </a:lnTo>
                  <a:lnTo>
                    <a:pt x="182732" y="160521"/>
                  </a:lnTo>
                  <a:lnTo>
                    <a:pt x="195409" y="222363"/>
                  </a:lnTo>
                  <a:lnTo>
                    <a:pt x="198669" y="277295"/>
                  </a:lnTo>
                  <a:lnTo>
                    <a:pt x="200805" y="328796"/>
                  </a:lnTo>
                  <a:lnTo>
                    <a:pt x="208295" y="378825"/>
                  </a:lnTo>
                  <a:lnTo>
                    <a:pt x="210570" y="412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424261" y="2801419"/>
              <a:ext cx="271035" cy="304488"/>
            </a:xfrm>
            <a:custGeom>
              <a:avLst/>
              <a:gdLst/>
              <a:ahLst/>
              <a:cxnLst/>
              <a:rect l="0" t="0" r="0" b="0"/>
              <a:pathLst>
                <a:path w="271035" h="304488">
                  <a:moveTo>
                    <a:pt x="81521" y="20218"/>
                  </a:moveTo>
                  <a:lnTo>
                    <a:pt x="41949" y="66029"/>
                  </a:lnTo>
                  <a:lnTo>
                    <a:pt x="17422" y="113625"/>
                  </a:lnTo>
                  <a:lnTo>
                    <a:pt x="5077" y="162928"/>
                  </a:lnTo>
                  <a:lnTo>
                    <a:pt x="0" y="225659"/>
                  </a:lnTo>
                  <a:lnTo>
                    <a:pt x="7324" y="266573"/>
                  </a:lnTo>
                  <a:lnTo>
                    <a:pt x="17739" y="286077"/>
                  </a:lnTo>
                  <a:lnTo>
                    <a:pt x="26131" y="291044"/>
                  </a:lnTo>
                  <a:lnTo>
                    <a:pt x="47935" y="293443"/>
                  </a:lnTo>
                  <a:lnTo>
                    <a:pt x="70103" y="287491"/>
                  </a:lnTo>
                  <a:lnTo>
                    <a:pt x="80928" y="282628"/>
                  </a:lnTo>
                  <a:lnTo>
                    <a:pt x="99195" y="264746"/>
                  </a:lnTo>
                  <a:lnTo>
                    <a:pt x="124397" y="220728"/>
                  </a:lnTo>
                  <a:lnTo>
                    <a:pt x="139470" y="162597"/>
                  </a:lnTo>
                  <a:lnTo>
                    <a:pt x="143660" y="104841"/>
                  </a:lnTo>
                  <a:lnTo>
                    <a:pt x="149452" y="42713"/>
                  </a:lnTo>
                  <a:lnTo>
                    <a:pt x="142518" y="20857"/>
                  </a:lnTo>
                  <a:lnTo>
                    <a:pt x="128518" y="5684"/>
                  </a:lnTo>
                  <a:lnTo>
                    <a:pt x="119871" y="0"/>
                  </a:lnTo>
                  <a:lnTo>
                    <a:pt x="115277" y="890"/>
                  </a:lnTo>
                  <a:lnTo>
                    <a:pt x="113383" y="6163"/>
                  </a:lnTo>
                  <a:lnTo>
                    <a:pt x="110890" y="24500"/>
                  </a:lnTo>
                  <a:lnTo>
                    <a:pt x="101983" y="48247"/>
                  </a:lnTo>
                  <a:lnTo>
                    <a:pt x="102703" y="74400"/>
                  </a:lnTo>
                  <a:lnTo>
                    <a:pt x="110823" y="99281"/>
                  </a:lnTo>
                  <a:lnTo>
                    <a:pt x="141806" y="153086"/>
                  </a:lnTo>
                  <a:lnTo>
                    <a:pt x="176617" y="205648"/>
                  </a:lnTo>
                  <a:lnTo>
                    <a:pt x="214464" y="256247"/>
                  </a:lnTo>
                  <a:lnTo>
                    <a:pt x="271034" y="304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685200" y="2563782"/>
              <a:ext cx="368065" cy="579357"/>
            </a:xfrm>
            <a:custGeom>
              <a:avLst/>
              <a:gdLst/>
              <a:ahLst/>
              <a:cxnLst/>
              <a:rect l="0" t="0" r="0" b="0"/>
              <a:pathLst>
                <a:path w="368065" h="579357">
                  <a:moveTo>
                    <a:pt x="10095" y="457896"/>
                  </a:moveTo>
                  <a:lnTo>
                    <a:pt x="1762" y="495374"/>
                  </a:lnTo>
                  <a:lnTo>
                    <a:pt x="0" y="546798"/>
                  </a:lnTo>
                  <a:lnTo>
                    <a:pt x="5998" y="567988"/>
                  </a:lnTo>
                  <a:lnTo>
                    <a:pt x="10873" y="576914"/>
                  </a:lnTo>
                  <a:lnTo>
                    <a:pt x="16463" y="579356"/>
                  </a:lnTo>
                  <a:lnTo>
                    <a:pt x="22529" y="577474"/>
                  </a:lnTo>
                  <a:lnTo>
                    <a:pt x="28913" y="572710"/>
                  </a:lnTo>
                  <a:lnTo>
                    <a:pt x="55969" y="523036"/>
                  </a:lnTo>
                  <a:lnTo>
                    <a:pt x="80724" y="460018"/>
                  </a:lnTo>
                  <a:lnTo>
                    <a:pt x="97226" y="407753"/>
                  </a:lnTo>
                  <a:lnTo>
                    <a:pt x="122496" y="345653"/>
                  </a:lnTo>
                  <a:lnTo>
                    <a:pt x="152453" y="288548"/>
                  </a:lnTo>
                  <a:lnTo>
                    <a:pt x="164579" y="236404"/>
                  </a:lnTo>
                  <a:lnTo>
                    <a:pt x="175444" y="179918"/>
                  </a:lnTo>
                  <a:lnTo>
                    <a:pt x="177937" y="118718"/>
                  </a:lnTo>
                  <a:lnTo>
                    <a:pt x="177260" y="62738"/>
                  </a:lnTo>
                  <a:lnTo>
                    <a:pt x="168940" y="27687"/>
                  </a:lnTo>
                  <a:lnTo>
                    <a:pt x="158291" y="5820"/>
                  </a:lnTo>
                  <a:lnTo>
                    <a:pt x="152177" y="924"/>
                  </a:lnTo>
                  <a:lnTo>
                    <a:pt x="145760" y="0"/>
                  </a:lnTo>
                  <a:lnTo>
                    <a:pt x="139143" y="1724"/>
                  </a:lnTo>
                  <a:lnTo>
                    <a:pt x="133562" y="7552"/>
                  </a:lnTo>
                  <a:lnTo>
                    <a:pt x="124241" y="26506"/>
                  </a:lnTo>
                  <a:lnTo>
                    <a:pt x="118005" y="74663"/>
                  </a:lnTo>
                  <a:lnTo>
                    <a:pt x="116158" y="133386"/>
                  </a:lnTo>
                  <a:lnTo>
                    <a:pt x="115611" y="195239"/>
                  </a:lnTo>
                  <a:lnTo>
                    <a:pt x="120321" y="253805"/>
                  </a:lnTo>
                  <a:lnTo>
                    <a:pt x="112815" y="290580"/>
                  </a:lnTo>
                  <a:lnTo>
                    <a:pt x="128868" y="351104"/>
                  </a:lnTo>
                  <a:lnTo>
                    <a:pt x="147842" y="388040"/>
                  </a:lnTo>
                  <a:lnTo>
                    <a:pt x="201739" y="449056"/>
                  </a:lnTo>
                  <a:lnTo>
                    <a:pt x="255650" y="497113"/>
                  </a:lnTo>
                  <a:lnTo>
                    <a:pt x="314482" y="526318"/>
                  </a:lnTo>
                  <a:lnTo>
                    <a:pt x="368064" y="552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63709" y="2874279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0" y="147399"/>
                  </a:moveTo>
                  <a:lnTo>
                    <a:pt x="5590" y="88783"/>
                  </a:lnTo>
                  <a:lnTo>
                    <a:pt x="14573" y="68315"/>
                  </a:lnTo>
                  <a:lnTo>
                    <a:pt x="46156" y="2268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3080083" y="2960403"/>
            <a:ext cx="52707" cy="120090"/>
          </a:xfrm>
          <a:custGeom>
            <a:avLst/>
            <a:gdLst/>
            <a:ahLst/>
            <a:cxnLst/>
            <a:rect l="0" t="0" r="0" b="0"/>
            <a:pathLst>
              <a:path w="52707" h="120090">
                <a:moveTo>
                  <a:pt x="0" y="0"/>
                </a:moveTo>
                <a:lnTo>
                  <a:pt x="1066" y="22376"/>
                </a:lnTo>
                <a:lnTo>
                  <a:pt x="14849" y="72106"/>
                </a:lnTo>
                <a:lnTo>
                  <a:pt x="33750" y="105299"/>
                </a:lnTo>
                <a:lnTo>
                  <a:pt x="52706" y="12008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3030058" y="2642653"/>
            <a:ext cx="1023414" cy="526424"/>
            <a:chOff x="3030058" y="2642653"/>
            <a:chExt cx="1023414" cy="526424"/>
          </a:xfrm>
        </p:grpSpPr>
        <p:sp>
          <p:nvSpPr>
            <p:cNvPr id="167" name="Freeform 166"/>
            <p:cNvSpPr/>
            <p:nvPr/>
          </p:nvSpPr>
          <p:spPr>
            <a:xfrm>
              <a:off x="3200663" y="3116435"/>
              <a:ext cx="568540" cy="52642"/>
            </a:xfrm>
            <a:custGeom>
              <a:avLst/>
              <a:gdLst/>
              <a:ahLst/>
              <a:cxnLst/>
              <a:rect l="0" t="0" r="0" b="0"/>
              <a:pathLst>
                <a:path w="568540" h="52642">
                  <a:moveTo>
                    <a:pt x="0" y="0"/>
                  </a:moveTo>
                  <a:lnTo>
                    <a:pt x="17981" y="15641"/>
                  </a:lnTo>
                  <a:lnTo>
                    <a:pt x="69741" y="34844"/>
                  </a:lnTo>
                  <a:lnTo>
                    <a:pt x="128940" y="49490"/>
                  </a:lnTo>
                  <a:lnTo>
                    <a:pt x="183007" y="52020"/>
                  </a:lnTo>
                  <a:lnTo>
                    <a:pt x="239917" y="52520"/>
                  </a:lnTo>
                  <a:lnTo>
                    <a:pt x="303151" y="52618"/>
                  </a:lnTo>
                  <a:lnTo>
                    <a:pt x="361049" y="52638"/>
                  </a:lnTo>
                  <a:lnTo>
                    <a:pt x="417545" y="52641"/>
                  </a:lnTo>
                  <a:lnTo>
                    <a:pt x="470646" y="49522"/>
                  </a:lnTo>
                  <a:lnTo>
                    <a:pt x="532078" y="43089"/>
                  </a:lnTo>
                  <a:lnTo>
                    <a:pt x="56853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030058" y="2805225"/>
              <a:ext cx="275891" cy="251993"/>
            </a:xfrm>
            <a:custGeom>
              <a:avLst/>
              <a:gdLst/>
              <a:ahLst/>
              <a:cxnLst/>
              <a:rect l="0" t="0" r="0" b="0"/>
              <a:pathLst>
                <a:path w="275891" h="251993">
                  <a:moveTo>
                    <a:pt x="44263" y="163811"/>
                  </a:moveTo>
                  <a:lnTo>
                    <a:pt x="98138" y="145853"/>
                  </a:lnTo>
                  <a:lnTo>
                    <a:pt x="160185" y="124001"/>
                  </a:lnTo>
                  <a:lnTo>
                    <a:pt x="222087" y="86188"/>
                  </a:lnTo>
                  <a:lnTo>
                    <a:pt x="257030" y="61564"/>
                  </a:lnTo>
                  <a:lnTo>
                    <a:pt x="266826" y="57042"/>
                  </a:lnTo>
                  <a:lnTo>
                    <a:pt x="272187" y="49348"/>
                  </a:lnTo>
                  <a:lnTo>
                    <a:pt x="275024" y="28320"/>
                  </a:lnTo>
                  <a:lnTo>
                    <a:pt x="271803" y="19671"/>
                  </a:lnTo>
                  <a:lnTo>
                    <a:pt x="258866" y="6942"/>
                  </a:lnTo>
                  <a:lnTo>
                    <a:pt x="238298" y="505"/>
                  </a:lnTo>
                  <a:lnTo>
                    <a:pt x="197291" y="0"/>
                  </a:lnTo>
                  <a:lnTo>
                    <a:pt x="167258" y="5608"/>
                  </a:lnTo>
                  <a:lnTo>
                    <a:pt x="108380" y="34847"/>
                  </a:lnTo>
                  <a:lnTo>
                    <a:pt x="49702" y="69172"/>
                  </a:lnTo>
                  <a:lnTo>
                    <a:pt x="24818" y="93266"/>
                  </a:lnTo>
                  <a:lnTo>
                    <a:pt x="11054" y="113740"/>
                  </a:lnTo>
                  <a:lnTo>
                    <a:pt x="1037" y="138438"/>
                  </a:lnTo>
                  <a:lnTo>
                    <a:pt x="0" y="184239"/>
                  </a:lnTo>
                  <a:lnTo>
                    <a:pt x="7433" y="208375"/>
                  </a:lnTo>
                  <a:lnTo>
                    <a:pt x="12691" y="218087"/>
                  </a:lnTo>
                  <a:lnTo>
                    <a:pt x="27891" y="231997"/>
                  </a:lnTo>
                  <a:lnTo>
                    <a:pt x="48685" y="242079"/>
                  </a:lnTo>
                  <a:lnTo>
                    <a:pt x="90937" y="251992"/>
                  </a:lnTo>
                  <a:lnTo>
                    <a:pt x="154351" y="248791"/>
                  </a:lnTo>
                  <a:lnTo>
                    <a:pt x="208295" y="238612"/>
                  </a:lnTo>
                  <a:lnTo>
                    <a:pt x="250839" y="221523"/>
                  </a:lnTo>
                  <a:lnTo>
                    <a:pt x="275890" y="216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421761" y="28216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332733" y="2837105"/>
              <a:ext cx="246957" cy="275748"/>
            </a:xfrm>
            <a:custGeom>
              <a:avLst/>
              <a:gdLst/>
              <a:ahLst/>
              <a:cxnLst/>
              <a:rect l="0" t="0" r="0" b="0"/>
              <a:pathLst>
                <a:path w="246957" h="275748">
                  <a:moveTo>
                    <a:pt x="25857" y="79288"/>
                  </a:moveTo>
                  <a:lnTo>
                    <a:pt x="11203" y="132316"/>
                  </a:lnTo>
                  <a:lnTo>
                    <a:pt x="0" y="181357"/>
                  </a:lnTo>
                  <a:lnTo>
                    <a:pt x="1887" y="204201"/>
                  </a:lnTo>
                  <a:lnTo>
                    <a:pt x="6367" y="209357"/>
                  </a:lnTo>
                  <a:lnTo>
                    <a:pt x="12864" y="210454"/>
                  </a:lnTo>
                  <a:lnTo>
                    <a:pt x="20704" y="208846"/>
                  </a:lnTo>
                  <a:lnTo>
                    <a:pt x="35655" y="194582"/>
                  </a:lnTo>
                  <a:lnTo>
                    <a:pt x="58728" y="152885"/>
                  </a:lnTo>
                  <a:lnTo>
                    <a:pt x="65233" y="104604"/>
                  </a:lnTo>
                  <a:lnTo>
                    <a:pt x="83927" y="51434"/>
                  </a:lnTo>
                  <a:lnTo>
                    <a:pt x="100515" y="4225"/>
                  </a:lnTo>
                  <a:lnTo>
                    <a:pt x="100196" y="0"/>
                  </a:lnTo>
                  <a:lnTo>
                    <a:pt x="96473" y="3033"/>
                  </a:lnTo>
                  <a:lnTo>
                    <a:pt x="90482" y="10904"/>
                  </a:lnTo>
                  <a:lnTo>
                    <a:pt x="88828" y="22000"/>
                  </a:lnTo>
                  <a:lnTo>
                    <a:pt x="96508" y="67903"/>
                  </a:lnTo>
                  <a:lnTo>
                    <a:pt x="106712" y="127648"/>
                  </a:lnTo>
                  <a:lnTo>
                    <a:pt x="123761" y="187887"/>
                  </a:lnTo>
                  <a:lnTo>
                    <a:pt x="137220" y="218801"/>
                  </a:lnTo>
                  <a:lnTo>
                    <a:pt x="154901" y="244240"/>
                  </a:lnTo>
                  <a:lnTo>
                    <a:pt x="174457" y="261004"/>
                  </a:lnTo>
                  <a:lnTo>
                    <a:pt x="196017" y="271185"/>
                  </a:lnTo>
                  <a:lnTo>
                    <a:pt x="229783" y="275747"/>
                  </a:lnTo>
                  <a:lnTo>
                    <a:pt x="235507" y="274601"/>
                  </a:lnTo>
                  <a:lnTo>
                    <a:pt x="246956" y="268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568487" y="2642653"/>
              <a:ext cx="21731" cy="452726"/>
            </a:xfrm>
            <a:custGeom>
              <a:avLst/>
              <a:gdLst/>
              <a:ahLst/>
              <a:cxnLst/>
              <a:rect l="0" t="0" r="0" b="0"/>
              <a:pathLst>
                <a:path w="21731" h="452726">
                  <a:moveTo>
                    <a:pt x="11202" y="0"/>
                  </a:moveTo>
                  <a:lnTo>
                    <a:pt x="5613" y="16767"/>
                  </a:lnTo>
                  <a:lnTo>
                    <a:pt x="5988" y="34358"/>
                  </a:lnTo>
                  <a:lnTo>
                    <a:pt x="10172" y="85425"/>
                  </a:lnTo>
                  <a:lnTo>
                    <a:pt x="16486" y="145934"/>
                  </a:lnTo>
                  <a:lnTo>
                    <a:pt x="10041" y="179503"/>
                  </a:lnTo>
                  <a:lnTo>
                    <a:pt x="157" y="207290"/>
                  </a:lnTo>
                  <a:lnTo>
                    <a:pt x="0" y="252752"/>
                  </a:lnTo>
                  <a:lnTo>
                    <a:pt x="1644" y="314185"/>
                  </a:lnTo>
                  <a:lnTo>
                    <a:pt x="7850" y="369302"/>
                  </a:lnTo>
                  <a:lnTo>
                    <a:pt x="13659" y="424202"/>
                  </a:lnTo>
                  <a:lnTo>
                    <a:pt x="2173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463875" y="2853222"/>
              <a:ext cx="284271" cy="73701"/>
            </a:xfrm>
            <a:custGeom>
              <a:avLst/>
              <a:gdLst/>
              <a:ahLst/>
              <a:cxnLst/>
              <a:rect l="0" t="0" r="0" b="0"/>
              <a:pathLst>
                <a:path w="284271" h="73701">
                  <a:moveTo>
                    <a:pt x="0" y="73700"/>
                  </a:moveTo>
                  <a:lnTo>
                    <a:pt x="61111" y="55742"/>
                  </a:lnTo>
                  <a:lnTo>
                    <a:pt x="115542" y="38551"/>
                  </a:lnTo>
                  <a:lnTo>
                    <a:pt x="178961" y="17543"/>
                  </a:lnTo>
                  <a:lnTo>
                    <a:pt x="241631" y="4679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624550" y="2827242"/>
              <a:ext cx="239409" cy="249715"/>
            </a:xfrm>
            <a:custGeom>
              <a:avLst/>
              <a:gdLst/>
              <a:ahLst/>
              <a:cxnLst/>
              <a:rect l="0" t="0" r="0" b="0"/>
              <a:pathLst>
                <a:path w="239409" h="249715">
                  <a:moveTo>
                    <a:pt x="39367" y="110208"/>
                  </a:moveTo>
                  <a:lnTo>
                    <a:pt x="101625" y="91080"/>
                  </a:lnTo>
                  <a:lnTo>
                    <a:pt x="158041" y="46739"/>
                  </a:lnTo>
                  <a:lnTo>
                    <a:pt x="167616" y="39820"/>
                  </a:lnTo>
                  <a:lnTo>
                    <a:pt x="171659" y="31697"/>
                  </a:lnTo>
                  <a:lnTo>
                    <a:pt x="172015" y="22772"/>
                  </a:lnTo>
                  <a:lnTo>
                    <a:pt x="169913" y="13313"/>
                  </a:lnTo>
                  <a:lnTo>
                    <a:pt x="163832" y="7007"/>
                  </a:lnTo>
                  <a:lnTo>
                    <a:pt x="144598" y="0"/>
                  </a:lnTo>
                  <a:lnTo>
                    <a:pt x="107461" y="1645"/>
                  </a:lnTo>
                  <a:lnTo>
                    <a:pt x="66821" y="20720"/>
                  </a:lnTo>
                  <a:lnTo>
                    <a:pt x="36323" y="48598"/>
                  </a:lnTo>
                  <a:lnTo>
                    <a:pt x="13462" y="89460"/>
                  </a:lnTo>
                  <a:lnTo>
                    <a:pt x="2576" y="123168"/>
                  </a:lnTo>
                  <a:lnTo>
                    <a:pt x="0" y="166821"/>
                  </a:lnTo>
                  <a:lnTo>
                    <a:pt x="3543" y="191521"/>
                  </a:lnTo>
                  <a:lnTo>
                    <a:pt x="12137" y="211078"/>
                  </a:lnTo>
                  <a:lnTo>
                    <a:pt x="17704" y="219569"/>
                  </a:lnTo>
                  <a:lnTo>
                    <a:pt x="33248" y="232123"/>
                  </a:lnTo>
                  <a:lnTo>
                    <a:pt x="71823" y="249714"/>
                  </a:lnTo>
                  <a:lnTo>
                    <a:pt x="113974" y="249679"/>
                  </a:lnTo>
                  <a:lnTo>
                    <a:pt x="174970" y="235969"/>
                  </a:lnTo>
                  <a:lnTo>
                    <a:pt x="229938" y="210229"/>
                  </a:lnTo>
                  <a:lnTo>
                    <a:pt x="239408" y="204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57892" y="2893997"/>
              <a:ext cx="195580" cy="264553"/>
            </a:xfrm>
            <a:custGeom>
              <a:avLst/>
              <a:gdLst/>
              <a:ahLst/>
              <a:cxnLst/>
              <a:rect l="0" t="0" r="0" b="0"/>
              <a:pathLst>
                <a:path w="195580" h="264553">
                  <a:moveTo>
                    <a:pt x="6066" y="180324"/>
                  </a:moveTo>
                  <a:lnTo>
                    <a:pt x="0" y="147872"/>
                  </a:lnTo>
                  <a:lnTo>
                    <a:pt x="10626" y="90393"/>
                  </a:lnTo>
                  <a:lnTo>
                    <a:pt x="26005" y="49822"/>
                  </a:lnTo>
                  <a:lnTo>
                    <a:pt x="50969" y="19344"/>
                  </a:lnTo>
                  <a:lnTo>
                    <a:pt x="80592" y="1085"/>
                  </a:lnTo>
                  <a:lnTo>
                    <a:pt x="89675" y="0"/>
                  </a:lnTo>
                  <a:lnTo>
                    <a:pt x="106007" y="5033"/>
                  </a:lnTo>
                  <a:lnTo>
                    <a:pt x="117944" y="18189"/>
                  </a:lnTo>
                  <a:lnTo>
                    <a:pt x="135140" y="60820"/>
                  </a:lnTo>
                  <a:lnTo>
                    <a:pt x="149802" y="121536"/>
                  </a:lnTo>
                  <a:lnTo>
                    <a:pt x="163964" y="179803"/>
                  </a:lnTo>
                  <a:lnTo>
                    <a:pt x="181537" y="239700"/>
                  </a:lnTo>
                  <a:lnTo>
                    <a:pt x="195579" y="264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FFFD4"/>
            </a:gs>
            <a:gs pos="100000">
              <a:srgbClr val="FFE4E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920403" y="1294478"/>
            <a:ext cx="3459472" cy="768581"/>
            <a:chOff x="2920403" y="1294478"/>
            <a:chExt cx="3459472" cy="768581"/>
          </a:xfrm>
        </p:grpSpPr>
        <p:sp>
          <p:nvSpPr>
            <p:cNvPr id="2" name="Freeform 1"/>
            <p:cNvSpPr/>
            <p:nvPr/>
          </p:nvSpPr>
          <p:spPr>
            <a:xfrm>
              <a:off x="3221325" y="1410292"/>
              <a:ext cx="10529" cy="652767"/>
            </a:xfrm>
            <a:custGeom>
              <a:avLst/>
              <a:gdLst/>
              <a:ahLst/>
              <a:cxnLst/>
              <a:rect l="0" t="0" r="0" b="0"/>
              <a:pathLst>
                <a:path w="10529" h="652767">
                  <a:moveTo>
                    <a:pt x="10528" y="0"/>
                  </a:moveTo>
                  <a:lnTo>
                    <a:pt x="7728" y="14535"/>
                  </a:lnTo>
                  <a:lnTo>
                    <a:pt x="6226" y="27165"/>
                  </a:lnTo>
                  <a:lnTo>
                    <a:pt x="5911" y="39075"/>
                  </a:lnTo>
                  <a:lnTo>
                    <a:pt x="6244" y="50729"/>
                  </a:lnTo>
                  <a:lnTo>
                    <a:pt x="6415" y="62570"/>
                  </a:lnTo>
                  <a:lnTo>
                    <a:pt x="5983" y="74810"/>
                  </a:lnTo>
                  <a:lnTo>
                    <a:pt x="5014" y="87478"/>
                  </a:lnTo>
                  <a:lnTo>
                    <a:pt x="3892" y="100517"/>
                  </a:lnTo>
                  <a:lnTo>
                    <a:pt x="2875" y="113851"/>
                  </a:lnTo>
                  <a:lnTo>
                    <a:pt x="2057" y="127568"/>
                  </a:lnTo>
                  <a:lnTo>
                    <a:pt x="1441" y="141915"/>
                  </a:lnTo>
                  <a:lnTo>
                    <a:pt x="995" y="156974"/>
                  </a:lnTo>
                  <a:lnTo>
                    <a:pt x="680" y="172681"/>
                  </a:lnTo>
                  <a:lnTo>
                    <a:pt x="462" y="188910"/>
                  </a:lnTo>
                  <a:lnTo>
                    <a:pt x="312" y="205533"/>
                  </a:lnTo>
                  <a:lnTo>
                    <a:pt x="210" y="222441"/>
                  </a:lnTo>
                  <a:lnTo>
                    <a:pt x="141" y="239552"/>
                  </a:lnTo>
                  <a:lnTo>
                    <a:pt x="94" y="256798"/>
                  </a:lnTo>
                  <a:lnTo>
                    <a:pt x="63" y="273972"/>
                  </a:lnTo>
                  <a:lnTo>
                    <a:pt x="42" y="290736"/>
                  </a:lnTo>
                  <a:lnTo>
                    <a:pt x="28" y="306944"/>
                  </a:lnTo>
                  <a:lnTo>
                    <a:pt x="19" y="322778"/>
                  </a:lnTo>
                  <a:lnTo>
                    <a:pt x="12" y="338637"/>
                  </a:lnTo>
                  <a:lnTo>
                    <a:pt x="8" y="354750"/>
                  </a:lnTo>
                  <a:lnTo>
                    <a:pt x="5" y="371013"/>
                  </a:lnTo>
                  <a:lnTo>
                    <a:pt x="3" y="387093"/>
                  </a:lnTo>
                  <a:lnTo>
                    <a:pt x="2" y="402801"/>
                  </a:lnTo>
                  <a:lnTo>
                    <a:pt x="1" y="418113"/>
                  </a:lnTo>
                  <a:lnTo>
                    <a:pt x="1" y="433081"/>
                  </a:lnTo>
                  <a:lnTo>
                    <a:pt x="0" y="447779"/>
                  </a:lnTo>
                  <a:lnTo>
                    <a:pt x="0" y="462276"/>
                  </a:lnTo>
                  <a:lnTo>
                    <a:pt x="0" y="476631"/>
                  </a:lnTo>
                  <a:lnTo>
                    <a:pt x="0" y="490884"/>
                  </a:lnTo>
                  <a:lnTo>
                    <a:pt x="0" y="505068"/>
                  </a:lnTo>
                  <a:lnTo>
                    <a:pt x="0" y="519205"/>
                  </a:lnTo>
                  <a:lnTo>
                    <a:pt x="0" y="533314"/>
                  </a:lnTo>
                  <a:lnTo>
                    <a:pt x="0" y="547569"/>
                  </a:lnTo>
                  <a:lnTo>
                    <a:pt x="0" y="562285"/>
                  </a:lnTo>
                  <a:lnTo>
                    <a:pt x="0" y="577578"/>
                  </a:lnTo>
                  <a:lnTo>
                    <a:pt x="0" y="592850"/>
                  </a:lnTo>
                  <a:lnTo>
                    <a:pt x="0" y="608488"/>
                  </a:lnTo>
                  <a:lnTo>
                    <a:pt x="0" y="626987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0403" y="1431349"/>
              <a:ext cx="321980" cy="506187"/>
            </a:xfrm>
            <a:custGeom>
              <a:avLst/>
              <a:gdLst/>
              <a:ahLst/>
              <a:cxnLst/>
              <a:rect l="0" t="0" r="0" b="0"/>
              <a:pathLst>
                <a:path w="321980" h="506187">
                  <a:moveTo>
                    <a:pt x="321979" y="273741"/>
                  </a:moveTo>
                  <a:lnTo>
                    <a:pt x="313111" y="279675"/>
                  </a:lnTo>
                  <a:lnTo>
                    <a:pt x="304124" y="285880"/>
                  </a:lnTo>
                  <a:lnTo>
                    <a:pt x="294133" y="292967"/>
                  </a:lnTo>
                  <a:lnTo>
                    <a:pt x="283325" y="300561"/>
                  </a:lnTo>
                  <a:lnTo>
                    <a:pt x="272162" y="307911"/>
                  </a:lnTo>
                  <a:lnTo>
                    <a:pt x="260961" y="314603"/>
                  </a:lnTo>
                  <a:lnTo>
                    <a:pt x="250022" y="320725"/>
                  </a:lnTo>
                  <a:lnTo>
                    <a:pt x="239686" y="326670"/>
                  </a:lnTo>
                  <a:lnTo>
                    <a:pt x="230073" y="332704"/>
                  </a:lnTo>
                  <a:lnTo>
                    <a:pt x="221129" y="338926"/>
                  </a:lnTo>
                  <a:lnTo>
                    <a:pt x="212728" y="345343"/>
                  </a:lnTo>
                  <a:lnTo>
                    <a:pt x="204734" y="351926"/>
                  </a:lnTo>
                  <a:lnTo>
                    <a:pt x="196871" y="358636"/>
                  </a:lnTo>
                  <a:lnTo>
                    <a:pt x="188745" y="365441"/>
                  </a:lnTo>
                  <a:lnTo>
                    <a:pt x="180165" y="372317"/>
                  </a:lnTo>
                  <a:lnTo>
                    <a:pt x="171283" y="379409"/>
                  </a:lnTo>
                  <a:lnTo>
                    <a:pt x="162474" y="387009"/>
                  </a:lnTo>
                  <a:lnTo>
                    <a:pt x="153948" y="395235"/>
                  </a:lnTo>
                  <a:lnTo>
                    <a:pt x="145426" y="404049"/>
                  </a:lnTo>
                  <a:lnTo>
                    <a:pt x="136260" y="413344"/>
                  </a:lnTo>
                  <a:lnTo>
                    <a:pt x="126127" y="423005"/>
                  </a:lnTo>
                  <a:lnTo>
                    <a:pt x="115033" y="432933"/>
                  </a:lnTo>
                  <a:lnTo>
                    <a:pt x="103129" y="443051"/>
                  </a:lnTo>
                  <a:lnTo>
                    <a:pt x="90603" y="453291"/>
                  </a:lnTo>
                  <a:lnTo>
                    <a:pt x="77785" y="463284"/>
                  </a:lnTo>
                  <a:lnTo>
                    <a:pt x="65113" y="472389"/>
                  </a:lnTo>
                  <a:lnTo>
                    <a:pt x="52823" y="480330"/>
                  </a:lnTo>
                  <a:lnTo>
                    <a:pt x="41114" y="487323"/>
                  </a:lnTo>
                  <a:lnTo>
                    <a:pt x="30244" y="493868"/>
                  </a:lnTo>
                  <a:lnTo>
                    <a:pt x="20272" y="500278"/>
                  </a:lnTo>
                  <a:lnTo>
                    <a:pt x="11362" y="505455"/>
                  </a:lnTo>
                  <a:lnTo>
                    <a:pt x="4616" y="506186"/>
                  </a:lnTo>
                  <a:lnTo>
                    <a:pt x="1031" y="501200"/>
                  </a:lnTo>
                  <a:lnTo>
                    <a:pt x="0" y="492416"/>
                  </a:lnTo>
                  <a:lnTo>
                    <a:pt x="656" y="481237"/>
                  </a:lnTo>
                  <a:lnTo>
                    <a:pt x="2367" y="468690"/>
                  </a:lnTo>
                  <a:lnTo>
                    <a:pt x="4733" y="455421"/>
                  </a:lnTo>
                  <a:lnTo>
                    <a:pt x="7508" y="441946"/>
                  </a:lnTo>
                  <a:lnTo>
                    <a:pt x="10543" y="428758"/>
                  </a:lnTo>
                  <a:lnTo>
                    <a:pt x="13742" y="416077"/>
                  </a:lnTo>
                  <a:lnTo>
                    <a:pt x="17049" y="403920"/>
                  </a:lnTo>
                  <a:lnTo>
                    <a:pt x="20424" y="392208"/>
                  </a:lnTo>
                  <a:lnTo>
                    <a:pt x="23845" y="380842"/>
                  </a:lnTo>
                  <a:lnTo>
                    <a:pt x="27297" y="369731"/>
                  </a:lnTo>
                  <a:lnTo>
                    <a:pt x="30767" y="358802"/>
                  </a:lnTo>
                  <a:lnTo>
                    <a:pt x="34251" y="348002"/>
                  </a:lnTo>
                  <a:lnTo>
                    <a:pt x="37743" y="337289"/>
                  </a:lnTo>
                  <a:lnTo>
                    <a:pt x="41241" y="326636"/>
                  </a:lnTo>
                  <a:lnTo>
                    <a:pt x="44744" y="316024"/>
                  </a:lnTo>
                  <a:lnTo>
                    <a:pt x="48248" y="305439"/>
                  </a:lnTo>
                  <a:lnTo>
                    <a:pt x="51754" y="294873"/>
                  </a:lnTo>
                  <a:lnTo>
                    <a:pt x="55261" y="284315"/>
                  </a:lnTo>
                  <a:lnTo>
                    <a:pt x="58769" y="273597"/>
                  </a:lnTo>
                  <a:lnTo>
                    <a:pt x="62278" y="262409"/>
                  </a:lnTo>
                  <a:lnTo>
                    <a:pt x="65787" y="250624"/>
                  </a:lnTo>
                  <a:lnTo>
                    <a:pt x="69296" y="238438"/>
                  </a:lnTo>
                  <a:lnTo>
                    <a:pt x="72805" y="226258"/>
                  </a:lnTo>
                  <a:lnTo>
                    <a:pt x="76319" y="214311"/>
                  </a:lnTo>
                  <a:lnTo>
                    <a:pt x="80001" y="202169"/>
                  </a:lnTo>
                  <a:lnTo>
                    <a:pt x="84159" y="188887"/>
                  </a:lnTo>
                  <a:lnTo>
                    <a:pt x="88917" y="174025"/>
                  </a:lnTo>
                  <a:lnTo>
                    <a:pt x="94079" y="157787"/>
                  </a:lnTo>
                  <a:lnTo>
                    <a:pt x="99237" y="140737"/>
                  </a:lnTo>
                  <a:lnTo>
                    <a:pt x="104149" y="123312"/>
                  </a:lnTo>
                  <a:lnTo>
                    <a:pt x="108751" y="106070"/>
                  </a:lnTo>
                  <a:lnTo>
                    <a:pt x="113069" y="89733"/>
                  </a:lnTo>
                  <a:lnTo>
                    <a:pt x="117152" y="74611"/>
                  </a:lnTo>
                  <a:lnTo>
                    <a:pt x="120906" y="60713"/>
                  </a:lnTo>
                  <a:lnTo>
                    <a:pt x="124455" y="46376"/>
                  </a:lnTo>
                  <a:lnTo>
                    <a:pt x="128112" y="28107"/>
                  </a:lnTo>
                  <a:lnTo>
                    <a:pt x="132466" y="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42423" y="198935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84978" y="1420820"/>
              <a:ext cx="10130" cy="589597"/>
            </a:xfrm>
            <a:custGeom>
              <a:avLst/>
              <a:gdLst/>
              <a:ahLst/>
              <a:cxnLst/>
              <a:rect l="0" t="0" r="0" b="0"/>
              <a:pathLst>
                <a:path w="10130" h="589597">
                  <a:moveTo>
                    <a:pt x="10129" y="0"/>
                  </a:moveTo>
                  <a:lnTo>
                    <a:pt x="7329" y="8936"/>
                  </a:lnTo>
                  <a:lnTo>
                    <a:pt x="5828" y="18562"/>
                  </a:lnTo>
                  <a:lnTo>
                    <a:pt x="5516" y="29850"/>
                  </a:lnTo>
                  <a:lnTo>
                    <a:pt x="6023" y="42517"/>
                  </a:lnTo>
                  <a:lnTo>
                    <a:pt x="6843" y="55997"/>
                  </a:lnTo>
                  <a:lnTo>
                    <a:pt x="7658" y="69869"/>
                  </a:lnTo>
                  <a:lnTo>
                    <a:pt x="8342" y="83905"/>
                  </a:lnTo>
                  <a:lnTo>
                    <a:pt x="8869" y="97996"/>
                  </a:lnTo>
                  <a:lnTo>
                    <a:pt x="9255" y="112111"/>
                  </a:lnTo>
                  <a:lnTo>
                    <a:pt x="9529" y="126723"/>
                  </a:lnTo>
                  <a:lnTo>
                    <a:pt x="9721" y="142750"/>
                  </a:lnTo>
                  <a:lnTo>
                    <a:pt x="9853" y="160567"/>
                  </a:lnTo>
                  <a:lnTo>
                    <a:pt x="9943" y="179586"/>
                  </a:lnTo>
                  <a:lnTo>
                    <a:pt x="10004" y="198585"/>
                  </a:lnTo>
                  <a:lnTo>
                    <a:pt x="10045" y="216842"/>
                  </a:lnTo>
                  <a:lnTo>
                    <a:pt x="10073" y="234167"/>
                  </a:lnTo>
                  <a:lnTo>
                    <a:pt x="10091" y="250634"/>
                  </a:lnTo>
                  <a:lnTo>
                    <a:pt x="10099" y="266410"/>
                  </a:lnTo>
                  <a:lnTo>
                    <a:pt x="9935" y="281665"/>
                  </a:lnTo>
                  <a:lnTo>
                    <a:pt x="9292" y="296543"/>
                  </a:lnTo>
                  <a:lnTo>
                    <a:pt x="8047" y="311155"/>
                  </a:lnTo>
                  <a:lnTo>
                    <a:pt x="6397" y="325583"/>
                  </a:lnTo>
                  <a:lnTo>
                    <a:pt x="4751" y="339885"/>
                  </a:lnTo>
                  <a:lnTo>
                    <a:pt x="3348" y="354109"/>
                  </a:lnTo>
                  <a:lnTo>
                    <a:pt x="2257" y="368612"/>
                  </a:lnTo>
                  <a:lnTo>
                    <a:pt x="1449" y="384026"/>
                  </a:lnTo>
                  <a:lnTo>
                    <a:pt x="871" y="400624"/>
                  </a:lnTo>
                  <a:lnTo>
                    <a:pt x="466" y="418349"/>
                  </a:lnTo>
                  <a:lnTo>
                    <a:pt x="187" y="437004"/>
                  </a:lnTo>
                  <a:lnTo>
                    <a:pt x="0" y="456356"/>
                  </a:lnTo>
                  <a:lnTo>
                    <a:pt x="44" y="475723"/>
                  </a:lnTo>
                  <a:lnTo>
                    <a:pt x="604" y="494032"/>
                  </a:lnTo>
                  <a:lnTo>
                    <a:pt x="1794" y="510778"/>
                  </a:lnTo>
                  <a:lnTo>
                    <a:pt x="3416" y="525922"/>
                  </a:lnTo>
                  <a:lnTo>
                    <a:pt x="5212" y="541304"/>
                  </a:lnTo>
                  <a:lnTo>
                    <a:pt x="7341" y="560507"/>
                  </a:lnTo>
                  <a:lnTo>
                    <a:pt x="10129" y="58959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7633" y="1499770"/>
              <a:ext cx="407932" cy="463804"/>
            </a:xfrm>
            <a:custGeom>
              <a:avLst/>
              <a:gdLst/>
              <a:ahLst/>
              <a:cxnLst/>
              <a:rect l="0" t="0" r="0" b="0"/>
              <a:pathLst>
                <a:path w="407932" h="463804">
                  <a:moveTo>
                    <a:pt x="154386" y="15807"/>
                  </a:moveTo>
                  <a:lnTo>
                    <a:pt x="142718" y="16008"/>
                  </a:lnTo>
                  <a:lnTo>
                    <a:pt x="132229" y="17928"/>
                  </a:lnTo>
                  <a:lnTo>
                    <a:pt x="121932" y="21822"/>
                  </a:lnTo>
                  <a:lnTo>
                    <a:pt x="111804" y="27575"/>
                  </a:lnTo>
                  <a:lnTo>
                    <a:pt x="102108" y="35172"/>
                  </a:lnTo>
                  <a:lnTo>
                    <a:pt x="92972" y="44416"/>
                  </a:lnTo>
                  <a:lnTo>
                    <a:pt x="84369" y="54666"/>
                  </a:lnTo>
                  <a:lnTo>
                    <a:pt x="76208" y="64988"/>
                  </a:lnTo>
                  <a:lnTo>
                    <a:pt x="68388" y="74848"/>
                  </a:lnTo>
                  <a:lnTo>
                    <a:pt x="60985" y="84260"/>
                  </a:lnTo>
                  <a:lnTo>
                    <a:pt x="54232" y="93573"/>
                  </a:lnTo>
                  <a:lnTo>
                    <a:pt x="48206" y="103024"/>
                  </a:lnTo>
                  <a:lnTo>
                    <a:pt x="42837" y="112696"/>
                  </a:lnTo>
                  <a:lnTo>
                    <a:pt x="37996" y="122582"/>
                  </a:lnTo>
                  <a:lnTo>
                    <a:pt x="33553" y="132648"/>
                  </a:lnTo>
                  <a:lnTo>
                    <a:pt x="29399" y="142851"/>
                  </a:lnTo>
                  <a:lnTo>
                    <a:pt x="25448" y="153153"/>
                  </a:lnTo>
                  <a:lnTo>
                    <a:pt x="21640" y="163527"/>
                  </a:lnTo>
                  <a:lnTo>
                    <a:pt x="17928" y="173950"/>
                  </a:lnTo>
                  <a:lnTo>
                    <a:pt x="14282" y="184408"/>
                  </a:lnTo>
                  <a:lnTo>
                    <a:pt x="10686" y="194902"/>
                  </a:lnTo>
                  <a:lnTo>
                    <a:pt x="7288" y="205917"/>
                  </a:lnTo>
                  <a:lnTo>
                    <a:pt x="4386" y="218369"/>
                  </a:lnTo>
                  <a:lnTo>
                    <a:pt x="2106" y="232642"/>
                  </a:lnTo>
                  <a:lnTo>
                    <a:pt x="577" y="248638"/>
                  </a:lnTo>
                  <a:lnTo>
                    <a:pt x="0" y="266049"/>
                  </a:lnTo>
                  <a:lnTo>
                    <a:pt x="401" y="284533"/>
                  </a:lnTo>
                  <a:lnTo>
                    <a:pt x="1975" y="303467"/>
                  </a:lnTo>
                  <a:lnTo>
                    <a:pt x="5160" y="322011"/>
                  </a:lnTo>
                  <a:lnTo>
                    <a:pt x="10035" y="339729"/>
                  </a:lnTo>
                  <a:lnTo>
                    <a:pt x="16071" y="356403"/>
                  </a:lnTo>
                  <a:lnTo>
                    <a:pt x="22346" y="371842"/>
                  </a:lnTo>
                  <a:lnTo>
                    <a:pt x="28309" y="386076"/>
                  </a:lnTo>
                  <a:lnTo>
                    <a:pt x="34107" y="399128"/>
                  </a:lnTo>
                  <a:lnTo>
                    <a:pt x="40365" y="410917"/>
                  </a:lnTo>
                  <a:lnTo>
                    <a:pt x="47432" y="421516"/>
                  </a:lnTo>
                  <a:lnTo>
                    <a:pt x="55502" y="430959"/>
                  </a:lnTo>
                  <a:lnTo>
                    <a:pt x="64763" y="439165"/>
                  </a:lnTo>
                  <a:lnTo>
                    <a:pt x="75192" y="446201"/>
                  </a:lnTo>
                  <a:lnTo>
                    <a:pt x="86774" y="452097"/>
                  </a:lnTo>
                  <a:lnTo>
                    <a:pt x="99598" y="456767"/>
                  </a:lnTo>
                  <a:lnTo>
                    <a:pt x="113588" y="460276"/>
                  </a:lnTo>
                  <a:lnTo>
                    <a:pt x="128388" y="462650"/>
                  </a:lnTo>
                  <a:lnTo>
                    <a:pt x="143467" y="463803"/>
                  </a:lnTo>
                  <a:lnTo>
                    <a:pt x="158501" y="463792"/>
                  </a:lnTo>
                  <a:lnTo>
                    <a:pt x="173527" y="462481"/>
                  </a:lnTo>
                  <a:lnTo>
                    <a:pt x="188835" y="459473"/>
                  </a:lnTo>
                  <a:lnTo>
                    <a:pt x="204565" y="454711"/>
                  </a:lnTo>
                  <a:lnTo>
                    <a:pt x="220231" y="448582"/>
                  </a:lnTo>
                  <a:lnTo>
                    <a:pt x="234844" y="441712"/>
                  </a:lnTo>
                  <a:lnTo>
                    <a:pt x="247933" y="434540"/>
                  </a:lnTo>
                  <a:lnTo>
                    <a:pt x="259517" y="427286"/>
                  </a:lnTo>
                  <a:lnTo>
                    <a:pt x="269840" y="420044"/>
                  </a:lnTo>
                  <a:lnTo>
                    <a:pt x="279202" y="412833"/>
                  </a:lnTo>
                  <a:lnTo>
                    <a:pt x="288186" y="405330"/>
                  </a:lnTo>
                  <a:lnTo>
                    <a:pt x="297613" y="396915"/>
                  </a:lnTo>
                  <a:lnTo>
                    <a:pt x="307890" y="387314"/>
                  </a:lnTo>
                  <a:lnTo>
                    <a:pt x="318899" y="376422"/>
                  </a:lnTo>
                  <a:lnTo>
                    <a:pt x="330208" y="364127"/>
                  </a:lnTo>
                  <a:lnTo>
                    <a:pt x="341513" y="350520"/>
                  </a:lnTo>
                  <a:lnTo>
                    <a:pt x="352525" y="335824"/>
                  </a:lnTo>
                  <a:lnTo>
                    <a:pt x="362912" y="320289"/>
                  </a:lnTo>
                  <a:lnTo>
                    <a:pt x="372556" y="304138"/>
                  </a:lnTo>
                  <a:lnTo>
                    <a:pt x="381351" y="287550"/>
                  </a:lnTo>
                  <a:lnTo>
                    <a:pt x="389120" y="270655"/>
                  </a:lnTo>
                  <a:lnTo>
                    <a:pt x="395858" y="253545"/>
                  </a:lnTo>
                  <a:lnTo>
                    <a:pt x="401384" y="236123"/>
                  </a:lnTo>
                  <a:lnTo>
                    <a:pt x="405274" y="218127"/>
                  </a:lnTo>
                  <a:lnTo>
                    <a:pt x="407441" y="199470"/>
                  </a:lnTo>
                  <a:lnTo>
                    <a:pt x="407931" y="180532"/>
                  </a:lnTo>
                  <a:lnTo>
                    <a:pt x="406748" y="162045"/>
                  </a:lnTo>
                  <a:lnTo>
                    <a:pt x="404059" y="144388"/>
                  </a:lnTo>
                  <a:lnTo>
                    <a:pt x="399984" y="127600"/>
                  </a:lnTo>
                  <a:lnTo>
                    <a:pt x="394509" y="111559"/>
                  </a:lnTo>
                  <a:lnTo>
                    <a:pt x="387754" y="96106"/>
                  </a:lnTo>
                  <a:lnTo>
                    <a:pt x="379949" y="81252"/>
                  </a:lnTo>
                  <a:lnTo>
                    <a:pt x="371340" y="67183"/>
                  </a:lnTo>
                  <a:lnTo>
                    <a:pt x="362139" y="53945"/>
                  </a:lnTo>
                  <a:lnTo>
                    <a:pt x="352350" y="41764"/>
                  </a:lnTo>
                  <a:lnTo>
                    <a:pt x="341794" y="31108"/>
                  </a:lnTo>
                  <a:lnTo>
                    <a:pt x="330433" y="22095"/>
                  </a:lnTo>
                  <a:lnTo>
                    <a:pt x="318362" y="14704"/>
                  </a:lnTo>
                  <a:lnTo>
                    <a:pt x="305727" y="8948"/>
                  </a:lnTo>
                  <a:lnTo>
                    <a:pt x="292666" y="4671"/>
                  </a:lnTo>
                  <a:lnTo>
                    <a:pt x="279132" y="1763"/>
                  </a:lnTo>
                  <a:lnTo>
                    <a:pt x="264908" y="243"/>
                  </a:lnTo>
                  <a:lnTo>
                    <a:pt x="249935" y="0"/>
                  </a:lnTo>
                  <a:lnTo>
                    <a:pt x="234456" y="970"/>
                  </a:lnTo>
                  <a:lnTo>
                    <a:pt x="218913" y="3215"/>
                  </a:lnTo>
                  <a:lnTo>
                    <a:pt x="203586" y="6642"/>
                  </a:lnTo>
                  <a:lnTo>
                    <a:pt x="189159" y="10741"/>
                  </a:lnTo>
                  <a:lnTo>
                    <a:pt x="175381" y="15073"/>
                  </a:lnTo>
                  <a:lnTo>
                    <a:pt x="161046" y="20017"/>
                  </a:lnTo>
                  <a:lnTo>
                    <a:pt x="143857" y="26335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26859" y="169456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20" y="6612"/>
                  </a:lnTo>
                  <a:lnTo>
                    <a:pt x="168052" y="7793"/>
                  </a:lnTo>
                  <a:lnTo>
                    <a:pt x="154573" y="8641"/>
                  </a:lnTo>
                  <a:lnTo>
                    <a:pt x="140697" y="9239"/>
                  </a:lnTo>
                  <a:lnTo>
                    <a:pt x="126488" y="9653"/>
                  </a:lnTo>
                  <a:lnTo>
                    <a:pt x="111748" y="9937"/>
                  </a:lnTo>
                  <a:lnTo>
                    <a:pt x="96402" y="10131"/>
                  </a:lnTo>
                  <a:lnTo>
                    <a:pt x="80684" y="10262"/>
                  </a:lnTo>
                  <a:lnTo>
                    <a:pt x="63204" y="10364"/>
                  </a:lnTo>
                  <a:lnTo>
                    <a:pt x="39069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42755" y="1294478"/>
              <a:ext cx="315856" cy="627546"/>
            </a:xfrm>
            <a:custGeom>
              <a:avLst/>
              <a:gdLst/>
              <a:ahLst/>
              <a:cxnLst/>
              <a:rect l="0" t="0" r="0" b="0"/>
              <a:pathLst>
                <a:path w="315856" h="627546">
                  <a:moveTo>
                    <a:pt x="0" y="242156"/>
                  </a:moveTo>
                  <a:lnTo>
                    <a:pt x="1" y="254025"/>
                  </a:lnTo>
                  <a:lnTo>
                    <a:pt x="1" y="266434"/>
                  </a:lnTo>
                  <a:lnTo>
                    <a:pt x="1" y="280616"/>
                  </a:lnTo>
                  <a:lnTo>
                    <a:pt x="1" y="296152"/>
                  </a:lnTo>
                  <a:lnTo>
                    <a:pt x="1" y="312148"/>
                  </a:lnTo>
                  <a:lnTo>
                    <a:pt x="1" y="328044"/>
                  </a:lnTo>
                  <a:lnTo>
                    <a:pt x="1" y="344111"/>
                  </a:lnTo>
                  <a:lnTo>
                    <a:pt x="1" y="361242"/>
                  </a:lnTo>
                  <a:lnTo>
                    <a:pt x="5" y="379871"/>
                  </a:lnTo>
                  <a:lnTo>
                    <a:pt x="178" y="399805"/>
                  </a:lnTo>
                  <a:lnTo>
                    <a:pt x="826" y="420496"/>
                  </a:lnTo>
                  <a:lnTo>
                    <a:pt x="2075" y="441532"/>
                  </a:lnTo>
                  <a:lnTo>
                    <a:pt x="3728" y="462692"/>
                  </a:lnTo>
                  <a:lnTo>
                    <a:pt x="5376" y="483878"/>
                  </a:lnTo>
                  <a:lnTo>
                    <a:pt x="6783" y="505041"/>
                  </a:lnTo>
                  <a:lnTo>
                    <a:pt x="8049" y="525844"/>
                  </a:lnTo>
                  <a:lnTo>
                    <a:pt x="9505" y="545673"/>
                  </a:lnTo>
                  <a:lnTo>
                    <a:pt x="11331" y="564273"/>
                  </a:lnTo>
                  <a:lnTo>
                    <a:pt x="13389" y="581713"/>
                  </a:lnTo>
                  <a:lnTo>
                    <a:pt x="15317" y="598201"/>
                  </a:lnTo>
                  <a:lnTo>
                    <a:pt x="16914" y="613857"/>
                  </a:lnTo>
                  <a:lnTo>
                    <a:pt x="18241" y="625180"/>
                  </a:lnTo>
                  <a:lnTo>
                    <a:pt x="19332" y="627545"/>
                  </a:lnTo>
                  <a:lnTo>
                    <a:pt x="20047" y="622220"/>
                  </a:lnTo>
                  <a:lnTo>
                    <a:pt x="20298" y="611544"/>
                  </a:lnTo>
                  <a:lnTo>
                    <a:pt x="19891" y="597317"/>
                  </a:lnTo>
                  <a:lnTo>
                    <a:pt x="18781" y="580770"/>
                  </a:lnTo>
                  <a:lnTo>
                    <a:pt x="17207" y="563032"/>
                  </a:lnTo>
                  <a:lnTo>
                    <a:pt x="15606" y="545239"/>
                  </a:lnTo>
                  <a:lnTo>
                    <a:pt x="14232" y="527984"/>
                  </a:lnTo>
                  <a:lnTo>
                    <a:pt x="13156" y="511099"/>
                  </a:lnTo>
                  <a:lnTo>
                    <a:pt x="12359" y="493915"/>
                  </a:lnTo>
                  <a:lnTo>
                    <a:pt x="11783" y="476046"/>
                  </a:lnTo>
                  <a:lnTo>
                    <a:pt x="11210" y="457430"/>
                  </a:lnTo>
                  <a:lnTo>
                    <a:pt x="10285" y="438159"/>
                  </a:lnTo>
                  <a:lnTo>
                    <a:pt x="8851" y="418385"/>
                  </a:lnTo>
                  <a:lnTo>
                    <a:pt x="7243" y="398731"/>
                  </a:lnTo>
                  <a:lnTo>
                    <a:pt x="6156" y="380229"/>
                  </a:lnTo>
                  <a:lnTo>
                    <a:pt x="5944" y="363338"/>
                  </a:lnTo>
                  <a:lnTo>
                    <a:pt x="6465" y="347694"/>
                  </a:lnTo>
                  <a:lnTo>
                    <a:pt x="7278" y="332420"/>
                  </a:lnTo>
                  <a:lnTo>
                    <a:pt x="8085" y="316957"/>
                  </a:lnTo>
                  <a:lnTo>
                    <a:pt x="8761" y="301262"/>
                  </a:lnTo>
                  <a:lnTo>
                    <a:pt x="9282" y="285632"/>
                  </a:lnTo>
                  <a:lnTo>
                    <a:pt x="9668" y="270261"/>
                  </a:lnTo>
                  <a:lnTo>
                    <a:pt x="10113" y="255361"/>
                  </a:lnTo>
                  <a:lnTo>
                    <a:pt x="10950" y="241210"/>
                  </a:lnTo>
                  <a:lnTo>
                    <a:pt x="12339" y="227885"/>
                  </a:lnTo>
                  <a:lnTo>
                    <a:pt x="14427" y="215465"/>
                  </a:lnTo>
                  <a:lnTo>
                    <a:pt x="17431" y="204109"/>
                  </a:lnTo>
                  <a:lnTo>
                    <a:pt x="21382" y="193797"/>
                  </a:lnTo>
                  <a:lnTo>
                    <a:pt x="26153" y="184208"/>
                  </a:lnTo>
                  <a:lnTo>
                    <a:pt x="31572" y="174841"/>
                  </a:lnTo>
                  <a:lnTo>
                    <a:pt x="37475" y="165389"/>
                  </a:lnTo>
                  <a:lnTo>
                    <a:pt x="43725" y="155903"/>
                  </a:lnTo>
                  <a:lnTo>
                    <a:pt x="50219" y="146680"/>
                  </a:lnTo>
                  <a:lnTo>
                    <a:pt x="56891" y="137882"/>
                  </a:lnTo>
                  <a:lnTo>
                    <a:pt x="64015" y="129516"/>
                  </a:lnTo>
                  <a:lnTo>
                    <a:pt x="72169" y="121519"/>
                  </a:lnTo>
                  <a:lnTo>
                    <a:pt x="81586" y="113807"/>
                  </a:lnTo>
                  <a:lnTo>
                    <a:pt x="92184" y="106306"/>
                  </a:lnTo>
                  <a:lnTo>
                    <a:pt x="103747" y="98957"/>
                  </a:lnTo>
                  <a:lnTo>
                    <a:pt x="116041" y="91717"/>
                  </a:lnTo>
                  <a:lnTo>
                    <a:pt x="128702" y="84718"/>
                  </a:lnTo>
                  <a:lnTo>
                    <a:pt x="141267" y="78244"/>
                  </a:lnTo>
                  <a:lnTo>
                    <a:pt x="153496" y="72405"/>
                  </a:lnTo>
                  <a:lnTo>
                    <a:pt x="165502" y="66992"/>
                  </a:lnTo>
                  <a:lnTo>
                    <a:pt x="177637" y="61590"/>
                  </a:lnTo>
                  <a:lnTo>
                    <a:pt x="190105" y="55953"/>
                  </a:lnTo>
                  <a:lnTo>
                    <a:pt x="203109" y="50013"/>
                  </a:lnTo>
                  <a:lnTo>
                    <a:pt x="216910" y="43793"/>
                  </a:lnTo>
                  <a:lnTo>
                    <a:pt x="231557" y="37350"/>
                  </a:lnTo>
                  <a:lnTo>
                    <a:pt x="246577" y="30852"/>
                  </a:lnTo>
                  <a:lnTo>
                    <a:pt x="262757" y="23822"/>
                  </a:lnTo>
                  <a:lnTo>
                    <a:pt x="283751" y="1452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32226" y="1673504"/>
              <a:ext cx="189515" cy="94758"/>
            </a:xfrm>
            <a:custGeom>
              <a:avLst/>
              <a:gdLst/>
              <a:ahLst/>
              <a:cxnLst/>
              <a:rect l="0" t="0" r="0" b="0"/>
              <a:pathLst>
                <a:path w="189515" h="94758">
                  <a:moveTo>
                    <a:pt x="189514" y="0"/>
                  </a:moveTo>
                  <a:lnTo>
                    <a:pt x="180712" y="3068"/>
                  </a:lnTo>
                  <a:lnTo>
                    <a:pt x="172365" y="7131"/>
                  </a:lnTo>
                  <a:lnTo>
                    <a:pt x="163662" y="12614"/>
                  </a:lnTo>
                  <a:lnTo>
                    <a:pt x="154368" y="19029"/>
                  </a:lnTo>
                  <a:lnTo>
                    <a:pt x="144225" y="25530"/>
                  </a:lnTo>
                  <a:lnTo>
                    <a:pt x="133184" y="31625"/>
                  </a:lnTo>
                  <a:lnTo>
                    <a:pt x="121518" y="37332"/>
                  </a:lnTo>
                  <a:lnTo>
                    <a:pt x="109696" y="42993"/>
                  </a:lnTo>
                  <a:lnTo>
                    <a:pt x="98007" y="48829"/>
                  </a:lnTo>
                  <a:lnTo>
                    <a:pt x="86549" y="54748"/>
                  </a:lnTo>
                  <a:lnTo>
                    <a:pt x="75324" y="60428"/>
                  </a:lnTo>
                  <a:lnTo>
                    <a:pt x="64296" y="65698"/>
                  </a:lnTo>
                  <a:lnTo>
                    <a:pt x="53491" y="70587"/>
                  </a:lnTo>
                  <a:lnTo>
                    <a:pt x="41728" y="75833"/>
                  </a:lnTo>
                  <a:lnTo>
                    <a:pt x="25738" y="8301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26153" y="1736675"/>
              <a:ext cx="174572" cy="178954"/>
            </a:xfrm>
            <a:custGeom>
              <a:avLst/>
              <a:gdLst/>
              <a:ahLst/>
              <a:cxnLst/>
              <a:rect l="0" t="0" r="0" b="0"/>
              <a:pathLst>
                <a:path w="174572" h="178954">
                  <a:moveTo>
                    <a:pt x="37700" y="10528"/>
                  </a:moveTo>
                  <a:lnTo>
                    <a:pt x="31900" y="19330"/>
                  </a:lnTo>
                  <a:lnTo>
                    <a:pt x="26975" y="27676"/>
                  </a:lnTo>
                  <a:lnTo>
                    <a:pt x="22473" y="36375"/>
                  </a:lnTo>
                  <a:lnTo>
                    <a:pt x="18252" y="45496"/>
                  </a:lnTo>
                  <a:lnTo>
                    <a:pt x="14239" y="54991"/>
                  </a:lnTo>
                  <a:lnTo>
                    <a:pt x="10382" y="64788"/>
                  </a:lnTo>
                  <a:lnTo>
                    <a:pt x="6802" y="74974"/>
                  </a:lnTo>
                  <a:lnTo>
                    <a:pt x="3775" y="85797"/>
                  </a:lnTo>
                  <a:lnTo>
                    <a:pt x="1415" y="97332"/>
                  </a:lnTo>
                  <a:lnTo>
                    <a:pt x="0" y="109349"/>
                  </a:lnTo>
                  <a:lnTo>
                    <a:pt x="33" y="121415"/>
                  </a:lnTo>
                  <a:lnTo>
                    <a:pt x="1656" y="133262"/>
                  </a:lnTo>
                  <a:lnTo>
                    <a:pt x="4866" y="144488"/>
                  </a:lnTo>
                  <a:lnTo>
                    <a:pt x="9687" y="154494"/>
                  </a:lnTo>
                  <a:lnTo>
                    <a:pt x="15971" y="163062"/>
                  </a:lnTo>
                  <a:lnTo>
                    <a:pt x="23612" y="169984"/>
                  </a:lnTo>
                  <a:lnTo>
                    <a:pt x="32636" y="174892"/>
                  </a:lnTo>
                  <a:lnTo>
                    <a:pt x="42922" y="177787"/>
                  </a:lnTo>
                  <a:lnTo>
                    <a:pt x="54081" y="178953"/>
                  </a:lnTo>
                  <a:lnTo>
                    <a:pt x="65563" y="178764"/>
                  </a:lnTo>
                  <a:lnTo>
                    <a:pt x="77019" y="177560"/>
                  </a:lnTo>
                  <a:lnTo>
                    <a:pt x="88151" y="175298"/>
                  </a:lnTo>
                  <a:lnTo>
                    <a:pt x="98626" y="171579"/>
                  </a:lnTo>
                  <a:lnTo>
                    <a:pt x="108337" y="166299"/>
                  </a:lnTo>
                  <a:lnTo>
                    <a:pt x="117349" y="159636"/>
                  </a:lnTo>
                  <a:lnTo>
                    <a:pt x="125797" y="151867"/>
                  </a:lnTo>
                  <a:lnTo>
                    <a:pt x="133813" y="143266"/>
                  </a:lnTo>
                  <a:lnTo>
                    <a:pt x="141352" y="133897"/>
                  </a:lnTo>
                  <a:lnTo>
                    <a:pt x="148196" y="123631"/>
                  </a:lnTo>
                  <a:lnTo>
                    <a:pt x="154279" y="112467"/>
                  </a:lnTo>
                  <a:lnTo>
                    <a:pt x="159517" y="100530"/>
                  </a:lnTo>
                  <a:lnTo>
                    <a:pt x="163738" y="87986"/>
                  </a:lnTo>
                  <a:lnTo>
                    <a:pt x="166946" y="74999"/>
                  </a:lnTo>
                  <a:lnTo>
                    <a:pt x="169291" y="61919"/>
                  </a:lnTo>
                  <a:lnTo>
                    <a:pt x="171211" y="47785"/>
                  </a:lnTo>
                  <a:lnTo>
                    <a:pt x="172874" y="29122"/>
                  </a:lnTo>
                  <a:lnTo>
                    <a:pt x="174571" y="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16537" y="1441877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7"/>
                  </a:lnTo>
                  <a:lnTo>
                    <a:pt x="0" y="141614"/>
                  </a:lnTo>
                  <a:lnTo>
                    <a:pt x="0" y="156375"/>
                  </a:lnTo>
                  <a:lnTo>
                    <a:pt x="0" y="170913"/>
                  </a:lnTo>
                  <a:lnTo>
                    <a:pt x="0" y="185293"/>
                  </a:lnTo>
                  <a:lnTo>
                    <a:pt x="0" y="199564"/>
                  </a:lnTo>
                  <a:lnTo>
                    <a:pt x="0" y="213759"/>
                  </a:lnTo>
                  <a:lnTo>
                    <a:pt x="5" y="227898"/>
                  </a:lnTo>
                  <a:lnTo>
                    <a:pt x="178" y="241835"/>
                  </a:lnTo>
                  <a:lnTo>
                    <a:pt x="826" y="255272"/>
                  </a:lnTo>
                  <a:lnTo>
                    <a:pt x="2075" y="268102"/>
                  </a:lnTo>
                  <a:lnTo>
                    <a:pt x="3727" y="280855"/>
                  </a:lnTo>
                  <a:lnTo>
                    <a:pt x="5375" y="294555"/>
                  </a:lnTo>
                  <a:lnTo>
                    <a:pt x="6778" y="309697"/>
                  </a:lnTo>
                  <a:lnTo>
                    <a:pt x="7871" y="325954"/>
                  </a:lnTo>
                  <a:lnTo>
                    <a:pt x="8679" y="342485"/>
                  </a:lnTo>
                  <a:lnTo>
                    <a:pt x="9257" y="358749"/>
                  </a:lnTo>
                  <a:lnTo>
                    <a:pt x="9662" y="374536"/>
                  </a:lnTo>
                  <a:lnTo>
                    <a:pt x="9987" y="391674"/>
                  </a:lnTo>
                  <a:lnTo>
                    <a:pt x="10259" y="415012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48082" y="1637310"/>
              <a:ext cx="305327" cy="25667"/>
            </a:xfrm>
            <a:custGeom>
              <a:avLst/>
              <a:gdLst/>
              <a:ahLst/>
              <a:cxnLst/>
              <a:rect l="0" t="0" r="0" b="0"/>
              <a:pathLst>
                <a:path w="305327" h="25667">
                  <a:moveTo>
                    <a:pt x="305326" y="4608"/>
                  </a:moveTo>
                  <a:lnTo>
                    <a:pt x="296525" y="1809"/>
                  </a:lnTo>
                  <a:lnTo>
                    <a:pt x="288178" y="307"/>
                  </a:lnTo>
                  <a:lnTo>
                    <a:pt x="279471" y="0"/>
                  </a:lnTo>
                  <a:lnTo>
                    <a:pt x="270004" y="680"/>
                  </a:lnTo>
                  <a:lnTo>
                    <a:pt x="259212" y="2148"/>
                  </a:lnTo>
                  <a:lnTo>
                    <a:pt x="246923" y="4207"/>
                  </a:lnTo>
                  <a:lnTo>
                    <a:pt x="233604" y="6371"/>
                  </a:lnTo>
                  <a:lnTo>
                    <a:pt x="220133" y="7897"/>
                  </a:lnTo>
                  <a:lnTo>
                    <a:pt x="207032" y="8442"/>
                  </a:lnTo>
                  <a:lnTo>
                    <a:pt x="194137" y="8330"/>
                  </a:lnTo>
                  <a:lnTo>
                    <a:pt x="180806" y="8329"/>
                  </a:lnTo>
                  <a:lnTo>
                    <a:pt x="166685" y="8885"/>
                  </a:lnTo>
                  <a:lnTo>
                    <a:pt x="151573" y="9940"/>
                  </a:lnTo>
                  <a:lnTo>
                    <a:pt x="135278" y="11121"/>
                  </a:lnTo>
                  <a:lnTo>
                    <a:pt x="117838" y="12183"/>
                  </a:lnTo>
                  <a:lnTo>
                    <a:pt x="99921" y="13201"/>
                  </a:lnTo>
                  <a:lnTo>
                    <a:pt x="82667" y="14484"/>
                  </a:lnTo>
                  <a:lnTo>
                    <a:pt x="66672" y="16191"/>
                  </a:lnTo>
                  <a:lnTo>
                    <a:pt x="52251" y="18176"/>
                  </a:lnTo>
                  <a:lnTo>
                    <a:pt x="38184" y="20262"/>
                  </a:lnTo>
                  <a:lnTo>
                    <a:pt x="22125" y="22636"/>
                  </a:lnTo>
                  <a:lnTo>
                    <a:pt x="0" y="2566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42190" y="1768261"/>
              <a:ext cx="161076" cy="158569"/>
            </a:xfrm>
            <a:custGeom>
              <a:avLst/>
              <a:gdLst/>
              <a:ahLst/>
              <a:cxnLst/>
              <a:rect l="0" t="0" r="0" b="0"/>
              <a:pathLst>
                <a:path w="161076" h="158569">
                  <a:moveTo>
                    <a:pt x="32275" y="0"/>
                  </a:moveTo>
                  <a:lnTo>
                    <a:pt x="26474" y="6001"/>
                  </a:lnTo>
                  <a:lnTo>
                    <a:pt x="21550" y="12846"/>
                  </a:lnTo>
                  <a:lnTo>
                    <a:pt x="17047" y="21234"/>
                  </a:lnTo>
                  <a:lnTo>
                    <a:pt x="12827" y="30861"/>
                  </a:lnTo>
                  <a:lnTo>
                    <a:pt x="8813" y="41175"/>
                  </a:lnTo>
                  <a:lnTo>
                    <a:pt x="4965" y="51788"/>
                  </a:lnTo>
                  <a:lnTo>
                    <a:pt x="1731" y="62659"/>
                  </a:lnTo>
                  <a:lnTo>
                    <a:pt x="0" y="74007"/>
                  </a:lnTo>
                  <a:lnTo>
                    <a:pt x="138" y="85924"/>
                  </a:lnTo>
                  <a:lnTo>
                    <a:pt x="2029" y="98042"/>
                  </a:lnTo>
                  <a:lnTo>
                    <a:pt x="5358" y="109652"/>
                  </a:lnTo>
                  <a:lnTo>
                    <a:pt x="9786" y="120383"/>
                  </a:lnTo>
                  <a:lnTo>
                    <a:pt x="15182" y="130045"/>
                  </a:lnTo>
                  <a:lnTo>
                    <a:pt x="21618" y="138465"/>
                  </a:lnTo>
                  <a:lnTo>
                    <a:pt x="29059" y="145672"/>
                  </a:lnTo>
                  <a:lnTo>
                    <a:pt x="37510" y="151528"/>
                  </a:lnTo>
                  <a:lnTo>
                    <a:pt x="47094" y="155647"/>
                  </a:lnTo>
                  <a:lnTo>
                    <a:pt x="57757" y="157972"/>
                  </a:lnTo>
                  <a:lnTo>
                    <a:pt x="69003" y="158568"/>
                  </a:lnTo>
                  <a:lnTo>
                    <a:pt x="80011" y="157457"/>
                  </a:lnTo>
                  <a:lnTo>
                    <a:pt x="90337" y="154822"/>
                  </a:lnTo>
                  <a:lnTo>
                    <a:pt x="99895" y="150953"/>
                  </a:lnTo>
                  <a:lnTo>
                    <a:pt x="108776" y="146147"/>
                  </a:lnTo>
                  <a:lnTo>
                    <a:pt x="117114" y="140656"/>
                  </a:lnTo>
                  <a:lnTo>
                    <a:pt x="124885" y="134513"/>
                  </a:lnTo>
                  <a:lnTo>
                    <a:pt x="131892" y="127559"/>
                  </a:lnTo>
                  <a:lnTo>
                    <a:pt x="138092" y="119769"/>
                  </a:lnTo>
                  <a:lnTo>
                    <a:pt x="143580" y="111249"/>
                  </a:lnTo>
                  <a:lnTo>
                    <a:pt x="148502" y="102152"/>
                  </a:lnTo>
                  <a:lnTo>
                    <a:pt x="152989" y="92623"/>
                  </a:lnTo>
                  <a:lnTo>
                    <a:pt x="156834" y="82784"/>
                  </a:lnTo>
                  <a:lnTo>
                    <a:pt x="159512" y="72726"/>
                  </a:lnTo>
                  <a:lnTo>
                    <a:pt x="160836" y="62530"/>
                  </a:lnTo>
                  <a:lnTo>
                    <a:pt x="161075" y="52699"/>
                  </a:lnTo>
                  <a:lnTo>
                    <a:pt x="160813" y="43193"/>
                  </a:lnTo>
                  <a:lnTo>
                    <a:pt x="160025" y="33178"/>
                  </a:lnTo>
                  <a:lnTo>
                    <a:pt x="158617" y="2105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78052" y="1726147"/>
              <a:ext cx="101740" cy="185261"/>
            </a:xfrm>
            <a:custGeom>
              <a:avLst/>
              <a:gdLst/>
              <a:ahLst/>
              <a:cxnLst/>
              <a:rect l="0" t="0" r="0" b="0"/>
              <a:pathLst>
                <a:path w="101740" h="185261">
                  <a:moveTo>
                    <a:pt x="6983" y="115813"/>
                  </a:moveTo>
                  <a:lnTo>
                    <a:pt x="9916" y="124615"/>
                  </a:lnTo>
                  <a:lnTo>
                    <a:pt x="12698" y="132962"/>
                  </a:lnTo>
                  <a:lnTo>
                    <a:pt x="15598" y="141660"/>
                  </a:lnTo>
                  <a:lnTo>
                    <a:pt x="18639" y="150781"/>
                  </a:lnTo>
                  <a:lnTo>
                    <a:pt x="21804" y="160276"/>
                  </a:lnTo>
                  <a:lnTo>
                    <a:pt x="25029" y="170040"/>
                  </a:lnTo>
                  <a:lnTo>
                    <a:pt x="26953" y="178989"/>
                  </a:lnTo>
                  <a:lnTo>
                    <a:pt x="26243" y="184576"/>
                  </a:lnTo>
                  <a:lnTo>
                    <a:pt x="23960" y="185260"/>
                  </a:lnTo>
                  <a:lnTo>
                    <a:pt x="20948" y="181610"/>
                  </a:lnTo>
                  <a:lnTo>
                    <a:pt x="17613" y="174885"/>
                  </a:lnTo>
                  <a:lnTo>
                    <a:pt x="14144" y="166349"/>
                  </a:lnTo>
                  <a:lnTo>
                    <a:pt x="10628" y="156837"/>
                  </a:lnTo>
                  <a:lnTo>
                    <a:pt x="7265" y="146658"/>
                  </a:lnTo>
                  <a:lnTo>
                    <a:pt x="4378" y="135748"/>
                  </a:lnTo>
                  <a:lnTo>
                    <a:pt x="2104" y="124109"/>
                  </a:lnTo>
                  <a:lnTo>
                    <a:pt x="576" y="112000"/>
                  </a:lnTo>
                  <a:lnTo>
                    <a:pt x="0" y="99861"/>
                  </a:lnTo>
                  <a:lnTo>
                    <a:pt x="395" y="87955"/>
                  </a:lnTo>
                  <a:lnTo>
                    <a:pt x="1796" y="76518"/>
                  </a:lnTo>
                  <a:lnTo>
                    <a:pt x="4332" y="65837"/>
                  </a:lnTo>
                  <a:lnTo>
                    <a:pt x="7967" y="55987"/>
                  </a:lnTo>
                  <a:lnTo>
                    <a:pt x="12695" y="46881"/>
                  </a:lnTo>
                  <a:lnTo>
                    <a:pt x="18619" y="38371"/>
                  </a:lnTo>
                  <a:lnTo>
                    <a:pt x="25681" y="30318"/>
                  </a:lnTo>
                  <a:lnTo>
                    <a:pt x="33864" y="22924"/>
                  </a:lnTo>
                  <a:lnTo>
                    <a:pt x="43260" y="16709"/>
                  </a:lnTo>
                  <a:lnTo>
                    <a:pt x="53784" y="11862"/>
                  </a:lnTo>
                  <a:lnTo>
                    <a:pt x="64639" y="8261"/>
                  </a:lnTo>
                  <a:lnTo>
                    <a:pt x="75467" y="5288"/>
                  </a:lnTo>
                  <a:lnTo>
                    <a:pt x="87217" y="2684"/>
                  </a:lnTo>
                  <a:lnTo>
                    <a:pt x="101739" y="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30210" y="1715265"/>
              <a:ext cx="349665" cy="262964"/>
            </a:xfrm>
            <a:custGeom>
              <a:avLst/>
              <a:gdLst/>
              <a:ahLst/>
              <a:cxnLst/>
              <a:rect l="0" t="0" r="0" b="0"/>
              <a:pathLst>
                <a:path w="349665" h="262964">
                  <a:moveTo>
                    <a:pt x="23281" y="116167"/>
                  </a:moveTo>
                  <a:lnTo>
                    <a:pt x="34949" y="116099"/>
                  </a:lnTo>
                  <a:lnTo>
                    <a:pt x="45437" y="115459"/>
                  </a:lnTo>
                  <a:lnTo>
                    <a:pt x="55739" y="114158"/>
                  </a:lnTo>
                  <a:lnTo>
                    <a:pt x="66041" y="112126"/>
                  </a:lnTo>
                  <a:lnTo>
                    <a:pt x="76384" y="109161"/>
                  </a:lnTo>
                  <a:lnTo>
                    <a:pt x="86770" y="105241"/>
                  </a:lnTo>
                  <a:lnTo>
                    <a:pt x="97025" y="100492"/>
                  </a:lnTo>
                  <a:lnTo>
                    <a:pt x="106835" y="95088"/>
                  </a:lnTo>
                  <a:lnTo>
                    <a:pt x="116057" y="89192"/>
                  </a:lnTo>
                  <a:lnTo>
                    <a:pt x="124553" y="82777"/>
                  </a:lnTo>
                  <a:lnTo>
                    <a:pt x="132114" y="75640"/>
                  </a:lnTo>
                  <a:lnTo>
                    <a:pt x="138704" y="67727"/>
                  </a:lnTo>
                  <a:lnTo>
                    <a:pt x="143960" y="59125"/>
                  </a:lnTo>
                  <a:lnTo>
                    <a:pt x="147136" y="49973"/>
                  </a:lnTo>
                  <a:lnTo>
                    <a:pt x="148001" y="40417"/>
                  </a:lnTo>
                  <a:lnTo>
                    <a:pt x="146462" y="30899"/>
                  </a:lnTo>
                  <a:lnTo>
                    <a:pt x="142314" y="22121"/>
                  </a:lnTo>
                  <a:lnTo>
                    <a:pt x="135712" y="14416"/>
                  </a:lnTo>
                  <a:lnTo>
                    <a:pt x="127230" y="8093"/>
                  </a:lnTo>
                  <a:lnTo>
                    <a:pt x="117644" y="3594"/>
                  </a:lnTo>
                  <a:lnTo>
                    <a:pt x="107502" y="978"/>
                  </a:lnTo>
                  <a:lnTo>
                    <a:pt x="97103" y="0"/>
                  </a:lnTo>
                  <a:lnTo>
                    <a:pt x="86598" y="316"/>
                  </a:lnTo>
                  <a:lnTo>
                    <a:pt x="76056" y="1605"/>
                  </a:lnTo>
                  <a:lnTo>
                    <a:pt x="65673" y="3924"/>
                  </a:lnTo>
                  <a:lnTo>
                    <a:pt x="55767" y="7682"/>
                  </a:lnTo>
                  <a:lnTo>
                    <a:pt x="46475" y="12987"/>
                  </a:lnTo>
                  <a:lnTo>
                    <a:pt x="37929" y="19667"/>
                  </a:lnTo>
                  <a:lnTo>
                    <a:pt x="30334" y="27447"/>
                  </a:lnTo>
                  <a:lnTo>
                    <a:pt x="23706" y="36057"/>
                  </a:lnTo>
                  <a:lnTo>
                    <a:pt x="17915" y="45431"/>
                  </a:lnTo>
                  <a:lnTo>
                    <a:pt x="12784" y="55700"/>
                  </a:lnTo>
                  <a:lnTo>
                    <a:pt x="8152" y="66866"/>
                  </a:lnTo>
                  <a:lnTo>
                    <a:pt x="4210" y="78804"/>
                  </a:lnTo>
                  <a:lnTo>
                    <a:pt x="1465" y="91350"/>
                  </a:lnTo>
                  <a:lnTo>
                    <a:pt x="102" y="104342"/>
                  </a:lnTo>
                  <a:lnTo>
                    <a:pt x="0" y="117490"/>
                  </a:lnTo>
                  <a:lnTo>
                    <a:pt x="919" y="130390"/>
                  </a:lnTo>
                  <a:lnTo>
                    <a:pt x="2621" y="142843"/>
                  </a:lnTo>
                  <a:lnTo>
                    <a:pt x="5221" y="154832"/>
                  </a:lnTo>
                  <a:lnTo>
                    <a:pt x="9167" y="166423"/>
                  </a:lnTo>
                  <a:lnTo>
                    <a:pt x="14600" y="177699"/>
                  </a:lnTo>
                  <a:lnTo>
                    <a:pt x="21366" y="188578"/>
                  </a:lnTo>
                  <a:lnTo>
                    <a:pt x="29203" y="198818"/>
                  </a:lnTo>
                  <a:lnTo>
                    <a:pt x="37846" y="208334"/>
                  </a:lnTo>
                  <a:lnTo>
                    <a:pt x="47072" y="217030"/>
                  </a:lnTo>
                  <a:lnTo>
                    <a:pt x="56711" y="224726"/>
                  </a:lnTo>
                  <a:lnTo>
                    <a:pt x="66635" y="231420"/>
                  </a:lnTo>
                  <a:lnTo>
                    <a:pt x="76755" y="237255"/>
                  </a:lnTo>
                  <a:lnTo>
                    <a:pt x="87009" y="242417"/>
                  </a:lnTo>
                  <a:lnTo>
                    <a:pt x="97357" y="247073"/>
                  </a:lnTo>
                  <a:lnTo>
                    <a:pt x="107935" y="251202"/>
                  </a:lnTo>
                  <a:lnTo>
                    <a:pt x="119030" y="254604"/>
                  </a:lnTo>
                  <a:lnTo>
                    <a:pt x="130760" y="257227"/>
                  </a:lnTo>
                  <a:lnTo>
                    <a:pt x="143251" y="259158"/>
                  </a:lnTo>
                  <a:lnTo>
                    <a:pt x="156699" y="260537"/>
                  </a:lnTo>
                  <a:lnTo>
                    <a:pt x="171120" y="261502"/>
                  </a:lnTo>
                  <a:lnTo>
                    <a:pt x="186382" y="262168"/>
                  </a:lnTo>
                  <a:lnTo>
                    <a:pt x="202304" y="262623"/>
                  </a:lnTo>
                  <a:lnTo>
                    <a:pt x="218709" y="262927"/>
                  </a:lnTo>
                  <a:lnTo>
                    <a:pt x="235130" y="262963"/>
                  </a:lnTo>
                  <a:lnTo>
                    <a:pt x="250848" y="262455"/>
                  </a:lnTo>
                  <a:lnTo>
                    <a:pt x="265528" y="261301"/>
                  </a:lnTo>
                  <a:lnTo>
                    <a:pt x="279311" y="259703"/>
                  </a:lnTo>
                  <a:lnTo>
                    <a:pt x="294295" y="257925"/>
                  </a:lnTo>
                  <a:lnTo>
                    <a:pt x="315148" y="255811"/>
                  </a:lnTo>
                  <a:lnTo>
                    <a:pt x="349664" y="25303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21283" y="2547370"/>
            <a:ext cx="3263836" cy="873866"/>
            <a:chOff x="3021283" y="2547370"/>
            <a:chExt cx="3263836" cy="873866"/>
          </a:xfrm>
        </p:grpSpPr>
        <p:sp>
          <p:nvSpPr>
            <p:cNvPr id="17" name="Freeform 16"/>
            <p:cNvSpPr/>
            <p:nvPr/>
          </p:nvSpPr>
          <p:spPr>
            <a:xfrm>
              <a:off x="3179211" y="2789525"/>
              <a:ext cx="21928" cy="379027"/>
            </a:xfrm>
            <a:custGeom>
              <a:avLst/>
              <a:gdLst/>
              <a:ahLst/>
              <a:cxnLst/>
              <a:rect l="0" t="0" r="0" b="0"/>
              <a:pathLst>
                <a:path w="21928" h="3790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4" y="87797"/>
                  </a:lnTo>
                  <a:lnTo>
                    <a:pt x="177" y="106348"/>
                  </a:lnTo>
                  <a:lnTo>
                    <a:pt x="826" y="124494"/>
                  </a:lnTo>
                  <a:lnTo>
                    <a:pt x="2074" y="141362"/>
                  </a:lnTo>
                  <a:lnTo>
                    <a:pt x="3727" y="156938"/>
                  </a:lnTo>
                  <a:lnTo>
                    <a:pt x="5375" y="171692"/>
                  </a:lnTo>
                  <a:lnTo>
                    <a:pt x="6782" y="186026"/>
                  </a:lnTo>
                  <a:lnTo>
                    <a:pt x="8048" y="200332"/>
                  </a:lnTo>
                  <a:lnTo>
                    <a:pt x="9504" y="215030"/>
                  </a:lnTo>
                  <a:lnTo>
                    <a:pt x="11336" y="230305"/>
                  </a:lnTo>
                  <a:lnTo>
                    <a:pt x="13566" y="246144"/>
                  </a:lnTo>
                  <a:lnTo>
                    <a:pt x="16142" y="262457"/>
                  </a:lnTo>
                  <a:lnTo>
                    <a:pt x="18971" y="279124"/>
                  </a:lnTo>
                  <a:lnTo>
                    <a:pt x="21328" y="295721"/>
                  </a:lnTo>
                  <a:lnTo>
                    <a:pt x="21927" y="311557"/>
                  </a:lnTo>
                  <a:lnTo>
                    <a:pt x="20221" y="326303"/>
                  </a:lnTo>
                  <a:lnTo>
                    <a:pt x="16777" y="339533"/>
                  </a:lnTo>
                  <a:lnTo>
                    <a:pt x="12580" y="351854"/>
                  </a:lnTo>
                  <a:lnTo>
                    <a:pt x="7253" y="36434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21283" y="2650609"/>
              <a:ext cx="415017" cy="328430"/>
            </a:xfrm>
            <a:custGeom>
              <a:avLst/>
              <a:gdLst/>
              <a:ahLst/>
              <a:cxnLst/>
              <a:rect l="0" t="0" r="0" b="0"/>
              <a:pathLst>
                <a:path w="415017" h="328430">
                  <a:moveTo>
                    <a:pt x="0" y="107330"/>
                  </a:moveTo>
                  <a:lnTo>
                    <a:pt x="3135" y="95729"/>
                  </a:lnTo>
                  <a:lnTo>
                    <a:pt x="7838" y="85881"/>
                  </a:lnTo>
                  <a:lnTo>
                    <a:pt x="14627" y="76871"/>
                  </a:lnTo>
                  <a:lnTo>
                    <a:pt x="23247" y="68257"/>
                  </a:lnTo>
                  <a:lnTo>
                    <a:pt x="33361" y="59581"/>
                  </a:lnTo>
                  <a:lnTo>
                    <a:pt x="44629" y="50614"/>
                  </a:lnTo>
                  <a:lnTo>
                    <a:pt x="56911" y="41629"/>
                  </a:lnTo>
                  <a:lnTo>
                    <a:pt x="70272" y="33279"/>
                  </a:lnTo>
                  <a:lnTo>
                    <a:pt x="84651" y="25885"/>
                  </a:lnTo>
                  <a:lnTo>
                    <a:pt x="99557" y="19446"/>
                  </a:lnTo>
                  <a:lnTo>
                    <a:pt x="114183" y="13814"/>
                  </a:lnTo>
                  <a:lnTo>
                    <a:pt x="128102" y="8813"/>
                  </a:lnTo>
                  <a:lnTo>
                    <a:pt x="141567" y="4607"/>
                  </a:lnTo>
                  <a:lnTo>
                    <a:pt x="155289" y="1678"/>
                  </a:lnTo>
                  <a:lnTo>
                    <a:pt x="169677" y="188"/>
                  </a:lnTo>
                  <a:lnTo>
                    <a:pt x="184969" y="0"/>
                  </a:lnTo>
                  <a:lnTo>
                    <a:pt x="201387" y="861"/>
                  </a:lnTo>
                  <a:lnTo>
                    <a:pt x="218913" y="2519"/>
                  </a:lnTo>
                  <a:lnTo>
                    <a:pt x="237057" y="4919"/>
                  </a:lnTo>
                  <a:lnTo>
                    <a:pt x="254996" y="8199"/>
                  </a:lnTo>
                  <a:lnTo>
                    <a:pt x="272279" y="12371"/>
                  </a:lnTo>
                  <a:lnTo>
                    <a:pt x="288813" y="17476"/>
                  </a:lnTo>
                  <a:lnTo>
                    <a:pt x="304681" y="23660"/>
                  </a:lnTo>
                  <a:lnTo>
                    <a:pt x="320014" y="30892"/>
                  </a:lnTo>
                  <a:lnTo>
                    <a:pt x="334617" y="38851"/>
                  </a:lnTo>
                  <a:lnTo>
                    <a:pt x="347986" y="47031"/>
                  </a:lnTo>
                  <a:lnTo>
                    <a:pt x="359945" y="55132"/>
                  </a:lnTo>
                  <a:lnTo>
                    <a:pt x="370623" y="63367"/>
                  </a:lnTo>
                  <a:lnTo>
                    <a:pt x="380264" y="72341"/>
                  </a:lnTo>
                  <a:lnTo>
                    <a:pt x="389112" y="82344"/>
                  </a:lnTo>
                  <a:lnTo>
                    <a:pt x="397056" y="93352"/>
                  </a:lnTo>
                  <a:lnTo>
                    <a:pt x="403648" y="105198"/>
                  </a:lnTo>
                  <a:lnTo>
                    <a:pt x="408746" y="117690"/>
                  </a:lnTo>
                  <a:lnTo>
                    <a:pt x="412340" y="130655"/>
                  </a:lnTo>
                  <a:lnTo>
                    <a:pt x="414387" y="143957"/>
                  </a:lnTo>
                  <a:lnTo>
                    <a:pt x="415016" y="157494"/>
                  </a:lnTo>
                  <a:lnTo>
                    <a:pt x="414322" y="171194"/>
                  </a:lnTo>
                  <a:lnTo>
                    <a:pt x="412267" y="185003"/>
                  </a:lnTo>
                  <a:lnTo>
                    <a:pt x="408954" y="198879"/>
                  </a:lnTo>
                  <a:lnTo>
                    <a:pt x="404273" y="212468"/>
                  </a:lnTo>
                  <a:lnTo>
                    <a:pt x="397850" y="225141"/>
                  </a:lnTo>
                  <a:lnTo>
                    <a:pt x="389648" y="236626"/>
                  </a:lnTo>
                  <a:lnTo>
                    <a:pt x="380224" y="246982"/>
                  </a:lnTo>
                  <a:lnTo>
                    <a:pt x="370522" y="256406"/>
                  </a:lnTo>
                  <a:lnTo>
                    <a:pt x="361108" y="265114"/>
                  </a:lnTo>
                  <a:lnTo>
                    <a:pt x="352010" y="273134"/>
                  </a:lnTo>
                  <a:lnTo>
                    <a:pt x="342915" y="280308"/>
                  </a:lnTo>
                  <a:lnTo>
                    <a:pt x="333608" y="286625"/>
                  </a:lnTo>
                  <a:lnTo>
                    <a:pt x="323865" y="292361"/>
                  </a:lnTo>
                  <a:lnTo>
                    <a:pt x="313399" y="297981"/>
                  </a:lnTo>
                  <a:lnTo>
                    <a:pt x="302144" y="303756"/>
                  </a:lnTo>
                  <a:lnTo>
                    <a:pt x="290794" y="309470"/>
                  </a:lnTo>
                  <a:lnTo>
                    <a:pt x="279579" y="315080"/>
                  </a:lnTo>
                  <a:lnTo>
                    <a:pt x="267512" y="321081"/>
                  </a:lnTo>
                  <a:lnTo>
                    <a:pt x="252684" y="328429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0838" y="2915838"/>
              <a:ext cx="156859" cy="213200"/>
            </a:xfrm>
            <a:custGeom>
              <a:avLst/>
              <a:gdLst/>
              <a:ahLst/>
              <a:cxnLst/>
              <a:rect l="0" t="0" r="0" b="0"/>
              <a:pathLst>
                <a:path w="156859" h="213200">
                  <a:moveTo>
                    <a:pt x="0" y="94785"/>
                  </a:moveTo>
                  <a:lnTo>
                    <a:pt x="11735" y="94785"/>
                  </a:lnTo>
                  <a:lnTo>
                    <a:pt x="22864" y="94785"/>
                  </a:lnTo>
                  <a:lnTo>
                    <a:pt x="34457" y="94781"/>
                  </a:lnTo>
                  <a:lnTo>
                    <a:pt x="46446" y="94608"/>
                  </a:lnTo>
                  <a:lnTo>
                    <a:pt x="58458" y="93960"/>
                  </a:lnTo>
                  <a:lnTo>
                    <a:pt x="70265" y="92702"/>
                  </a:lnTo>
                  <a:lnTo>
                    <a:pt x="81965" y="90703"/>
                  </a:lnTo>
                  <a:lnTo>
                    <a:pt x="93881" y="87759"/>
                  </a:lnTo>
                  <a:lnTo>
                    <a:pt x="106180" y="83845"/>
                  </a:lnTo>
                  <a:lnTo>
                    <a:pt x="118387" y="78928"/>
                  </a:lnTo>
                  <a:lnTo>
                    <a:pt x="129524" y="72879"/>
                  </a:lnTo>
                  <a:lnTo>
                    <a:pt x="139116" y="65736"/>
                  </a:lnTo>
                  <a:lnTo>
                    <a:pt x="146861" y="57668"/>
                  </a:lnTo>
                  <a:lnTo>
                    <a:pt x="152388" y="48883"/>
                  </a:lnTo>
                  <a:lnTo>
                    <a:pt x="155721" y="39577"/>
                  </a:lnTo>
                  <a:lnTo>
                    <a:pt x="156858" y="30228"/>
                  </a:lnTo>
                  <a:lnTo>
                    <a:pt x="155592" y="21565"/>
                  </a:lnTo>
                  <a:lnTo>
                    <a:pt x="152041" y="13937"/>
                  </a:lnTo>
                  <a:lnTo>
                    <a:pt x="146576" y="7664"/>
                  </a:lnTo>
                  <a:lnTo>
                    <a:pt x="139629" y="3200"/>
                  </a:lnTo>
                  <a:lnTo>
                    <a:pt x="131586" y="616"/>
                  </a:lnTo>
                  <a:lnTo>
                    <a:pt x="122596" y="0"/>
                  </a:lnTo>
                  <a:lnTo>
                    <a:pt x="112584" y="1622"/>
                  </a:lnTo>
                  <a:lnTo>
                    <a:pt x="101601" y="5416"/>
                  </a:lnTo>
                  <a:lnTo>
                    <a:pt x="90125" y="11045"/>
                  </a:lnTo>
                  <a:lnTo>
                    <a:pt x="78954" y="18102"/>
                  </a:lnTo>
                  <a:lnTo>
                    <a:pt x="68516" y="26215"/>
                  </a:lnTo>
                  <a:lnTo>
                    <a:pt x="58881" y="35082"/>
                  </a:lnTo>
                  <a:lnTo>
                    <a:pt x="49948" y="44479"/>
                  </a:lnTo>
                  <a:lnTo>
                    <a:pt x="41579" y="54245"/>
                  </a:lnTo>
                  <a:lnTo>
                    <a:pt x="33957" y="64429"/>
                  </a:lnTo>
                  <a:lnTo>
                    <a:pt x="27582" y="75258"/>
                  </a:lnTo>
                  <a:lnTo>
                    <a:pt x="22629" y="86802"/>
                  </a:lnTo>
                  <a:lnTo>
                    <a:pt x="19132" y="98827"/>
                  </a:lnTo>
                  <a:lnTo>
                    <a:pt x="17151" y="110899"/>
                  </a:lnTo>
                  <a:lnTo>
                    <a:pt x="16565" y="122760"/>
                  </a:lnTo>
                  <a:lnTo>
                    <a:pt x="17289" y="134335"/>
                  </a:lnTo>
                  <a:lnTo>
                    <a:pt x="19362" y="145641"/>
                  </a:lnTo>
                  <a:lnTo>
                    <a:pt x="22684" y="156722"/>
                  </a:lnTo>
                  <a:lnTo>
                    <a:pt x="27201" y="167468"/>
                  </a:lnTo>
                  <a:lnTo>
                    <a:pt x="32981" y="177619"/>
                  </a:lnTo>
                  <a:lnTo>
                    <a:pt x="39953" y="187070"/>
                  </a:lnTo>
                  <a:lnTo>
                    <a:pt x="48244" y="195553"/>
                  </a:lnTo>
                  <a:lnTo>
                    <a:pt x="58245" y="202573"/>
                  </a:lnTo>
                  <a:lnTo>
                    <a:pt x="69999" y="207987"/>
                  </a:lnTo>
                  <a:lnTo>
                    <a:pt x="82789" y="211639"/>
                  </a:lnTo>
                  <a:lnTo>
                    <a:pt x="95374" y="213199"/>
                  </a:lnTo>
                  <a:lnTo>
                    <a:pt x="107044" y="212701"/>
                  </a:lnTo>
                  <a:lnTo>
                    <a:pt x="117349" y="210762"/>
                  </a:lnTo>
                  <a:lnTo>
                    <a:pt x="126842" y="208203"/>
                  </a:lnTo>
                  <a:lnTo>
                    <a:pt x="136345" y="204804"/>
                  </a:lnTo>
                  <a:lnTo>
                    <a:pt x="147399" y="20007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465" y="2936924"/>
              <a:ext cx="136871" cy="229848"/>
            </a:xfrm>
            <a:custGeom>
              <a:avLst/>
              <a:gdLst/>
              <a:ahLst/>
              <a:cxnLst/>
              <a:rect l="0" t="0" r="0" b="0"/>
              <a:pathLst>
                <a:path w="136871" h="229848">
                  <a:moveTo>
                    <a:pt x="0" y="84228"/>
                  </a:moveTo>
                  <a:lnTo>
                    <a:pt x="67" y="95896"/>
                  </a:lnTo>
                  <a:lnTo>
                    <a:pt x="707" y="106385"/>
                  </a:lnTo>
                  <a:lnTo>
                    <a:pt x="2004" y="116691"/>
                  </a:lnTo>
                  <a:lnTo>
                    <a:pt x="3863" y="127166"/>
                  </a:lnTo>
                  <a:lnTo>
                    <a:pt x="6179" y="138158"/>
                  </a:lnTo>
                  <a:lnTo>
                    <a:pt x="8833" y="149796"/>
                  </a:lnTo>
                  <a:lnTo>
                    <a:pt x="11237" y="161877"/>
                  </a:lnTo>
                  <a:lnTo>
                    <a:pt x="12400" y="173983"/>
                  </a:lnTo>
                  <a:lnTo>
                    <a:pt x="11894" y="185861"/>
                  </a:lnTo>
                  <a:lnTo>
                    <a:pt x="10432" y="197276"/>
                  </a:lnTo>
                  <a:lnTo>
                    <a:pt x="9520" y="207941"/>
                  </a:lnTo>
                  <a:lnTo>
                    <a:pt x="10012" y="217748"/>
                  </a:lnTo>
                  <a:lnTo>
                    <a:pt x="12801" y="225664"/>
                  </a:lnTo>
                  <a:lnTo>
                    <a:pt x="17931" y="229847"/>
                  </a:lnTo>
                  <a:lnTo>
                    <a:pt x="23386" y="229800"/>
                  </a:lnTo>
                  <a:lnTo>
                    <a:pt x="27691" y="226006"/>
                  </a:lnTo>
                  <a:lnTo>
                    <a:pt x="30358" y="219256"/>
                  </a:lnTo>
                  <a:lnTo>
                    <a:pt x="31455" y="210469"/>
                  </a:lnTo>
                  <a:lnTo>
                    <a:pt x="31261" y="200575"/>
                  </a:lnTo>
                  <a:lnTo>
                    <a:pt x="30077" y="190175"/>
                  </a:lnTo>
                  <a:lnTo>
                    <a:pt x="28008" y="179579"/>
                  </a:lnTo>
                  <a:lnTo>
                    <a:pt x="24955" y="168928"/>
                  </a:lnTo>
                  <a:lnTo>
                    <a:pt x="20957" y="158275"/>
                  </a:lnTo>
                  <a:lnTo>
                    <a:pt x="16648" y="147475"/>
                  </a:lnTo>
                  <a:lnTo>
                    <a:pt x="13129" y="136223"/>
                  </a:lnTo>
                  <a:lnTo>
                    <a:pt x="10958" y="124391"/>
                  </a:lnTo>
                  <a:lnTo>
                    <a:pt x="10333" y="112171"/>
                  </a:lnTo>
                  <a:lnTo>
                    <a:pt x="11360" y="99967"/>
                  </a:lnTo>
                  <a:lnTo>
                    <a:pt x="13911" y="88022"/>
                  </a:lnTo>
                  <a:lnTo>
                    <a:pt x="17878" y="76561"/>
                  </a:lnTo>
                  <a:lnTo>
                    <a:pt x="23274" y="65864"/>
                  </a:lnTo>
                  <a:lnTo>
                    <a:pt x="29971" y="56009"/>
                  </a:lnTo>
                  <a:lnTo>
                    <a:pt x="37735" y="47070"/>
                  </a:lnTo>
                  <a:lnTo>
                    <a:pt x="46317" y="39205"/>
                  </a:lnTo>
                  <a:lnTo>
                    <a:pt x="55495" y="32393"/>
                  </a:lnTo>
                  <a:lnTo>
                    <a:pt x="65097" y="26477"/>
                  </a:lnTo>
                  <a:lnTo>
                    <a:pt x="74996" y="21261"/>
                  </a:lnTo>
                  <a:lnTo>
                    <a:pt x="85089" y="16568"/>
                  </a:lnTo>
                  <a:lnTo>
                    <a:pt x="95050" y="12400"/>
                  </a:lnTo>
                  <a:lnTo>
                    <a:pt x="105401" y="8528"/>
                  </a:lnTo>
                  <a:lnTo>
                    <a:pt x="118170" y="460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45845" y="2599964"/>
              <a:ext cx="196703" cy="547531"/>
            </a:xfrm>
            <a:custGeom>
              <a:avLst/>
              <a:gdLst/>
              <a:ahLst/>
              <a:cxnLst/>
              <a:rect l="0" t="0" r="0" b="0"/>
              <a:pathLst>
                <a:path w="196703" h="547531">
                  <a:moveTo>
                    <a:pt x="91417" y="547530"/>
                  </a:moveTo>
                  <a:lnTo>
                    <a:pt x="88484" y="535795"/>
                  </a:lnTo>
                  <a:lnTo>
                    <a:pt x="85701" y="524666"/>
                  </a:lnTo>
                  <a:lnTo>
                    <a:pt x="82802" y="513067"/>
                  </a:lnTo>
                  <a:lnTo>
                    <a:pt x="79762" y="500906"/>
                  </a:lnTo>
                  <a:lnTo>
                    <a:pt x="76596" y="488246"/>
                  </a:lnTo>
                  <a:lnTo>
                    <a:pt x="73332" y="475195"/>
                  </a:lnTo>
                  <a:lnTo>
                    <a:pt x="69995" y="462016"/>
                  </a:lnTo>
                  <a:lnTo>
                    <a:pt x="66603" y="449099"/>
                  </a:lnTo>
                  <a:lnTo>
                    <a:pt x="63174" y="436637"/>
                  </a:lnTo>
                  <a:lnTo>
                    <a:pt x="59720" y="424643"/>
                  </a:lnTo>
                  <a:lnTo>
                    <a:pt x="56247" y="413049"/>
                  </a:lnTo>
                  <a:lnTo>
                    <a:pt x="52762" y="401753"/>
                  </a:lnTo>
                  <a:lnTo>
                    <a:pt x="49269" y="390182"/>
                  </a:lnTo>
                  <a:lnTo>
                    <a:pt x="45771" y="377348"/>
                  </a:lnTo>
                  <a:lnTo>
                    <a:pt x="42269" y="362819"/>
                  </a:lnTo>
                  <a:lnTo>
                    <a:pt x="38765" y="346821"/>
                  </a:lnTo>
                  <a:lnTo>
                    <a:pt x="35259" y="329939"/>
                  </a:lnTo>
                  <a:lnTo>
                    <a:pt x="31756" y="312625"/>
                  </a:lnTo>
                  <a:lnTo>
                    <a:pt x="28421" y="295289"/>
                  </a:lnTo>
                  <a:lnTo>
                    <a:pt x="25561" y="278358"/>
                  </a:lnTo>
                  <a:lnTo>
                    <a:pt x="23301" y="262009"/>
                  </a:lnTo>
                  <a:lnTo>
                    <a:pt x="21444" y="246067"/>
                  </a:lnTo>
                  <a:lnTo>
                    <a:pt x="19583" y="230129"/>
                  </a:lnTo>
                  <a:lnTo>
                    <a:pt x="17477" y="213964"/>
                  </a:lnTo>
                  <a:lnTo>
                    <a:pt x="15060" y="197834"/>
                  </a:lnTo>
                  <a:lnTo>
                    <a:pt x="12359" y="182376"/>
                  </a:lnTo>
                  <a:lnTo>
                    <a:pt x="9432" y="167894"/>
                  </a:lnTo>
                  <a:lnTo>
                    <a:pt x="6500" y="154049"/>
                  </a:lnTo>
                  <a:lnTo>
                    <a:pt x="3919" y="140073"/>
                  </a:lnTo>
                  <a:lnTo>
                    <a:pt x="1858" y="125528"/>
                  </a:lnTo>
                  <a:lnTo>
                    <a:pt x="477" y="110639"/>
                  </a:lnTo>
                  <a:lnTo>
                    <a:pt x="0" y="96090"/>
                  </a:lnTo>
                  <a:lnTo>
                    <a:pt x="458" y="82263"/>
                  </a:lnTo>
                  <a:lnTo>
                    <a:pt x="1732" y="69216"/>
                  </a:lnTo>
                  <a:lnTo>
                    <a:pt x="3650" y="56847"/>
                  </a:lnTo>
                  <a:lnTo>
                    <a:pt x="6058" y="45020"/>
                  </a:lnTo>
                  <a:lnTo>
                    <a:pt x="9147" y="33926"/>
                  </a:lnTo>
                  <a:lnTo>
                    <a:pt x="13431" y="24067"/>
                  </a:lnTo>
                  <a:lnTo>
                    <a:pt x="19092" y="15627"/>
                  </a:lnTo>
                  <a:lnTo>
                    <a:pt x="26014" y="8805"/>
                  </a:lnTo>
                  <a:lnTo>
                    <a:pt x="33956" y="3971"/>
                  </a:lnTo>
                  <a:lnTo>
                    <a:pt x="42674" y="1129"/>
                  </a:lnTo>
                  <a:lnTo>
                    <a:pt x="52120" y="0"/>
                  </a:lnTo>
                  <a:lnTo>
                    <a:pt x="62439" y="214"/>
                  </a:lnTo>
                  <a:lnTo>
                    <a:pt x="73633" y="1427"/>
                  </a:lnTo>
                  <a:lnTo>
                    <a:pt x="85420" y="3355"/>
                  </a:lnTo>
                  <a:lnTo>
                    <a:pt x="97331" y="5786"/>
                  </a:lnTo>
                  <a:lnTo>
                    <a:pt x="109084" y="8564"/>
                  </a:lnTo>
                  <a:lnTo>
                    <a:pt x="120586" y="11580"/>
                  </a:lnTo>
                  <a:lnTo>
                    <a:pt x="131843" y="14758"/>
                  </a:lnTo>
                  <a:lnTo>
                    <a:pt x="142887" y="18049"/>
                  </a:lnTo>
                  <a:lnTo>
                    <a:pt x="153505" y="21653"/>
                  </a:lnTo>
                  <a:lnTo>
                    <a:pt x="164378" y="26564"/>
                  </a:lnTo>
                  <a:lnTo>
                    <a:pt x="177579" y="35451"/>
                  </a:lnTo>
                  <a:lnTo>
                    <a:pt x="196702" y="5269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3035" y="291586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7"/>
                  </a:lnTo>
                  <a:lnTo>
                    <a:pt x="119548" y="8616"/>
                  </a:lnTo>
                  <a:lnTo>
                    <a:pt x="108568" y="11657"/>
                  </a:lnTo>
                  <a:lnTo>
                    <a:pt x="96756" y="14821"/>
                  </a:lnTo>
                  <a:lnTo>
                    <a:pt x="84302" y="18081"/>
                  </a:lnTo>
                  <a:lnTo>
                    <a:pt x="71404" y="21258"/>
                  </a:lnTo>
                  <a:lnTo>
                    <a:pt x="56678" y="24346"/>
                  </a:lnTo>
                  <a:lnTo>
                    <a:pt x="35480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53076" y="2895499"/>
              <a:ext cx="178986" cy="203163"/>
            </a:xfrm>
            <a:custGeom>
              <a:avLst/>
              <a:gdLst/>
              <a:ahLst/>
              <a:cxnLst/>
              <a:rect l="0" t="0" r="0" b="0"/>
              <a:pathLst>
                <a:path w="178986" h="203163">
                  <a:moveTo>
                    <a:pt x="0" y="136182"/>
                  </a:moveTo>
                  <a:lnTo>
                    <a:pt x="6002" y="130448"/>
                  </a:lnTo>
                  <a:lnTo>
                    <a:pt x="12847" y="126164"/>
                  </a:lnTo>
                  <a:lnTo>
                    <a:pt x="21239" y="122949"/>
                  </a:lnTo>
                  <a:lnTo>
                    <a:pt x="31039" y="120242"/>
                  </a:lnTo>
                  <a:lnTo>
                    <a:pt x="42002" y="117249"/>
                  </a:lnTo>
                  <a:lnTo>
                    <a:pt x="53854" y="113547"/>
                  </a:lnTo>
                  <a:lnTo>
                    <a:pt x="66032" y="109067"/>
                  </a:lnTo>
                  <a:lnTo>
                    <a:pt x="77732" y="103906"/>
                  </a:lnTo>
                  <a:lnTo>
                    <a:pt x="88549" y="98203"/>
                  </a:lnTo>
                  <a:lnTo>
                    <a:pt x="98283" y="91931"/>
                  </a:lnTo>
                  <a:lnTo>
                    <a:pt x="106755" y="84898"/>
                  </a:lnTo>
                  <a:lnTo>
                    <a:pt x="114001" y="77053"/>
                  </a:lnTo>
                  <a:lnTo>
                    <a:pt x="119884" y="68329"/>
                  </a:lnTo>
                  <a:lnTo>
                    <a:pt x="124023" y="58563"/>
                  </a:lnTo>
                  <a:lnTo>
                    <a:pt x="126355" y="47781"/>
                  </a:lnTo>
                  <a:lnTo>
                    <a:pt x="126788" y="36626"/>
                  </a:lnTo>
                  <a:lnTo>
                    <a:pt x="125034" y="26211"/>
                  </a:lnTo>
                  <a:lnTo>
                    <a:pt x="121150" y="17111"/>
                  </a:lnTo>
                  <a:lnTo>
                    <a:pt x="115458" y="9699"/>
                  </a:lnTo>
                  <a:lnTo>
                    <a:pt x="108357" y="4396"/>
                  </a:lnTo>
                  <a:lnTo>
                    <a:pt x="100220" y="1208"/>
                  </a:lnTo>
                  <a:lnTo>
                    <a:pt x="91506" y="0"/>
                  </a:lnTo>
                  <a:lnTo>
                    <a:pt x="82745" y="685"/>
                  </a:lnTo>
                  <a:lnTo>
                    <a:pt x="74232" y="3032"/>
                  </a:lnTo>
                  <a:lnTo>
                    <a:pt x="66213" y="6875"/>
                  </a:lnTo>
                  <a:lnTo>
                    <a:pt x="58974" y="12193"/>
                  </a:lnTo>
                  <a:lnTo>
                    <a:pt x="52585" y="18842"/>
                  </a:lnTo>
                  <a:lnTo>
                    <a:pt x="46955" y="26576"/>
                  </a:lnTo>
                  <a:lnTo>
                    <a:pt x="41931" y="35138"/>
                  </a:lnTo>
                  <a:lnTo>
                    <a:pt x="37361" y="44303"/>
                  </a:lnTo>
                  <a:lnTo>
                    <a:pt x="33121" y="53897"/>
                  </a:lnTo>
                  <a:lnTo>
                    <a:pt x="29111" y="63790"/>
                  </a:lnTo>
                  <a:lnTo>
                    <a:pt x="25271" y="73889"/>
                  </a:lnTo>
                  <a:lnTo>
                    <a:pt x="21879" y="84128"/>
                  </a:lnTo>
                  <a:lnTo>
                    <a:pt x="19512" y="94461"/>
                  </a:lnTo>
                  <a:lnTo>
                    <a:pt x="18405" y="104864"/>
                  </a:lnTo>
                  <a:lnTo>
                    <a:pt x="18477" y="115478"/>
                  </a:lnTo>
                  <a:lnTo>
                    <a:pt x="19514" y="126596"/>
                  </a:lnTo>
                  <a:lnTo>
                    <a:pt x="21295" y="138330"/>
                  </a:lnTo>
                  <a:lnTo>
                    <a:pt x="23947" y="150312"/>
                  </a:lnTo>
                  <a:lnTo>
                    <a:pt x="27929" y="161823"/>
                  </a:lnTo>
                  <a:lnTo>
                    <a:pt x="33395" y="172480"/>
                  </a:lnTo>
                  <a:lnTo>
                    <a:pt x="40522" y="181923"/>
                  </a:lnTo>
                  <a:lnTo>
                    <a:pt x="49666" y="189661"/>
                  </a:lnTo>
                  <a:lnTo>
                    <a:pt x="60814" y="195597"/>
                  </a:lnTo>
                  <a:lnTo>
                    <a:pt x="73351" y="199786"/>
                  </a:lnTo>
                  <a:lnTo>
                    <a:pt x="86289" y="202247"/>
                  </a:lnTo>
                  <a:lnTo>
                    <a:pt x="99020" y="203162"/>
                  </a:lnTo>
                  <a:lnTo>
                    <a:pt x="111328" y="202661"/>
                  </a:lnTo>
                  <a:lnTo>
                    <a:pt x="123198" y="200738"/>
                  </a:lnTo>
                  <a:lnTo>
                    <a:pt x="134685" y="197532"/>
                  </a:lnTo>
                  <a:lnTo>
                    <a:pt x="145420" y="193583"/>
                  </a:lnTo>
                  <a:lnTo>
                    <a:pt x="155647" y="189369"/>
                  </a:lnTo>
                  <a:lnTo>
                    <a:pt x="166267" y="184521"/>
                  </a:lnTo>
                  <a:lnTo>
                    <a:pt x="178985" y="17829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3569" y="2906651"/>
              <a:ext cx="150120" cy="168090"/>
            </a:xfrm>
            <a:custGeom>
              <a:avLst/>
              <a:gdLst/>
              <a:ahLst/>
              <a:cxnLst/>
              <a:rect l="0" t="0" r="0" b="0"/>
              <a:pathLst>
                <a:path w="150120" h="168090">
                  <a:moveTo>
                    <a:pt x="108005" y="9216"/>
                  </a:moveTo>
                  <a:lnTo>
                    <a:pt x="99204" y="3616"/>
                  </a:lnTo>
                  <a:lnTo>
                    <a:pt x="90857" y="613"/>
                  </a:lnTo>
                  <a:lnTo>
                    <a:pt x="82158" y="0"/>
                  </a:lnTo>
                  <a:lnTo>
                    <a:pt x="73037" y="1358"/>
                  </a:lnTo>
                  <a:lnTo>
                    <a:pt x="63542" y="4294"/>
                  </a:lnTo>
                  <a:lnTo>
                    <a:pt x="53755" y="8436"/>
                  </a:lnTo>
                  <a:lnTo>
                    <a:pt x="43913" y="13628"/>
                  </a:lnTo>
                  <a:lnTo>
                    <a:pt x="34388" y="19922"/>
                  </a:lnTo>
                  <a:lnTo>
                    <a:pt x="25364" y="27269"/>
                  </a:lnTo>
                  <a:lnTo>
                    <a:pt x="17171" y="35826"/>
                  </a:lnTo>
                  <a:lnTo>
                    <a:pt x="10346" y="46011"/>
                  </a:lnTo>
                  <a:lnTo>
                    <a:pt x="5065" y="57897"/>
                  </a:lnTo>
                  <a:lnTo>
                    <a:pt x="1501" y="70947"/>
                  </a:lnTo>
                  <a:lnTo>
                    <a:pt x="0" y="84238"/>
                  </a:lnTo>
                  <a:lnTo>
                    <a:pt x="546" y="97206"/>
                  </a:lnTo>
                  <a:lnTo>
                    <a:pt x="2844" y="109504"/>
                  </a:lnTo>
                  <a:lnTo>
                    <a:pt x="6511" y="120836"/>
                  </a:lnTo>
                  <a:lnTo>
                    <a:pt x="11200" y="131153"/>
                  </a:lnTo>
                  <a:lnTo>
                    <a:pt x="16785" y="140419"/>
                  </a:lnTo>
                  <a:lnTo>
                    <a:pt x="23356" y="148513"/>
                  </a:lnTo>
                  <a:lnTo>
                    <a:pt x="30886" y="155472"/>
                  </a:lnTo>
                  <a:lnTo>
                    <a:pt x="39229" y="161149"/>
                  </a:lnTo>
                  <a:lnTo>
                    <a:pt x="48207" y="165140"/>
                  </a:lnTo>
                  <a:lnTo>
                    <a:pt x="57657" y="167380"/>
                  </a:lnTo>
                  <a:lnTo>
                    <a:pt x="67443" y="168089"/>
                  </a:lnTo>
                  <a:lnTo>
                    <a:pt x="77465" y="167585"/>
                  </a:lnTo>
                  <a:lnTo>
                    <a:pt x="87646" y="166175"/>
                  </a:lnTo>
                  <a:lnTo>
                    <a:pt x="97864" y="164073"/>
                  </a:lnTo>
                  <a:lnTo>
                    <a:pt x="109160" y="161094"/>
                  </a:lnTo>
                  <a:lnTo>
                    <a:pt x="124762" y="155863"/>
                  </a:lnTo>
                  <a:lnTo>
                    <a:pt x="150119" y="14608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61158" y="2652655"/>
              <a:ext cx="28873" cy="410612"/>
            </a:xfrm>
            <a:custGeom>
              <a:avLst/>
              <a:gdLst/>
              <a:ahLst/>
              <a:cxnLst/>
              <a:rect l="0" t="0" r="0" b="0"/>
              <a:pathLst>
                <a:path w="28873" h="410612">
                  <a:moveTo>
                    <a:pt x="7815" y="0"/>
                  </a:moveTo>
                  <a:lnTo>
                    <a:pt x="4948" y="14736"/>
                  </a:lnTo>
                  <a:lnTo>
                    <a:pt x="2806" y="29287"/>
                  </a:lnTo>
                  <a:lnTo>
                    <a:pt x="1208" y="45068"/>
                  </a:lnTo>
                  <a:lnTo>
                    <a:pt x="200" y="61610"/>
                  </a:lnTo>
                  <a:lnTo>
                    <a:pt x="0" y="77807"/>
                  </a:lnTo>
                  <a:lnTo>
                    <a:pt x="650" y="93038"/>
                  </a:lnTo>
                  <a:lnTo>
                    <a:pt x="1889" y="107348"/>
                  </a:lnTo>
                  <a:lnTo>
                    <a:pt x="3253" y="121171"/>
                  </a:lnTo>
                  <a:lnTo>
                    <a:pt x="4462" y="134835"/>
                  </a:lnTo>
                  <a:lnTo>
                    <a:pt x="5424" y="148503"/>
                  </a:lnTo>
                  <a:lnTo>
                    <a:pt x="6144" y="162234"/>
                  </a:lnTo>
                  <a:lnTo>
                    <a:pt x="6668" y="176031"/>
                  </a:lnTo>
                  <a:lnTo>
                    <a:pt x="7206" y="189724"/>
                  </a:lnTo>
                  <a:lnTo>
                    <a:pt x="8107" y="202991"/>
                  </a:lnTo>
                  <a:lnTo>
                    <a:pt x="9529" y="215709"/>
                  </a:lnTo>
                  <a:lnTo>
                    <a:pt x="11300" y="228554"/>
                  </a:lnTo>
                  <a:lnTo>
                    <a:pt x="13027" y="242849"/>
                  </a:lnTo>
                  <a:lnTo>
                    <a:pt x="14484" y="259208"/>
                  </a:lnTo>
                  <a:lnTo>
                    <a:pt x="15613" y="277265"/>
                  </a:lnTo>
                  <a:lnTo>
                    <a:pt x="16445" y="296076"/>
                  </a:lnTo>
                  <a:lnTo>
                    <a:pt x="17044" y="314976"/>
                  </a:lnTo>
                  <a:lnTo>
                    <a:pt x="17662" y="333311"/>
                  </a:lnTo>
                  <a:lnTo>
                    <a:pt x="18896" y="352296"/>
                  </a:lnTo>
                  <a:lnTo>
                    <a:pt x="21974" y="375824"/>
                  </a:lnTo>
                  <a:lnTo>
                    <a:pt x="28872" y="410611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0516" y="2810581"/>
              <a:ext cx="305328" cy="73701"/>
            </a:xfrm>
            <a:custGeom>
              <a:avLst/>
              <a:gdLst/>
              <a:ahLst/>
              <a:cxnLst/>
              <a:rect l="0" t="0" r="0" b="0"/>
              <a:pathLst>
                <a:path w="305328" h="73701">
                  <a:moveTo>
                    <a:pt x="305327" y="0"/>
                  </a:moveTo>
                  <a:lnTo>
                    <a:pt x="296458" y="2934"/>
                  </a:lnTo>
                  <a:lnTo>
                    <a:pt x="287472" y="5716"/>
                  </a:lnTo>
                  <a:lnTo>
                    <a:pt x="277467" y="8616"/>
                  </a:lnTo>
                  <a:lnTo>
                    <a:pt x="266141" y="11656"/>
                  </a:lnTo>
                  <a:lnTo>
                    <a:pt x="253032" y="14821"/>
                  </a:lnTo>
                  <a:lnTo>
                    <a:pt x="238068" y="18085"/>
                  </a:lnTo>
                  <a:lnTo>
                    <a:pt x="221479" y="21423"/>
                  </a:lnTo>
                  <a:lnTo>
                    <a:pt x="203605" y="24814"/>
                  </a:lnTo>
                  <a:lnTo>
                    <a:pt x="184776" y="28243"/>
                  </a:lnTo>
                  <a:lnTo>
                    <a:pt x="165424" y="31698"/>
                  </a:lnTo>
                  <a:lnTo>
                    <a:pt x="146061" y="35171"/>
                  </a:lnTo>
                  <a:lnTo>
                    <a:pt x="126971" y="38660"/>
                  </a:lnTo>
                  <a:lnTo>
                    <a:pt x="108392" y="42326"/>
                  </a:lnTo>
                  <a:lnTo>
                    <a:pt x="90602" y="46472"/>
                  </a:lnTo>
                  <a:lnTo>
                    <a:pt x="73684" y="51218"/>
                  </a:lnTo>
                  <a:lnTo>
                    <a:pt x="57952" y="56223"/>
                  </a:lnTo>
                  <a:lnTo>
                    <a:pt x="42396" y="61271"/>
                  </a:lnTo>
                  <a:lnTo>
                    <a:pt x="24530" y="668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22792" y="2589483"/>
              <a:ext cx="41062" cy="473784"/>
            </a:xfrm>
            <a:custGeom>
              <a:avLst/>
              <a:gdLst/>
              <a:ahLst/>
              <a:cxnLst/>
              <a:rect l="0" t="0" r="0" b="0"/>
              <a:pathLst>
                <a:path w="41062" h="473784">
                  <a:moveTo>
                    <a:pt x="9476" y="0"/>
                  </a:moveTo>
                  <a:lnTo>
                    <a:pt x="6610" y="11870"/>
                  </a:lnTo>
                  <a:lnTo>
                    <a:pt x="4467" y="24279"/>
                  </a:lnTo>
                  <a:lnTo>
                    <a:pt x="2864" y="38475"/>
                  </a:lnTo>
                  <a:lnTo>
                    <a:pt x="1684" y="54529"/>
                  </a:lnTo>
                  <a:lnTo>
                    <a:pt x="835" y="72470"/>
                  </a:lnTo>
                  <a:lnTo>
                    <a:pt x="242" y="92103"/>
                  </a:lnTo>
                  <a:lnTo>
                    <a:pt x="0" y="112782"/>
                  </a:lnTo>
                  <a:lnTo>
                    <a:pt x="365" y="133561"/>
                  </a:lnTo>
                  <a:lnTo>
                    <a:pt x="1420" y="153892"/>
                  </a:lnTo>
                  <a:lnTo>
                    <a:pt x="2942" y="173453"/>
                  </a:lnTo>
                  <a:lnTo>
                    <a:pt x="4502" y="191975"/>
                  </a:lnTo>
                  <a:lnTo>
                    <a:pt x="5846" y="209447"/>
                  </a:lnTo>
                  <a:lnTo>
                    <a:pt x="6898" y="226504"/>
                  </a:lnTo>
                  <a:lnTo>
                    <a:pt x="7680" y="244264"/>
                  </a:lnTo>
                  <a:lnTo>
                    <a:pt x="8246" y="263283"/>
                  </a:lnTo>
                  <a:lnTo>
                    <a:pt x="8811" y="282960"/>
                  </a:lnTo>
                  <a:lnTo>
                    <a:pt x="9731" y="301876"/>
                  </a:lnTo>
                  <a:lnTo>
                    <a:pt x="11170" y="319273"/>
                  </a:lnTo>
                  <a:lnTo>
                    <a:pt x="13122" y="335376"/>
                  </a:lnTo>
                  <a:lnTo>
                    <a:pt x="15504" y="351017"/>
                  </a:lnTo>
                  <a:lnTo>
                    <a:pt x="18212" y="366756"/>
                  </a:lnTo>
                  <a:lnTo>
                    <a:pt x="20996" y="382649"/>
                  </a:lnTo>
                  <a:lnTo>
                    <a:pt x="23478" y="398420"/>
                  </a:lnTo>
                  <a:lnTo>
                    <a:pt x="25481" y="413873"/>
                  </a:lnTo>
                  <a:lnTo>
                    <a:pt x="27195" y="428372"/>
                  </a:lnTo>
                  <a:lnTo>
                    <a:pt x="29357" y="442200"/>
                  </a:lnTo>
                  <a:lnTo>
                    <a:pt x="33274" y="456569"/>
                  </a:lnTo>
                  <a:lnTo>
                    <a:pt x="41061" y="473783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9055" y="2547370"/>
              <a:ext cx="463255" cy="136871"/>
            </a:xfrm>
            <a:custGeom>
              <a:avLst/>
              <a:gdLst/>
              <a:ahLst/>
              <a:cxnLst/>
              <a:rect l="0" t="0" r="0" b="0"/>
              <a:pathLst>
                <a:path w="463255" h="136871">
                  <a:moveTo>
                    <a:pt x="463254" y="0"/>
                  </a:moveTo>
                  <a:lnTo>
                    <a:pt x="451586" y="2933"/>
                  </a:lnTo>
                  <a:lnTo>
                    <a:pt x="441097" y="5716"/>
                  </a:lnTo>
                  <a:lnTo>
                    <a:pt x="430791" y="8611"/>
                  </a:lnTo>
                  <a:lnTo>
                    <a:pt x="420317" y="11478"/>
                  </a:lnTo>
                  <a:lnTo>
                    <a:pt x="409324" y="13995"/>
                  </a:lnTo>
                  <a:lnTo>
                    <a:pt x="397686" y="16010"/>
                  </a:lnTo>
                  <a:lnTo>
                    <a:pt x="385605" y="17695"/>
                  </a:lnTo>
                  <a:lnTo>
                    <a:pt x="373499" y="19438"/>
                  </a:lnTo>
                  <a:lnTo>
                    <a:pt x="361612" y="21464"/>
                  </a:lnTo>
                  <a:lnTo>
                    <a:pt x="349851" y="23826"/>
                  </a:lnTo>
                  <a:lnTo>
                    <a:pt x="337889" y="26491"/>
                  </a:lnTo>
                  <a:lnTo>
                    <a:pt x="325549" y="29398"/>
                  </a:lnTo>
                  <a:lnTo>
                    <a:pt x="312974" y="32486"/>
                  </a:lnTo>
                  <a:lnTo>
                    <a:pt x="300525" y="35704"/>
                  </a:lnTo>
                  <a:lnTo>
                    <a:pt x="288402" y="39015"/>
                  </a:lnTo>
                  <a:lnTo>
                    <a:pt x="276481" y="42390"/>
                  </a:lnTo>
                  <a:lnTo>
                    <a:pt x="264411" y="45808"/>
                  </a:lnTo>
                  <a:lnTo>
                    <a:pt x="251994" y="49257"/>
                  </a:lnTo>
                  <a:lnTo>
                    <a:pt x="239196" y="52725"/>
                  </a:lnTo>
                  <a:lnTo>
                    <a:pt x="226066" y="56207"/>
                  </a:lnTo>
                  <a:lnTo>
                    <a:pt x="212677" y="59698"/>
                  </a:lnTo>
                  <a:lnTo>
                    <a:pt x="199262" y="63195"/>
                  </a:lnTo>
                  <a:lnTo>
                    <a:pt x="186181" y="66696"/>
                  </a:lnTo>
                  <a:lnTo>
                    <a:pt x="173607" y="70205"/>
                  </a:lnTo>
                  <a:lnTo>
                    <a:pt x="161539" y="73884"/>
                  </a:lnTo>
                  <a:lnTo>
                    <a:pt x="149894" y="78039"/>
                  </a:lnTo>
                  <a:lnTo>
                    <a:pt x="138577" y="82796"/>
                  </a:lnTo>
                  <a:lnTo>
                    <a:pt x="127501" y="87957"/>
                  </a:lnTo>
                  <a:lnTo>
                    <a:pt x="116596" y="93114"/>
                  </a:lnTo>
                  <a:lnTo>
                    <a:pt x="105812" y="98025"/>
                  </a:lnTo>
                  <a:lnTo>
                    <a:pt x="95110" y="102627"/>
                  </a:lnTo>
                  <a:lnTo>
                    <a:pt x="84465" y="106945"/>
                  </a:lnTo>
                  <a:lnTo>
                    <a:pt x="73858" y="111032"/>
                  </a:lnTo>
                  <a:lnTo>
                    <a:pt x="63276" y="114947"/>
                  </a:lnTo>
                  <a:lnTo>
                    <a:pt x="52713" y="118736"/>
                  </a:lnTo>
                  <a:lnTo>
                    <a:pt x="42174" y="122431"/>
                  </a:lnTo>
                  <a:lnTo>
                    <a:pt x="32112" y="125911"/>
                  </a:lnTo>
                  <a:lnTo>
                    <a:pt x="22426" y="129237"/>
                  </a:lnTo>
                  <a:lnTo>
                    <a:pt x="12263" y="13270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56460" y="2834785"/>
              <a:ext cx="170607" cy="218960"/>
            </a:xfrm>
            <a:custGeom>
              <a:avLst/>
              <a:gdLst/>
              <a:ahLst/>
              <a:cxnLst/>
              <a:rect l="0" t="0" r="0" b="0"/>
              <a:pathLst>
                <a:path w="170607" h="218960">
                  <a:moveTo>
                    <a:pt x="23206" y="91610"/>
                  </a:moveTo>
                  <a:lnTo>
                    <a:pt x="32008" y="94410"/>
                  </a:lnTo>
                  <a:lnTo>
                    <a:pt x="40355" y="95912"/>
                  </a:lnTo>
                  <a:lnTo>
                    <a:pt x="49053" y="96218"/>
                  </a:lnTo>
                  <a:lnTo>
                    <a:pt x="58174" y="95539"/>
                  </a:lnTo>
                  <a:lnTo>
                    <a:pt x="67670" y="94071"/>
                  </a:lnTo>
                  <a:lnTo>
                    <a:pt x="77452" y="91993"/>
                  </a:lnTo>
                  <a:lnTo>
                    <a:pt x="87121" y="89138"/>
                  </a:lnTo>
                  <a:lnTo>
                    <a:pt x="95998" y="85018"/>
                  </a:lnTo>
                  <a:lnTo>
                    <a:pt x="103769" y="79465"/>
                  </a:lnTo>
                  <a:lnTo>
                    <a:pt x="110136" y="72448"/>
                  </a:lnTo>
                  <a:lnTo>
                    <a:pt x="114664" y="63911"/>
                  </a:lnTo>
                  <a:lnTo>
                    <a:pt x="117285" y="53989"/>
                  </a:lnTo>
                  <a:lnTo>
                    <a:pt x="117758" y="43259"/>
                  </a:lnTo>
                  <a:lnTo>
                    <a:pt x="115506" y="32605"/>
                  </a:lnTo>
                  <a:lnTo>
                    <a:pt x="110472" y="22535"/>
                  </a:lnTo>
                  <a:lnTo>
                    <a:pt x="103026" y="13659"/>
                  </a:lnTo>
                  <a:lnTo>
                    <a:pt x="93678" y="6834"/>
                  </a:lnTo>
                  <a:lnTo>
                    <a:pt x="82922" y="2329"/>
                  </a:lnTo>
                  <a:lnTo>
                    <a:pt x="71485" y="85"/>
                  </a:lnTo>
                  <a:lnTo>
                    <a:pt x="60282" y="0"/>
                  </a:lnTo>
                  <a:lnTo>
                    <a:pt x="49798" y="1795"/>
                  </a:lnTo>
                  <a:lnTo>
                    <a:pt x="40288" y="5250"/>
                  </a:lnTo>
                  <a:lnTo>
                    <a:pt x="31965" y="10301"/>
                  </a:lnTo>
                  <a:lnTo>
                    <a:pt x="24810" y="16770"/>
                  </a:lnTo>
                  <a:lnTo>
                    <a:pt x="18647" y="24553"/>
                  </a:lnTo>
                  <a:lnTo>
                    <a:pt x="13257" y="33678"/>
                  </a:lnTo>
                  <a:lnTo>
                    <a:pt x="8448" y="44035"/>
                  </a:lnTo>
                  <a:lnTo>
                    <a:pt x="4384" y="55244"/>
                  </a:lnTo>
                  <a:lnTo>
                    <a:pt x="1558" y="66759"/>
                  </a:lnTo>
                  <a:lnTo>
                    <a:pt x="139" y="78248"/>
                  </a:lnTo>
                  <a:lnTo>
                    <a:pt x="0" y="89741"/>
                  </a:lnTo>
                  <a:lnTo>
                    <a:pt x="895" y="101524"/>
                  </a:lnTo>
                  <a:lnTo>
                    <a:pt x="2576" y="113743"/>
                  </a:lnTo>
                  <a:lnTo>
                    <a:pt x="4991" y="126239"/>
                  </a:lnTo>
                  <a:lnTo>
                    <a:pt x="8283" y="138634"/>
                  </a:lnTo>
                  <a:lnTo>
                    <a:pt x="12456" y="150712"/>
                  </a:lnTo>
                  <a:lnTo>
                    <a:pt x="17393" y="162263"/>
                  </a:lnTo>
                  <a:lnTo>
                    <a:pt x="22932" y="173021"/>
                  </a:lnTo>
                  <a:lnTo>
                    <a:pt x="28922" y="182916"/>
                  </a:lnTo>
                  <a:lnTo>
                    <a:pt x="35402" y="191883"/>
                  </a:lnTo>
                  <a:lnTo>
                    <a:pt x="42584" y="199767"/>
                  </a:lnTo>
                  <a:lnTo>
                    <a:pt x="50532" y="206583"/>
                  </a:lnTo>
                  <a:lnTo>
                    <a:pt x="59327" y="212161"/>
                  </a:lnTo>
                  <a:lnTo>
                    <a:pt x="69141" y="216086"/>
                  </a:lnTo>
                  <a:lnTo>
                    <a:pt x="79964" y="218281"/>
                  </a:lnTo>
                  <a:lnTo>
                    <a:pt x="91487" y="218959"/>
                  </a:lnTo>
                  <a:lnTo>
                    <a:pt x="103214" y="218435"/>
                  </a:lnTo>
                  <a:lnTo>
                    <a:pt x="114830" y="217007"/>
                  </a:lnTo>
                  <a:lnTo>
                    <a:pt x="125967" y="214694"/>
                  </a:lnTo>
                  <a:lnTo>
                    <a:pt x="137310" y="210806"/>
                  </a:lnTo>
                  <a:lnTo>
                    <a:pt x="150968" y="202771"/>
                  </a:lnTo>
                  <a:lnTo>
                    <a:pt x="170606" y="18636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51668" y="2827816"/>
              <a:ext cx="175440" cy="224922"/>
            </a:xfrm>
            <a:custGeom>
              <a:avLst/>
              <a:gdLst/>
              <a:ahLst/>
              <a:cxnLst/>
              <a:rect l="0" t="0" r="0" b="0"/>
              <a:pathLst>
                <a:path w="175440" h="224922">
                  <a:moveTo>
                    <a:pt x="6984" y="66994"/>
                  </a:moveTo>
                  <a:lnTo>
                    <a:pt x="7051" y="81596"/>
                  </a:lnTo>
                  <a:lnTo>
                    <a:pt x="7691" y="94867"/>
                  </a:lnTo>
                  <a:lnTo>
                    <a:pt x="8988" y="108063"/>
                  </a:lnTo>
                  <a:lnTo>
                    <a:pt x="10847" y="121232"/>
                  </a:lnTo>
                  <a:lnTo>
                    <a:pt x="13164" y="134092"/>
                  </a:lnTo>
                  <a:lnTo>
                    <a:pt x="15830" y="146493"/>
                  </a:lnTo>
                  <a:lnTo>
                    <a:pt x="18754" y="158434"/>
                  </a:lnTo>
                  <a:lnTo>
                    <a:pt x="21860" y="169986"/>
                  </a:lnTo>
                  <a:lnTo>
                    <a:pt x="25058" y="181212"/>
                  </a:lnTo>
                  <a:lnTo>
                    <a:pt x="26967" y="191234"/>
                  </a:lnTo>
                  <a:lnTo>
                    <a:pt x="26250" y="197626"/>
                  </a:lnTo>
                  <a:lnTo>
                    <a:pt x="23964" y="198832"/>
                  </a:lnTo>
                  <a:lnTo>
                    <a:pt x="20950" y="195489"/>
                  </a:lnTo>
                  <a:lnTo>
                    <a:pt x="17614" y="188775"/>
                  </a:lnTo>
                  <a:lnTo>
                    <a:pt x="14145" y="179700"/>
                  </a:lnTo>
                  <a:lnTo>
                    <a:pt x="10629" y="169005"/>
                  </a:lnTo>
                  <a:lnTo>
                    <a:pt x="7267" y="157213"/>
                  </a:lnTo>
                  <a:lnTo>
                    <a:pt x="4379" y="144679"/>
                  </a:lnTo>
                  <a:lnTo>
                    <a:pt x="2105" y="131649"/>
                  </a:lnTo>
                  <a:lnTo>
                    <a:pt x="577" y="118284"/>
                  </a:lnTo>
                  <a:lnTo>
                    <a:pt x="0" y="104696"/>
                  </a:lnTo>
                  <a:lnTo>
                    <a:pt x="395" y="90963"/>
                  </a:lnTo>
                  <a:lnTo>
                    <a:pt x="1797" y="77298"/>
                  </a:lnTo>
                  <a:lnTo>
                    <a:pt x="4332" y="64042"/>
                  </a:lnTo>
                  <a:lnTo>
                    <a:pt x="7968" y="51351"/>
                  </a:lnTo>
                  <a:lnTo>
                    <a:pt x="12697" y="39371"/>
                  </a:lnTo>
                  <a:lnTo>
                    <a:pt x="18619" y="28317"/>
                  </a:lnTo>
                  <a:lnTo>
                    <a:pt x="25677" y="18234"/>
                  </a:lnTo>
                  <a:lnTo>
                    <a:pt x="33687" y="9648"/>
                  </a:lnTo>
                  <a:lnTo>
                    <a:pt x="42434" y="3616"/>
                  </a:lnTo>
                  <a:lnTo>
                    <a:pt x="51719" y="489"/>
                  </a:lnTo>
                  <a:lnTo>
                    <a:pt x="61224" y="0"/>
                  </a:lnTo>
                  <a:lnTo>
                    <a:pt x="70524" y="1640"/>
                  </a:lnTo>
                  <a:lnTo>
                    <a:pt x="79407" y="4893"/>
                  </a:lnTo>
                  <a:lnTo>
                    <a:pt x="87845" y="9478"/>
                  </a:lnTo>
                  <a:lnTo>
                    <a:pt x="95899" y="15363"/>
                  </a:lnTo>
                  <a:lnTo>
                    <a:pt x="103652" y="22429"/>
                  </a:lnTo>
                  <a:lnTo>
                    <a:pt x="111182" y="30629"/>
                  </a:lnTo>
                  <a:lnTo>
                    <a:pt x="118553" y="40042"/>
                  </a:lnTo>
                  <a:lnTo>
                    <a:pt x="125807" y="50600"/>
                  </a:lnTo>
                  <a:lnTo>
                    <a:pt x="132816" y="62116"/>
                  </a:lnTo>
                  <a:lnTo>
                    <a:pt x="139296" y="74370"/>
                  </a:lnTo>
                  <a:lnTo>
                    <a:pt x="145135" y="87168"/>
                  </a:lnTo>
                  <a:lnTo>
                    <a:pt x="150378" y="100355"/>
                  </a:lnTo>
                  <a:lnTo>
                    <a:pt x="155134" y="113813"/>
                  </a:lnTo>
                  <a:lnTo>
                    <a:pt x="159514" y="127458"/>
                  </a:lnTo>
                  <a:lnTo>
                    <a:pt x="163457" y="141231"/>
                  </a:lnTo>
                  <a:lnTo>
                    <a:pt x="166732" y="155091"/>
                  </a:lnTo>
                  <a:lnTo>
                    <a:pt x="169271" y="168991"/>
                  </a:lnTo>
                  <a:lnTo>
                    <a:pt x="171150" y="182307"/>
                  </a:lnTo>
                  <a:lnTo>
                    <a:pt x="172697" y="195144"/>
                  </a:lnTo>
                  <a:lnTo>
                    <a:pt x="174049" y="208631"/>
                  </a:lnTo>
                  <a:lnTo>
                    <a:pt x="175439" y="224921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79062" y="2794951"/>
              <a:ext cx="216349" cy="269636"/>
            </a:xfrm>
            <a:custGeom>
              <a:avLst/>
              <a:gdLst/>
              <a:ahLst/>
              <a:cxnLst/>
              <a:rect l="0" t="0" r="0" b="0"/>
              <a:pathLst>
                <a:path w="216349" h="269636">
                  <a:moveTo>
                    <a:pt x="127030" y="15631"/>
                  </a:moveTo>
                  <a:lnTo>
                    <a:pt x="118162" y="9897"/>
                  </a:lnTo>
                  <a:lnTo>
                    <a:pt x="109175" y="5613"/>
                  </a:lnTo>
                  <a:lnTo>
                    <a:pt x="99185" y="2417"/>
                  </a:lnTo>
                  <a:lnTo>
                    <a:pt x="88377" y="401"/>
                  </a:lnTo>
                  <a:lnTo>
                    <a:pt x="77213" y="0"/>
                  </a:lnTo>
                  <a:lnTo>
                    <a:pt x="66012" y="1316"/>
                  </a:lnTo>
                  <a:lnTo>
                    <a:pt x="55073" y="4312"/>
                  </a:lnTo>
                  <a:lnTo>
                    <a:pt x="44737" y="8984"/>
                  </a:lnTo>
                  <a:lnTo>
                    <a:pt x="35129" y="15167"/>
                  </a:lnTo>
                  <a:lnTo>
                    <a:pt x="26358" y="22741"/>
                  </a:lnTo>
                  <a:lnTo>
                    <a:pt x="18605" y="31718"/>
                  </a:lnTo>
                  <a:lnTo>
                    <a:pt x="11878" y="41977"/>
                  </a:lnTo>
                  <a:lnTo>
                    <a:pt x="6360" y="53288"/>
                  </a:lnTo>
                  <a:lnTo>
                    <a:pt x="2474" y="65404"/>
                  </a:lnTo>
                  <a:lnTo>
                    <a:pt x="315" y="78095"/>
                  </a:lnTo>
                  <a:lnTo>
                    <a:pt x="0" y="90701"/>
                  </a:lnTo>
                  <a:lnTo>
                    <a:pt x="1833" y="102171"/>
                  </a:lnTo>
                  <a:lnTo>
                    <a:pt x="5771" y="112020"/>
                  </a:lnTo>
                  <a:lnTo>
                    <a:pt x="11499" y="119952"/>
                  </a:lnTo>
                  <a:lnTo>
                    <a:pt x="18624" y="125614"/>
                  </a:lnTo>
                  <a:lnTo>
                    <a:pt x="26781" y="129049"/>
                  </a:lnTo>
                  <a:lnTo>
                    <a:pt x="35679" y="130596"/>
                  </a:lnTo>
                  <a:lnTo>
                    <a:pt x="45096" y="130670"/>
                  </a:lnTo>
                  <a:lnTo>
                    <a:pt x="54872" y="129655"/>
                  </a:lnTo>
                  <a:lnTo>
                    <a:pt x="64892" y="127861"/>
                  </a:lnTo>
                  <a:lnTo>
                    <a:pt x="75079" y="125521"/>
                  </a:lnTo>
                  <a:lnTo>
                    <a:pt x="85378" y="122804"/>
                  </a:lnTo>
                  <a:lnTo>
                    <a:pt x="95753" y="119829"/>
                  </a:lnTo>
                  <a:lnTo>
                    <a:pt x="106180" y="116679"/>
                  </a:lnTo>
                  <a:lnTo>
                    <a:pt x="116639" y="113424"/>
                  </a:lnTo>
                  <a:lnTo>
                    <a:pt x="127122" y="110594"/>
                  </a:lnTo>
                  <a:lnTo>
                    <a:pt x="137620" y="109138"/>
                  </a:lnTo>
                  <a:lnTo>
                    <a:pt x="148123" y="109460"/>
                  </a:lnTo>
                  <a:lnTo>
                    <a:pt x="158465" y="111475"/>
                  </a:lnTo>
                  <a:lnTo>
                    <a:pt x="168336" y="114888"/>
                  </a:lnTo>
                  <a:lnTo>
                    <a:pt x="177601" y="119372"/>
                  </a:lnTo>
                  <a:lnTo>
                    <a:pt x="186127" y="124805"/>
                  </a:lnTo>
                  <a:lnTo>
                    <a:pt x="193708" y="131267"/>
                  </a:lnTo>
                  <a:lnTo>
                    <a:pt x="200321" y="138724"/>
                  </a:lnTo>
                  <a:lnTo>
                    <a:pt x="205931" y="147187"/>
                  </a:lnTo>
                  <a:lnTo>
                    <a:pt x="210410" y="156777"/>
                  </a:lnTo>
                  <a:lnTo>
                    <a:pt x="213785" y="167449"/>
                  </a:lnTo>
                  <a:lnTo>
                    <a:pt x="215901" y="178871"/>
                  </a:lnTo>
                  <a:lnTo>
                    <a:pt x="216348" y="190530"/>
                  </a:lnTo>
                  <a:lnTo>
                    <a:pt x="215054" y="202106"/>
                  </a:lnTo>
                  <a:lnTo>
                    <a:pt x="212237" y="213318"/>
                  </a:lnTo>
                  <a:lnTo>
                    <a:pt x="208212" y="223847"/>
                  </a:lnTo>
                  <a:lnTo>
                    <a:pt x="203272" y="233590"/>
                  </a:lnTo>
                  <a:lnTo>
                    <a:pt x="197176" y="242453"/>
                  </a:lnTo>
                  <a:lnTo>
                    <a:pt x="189196" y="250269"/>
                  </a:lnTo>
                  <a:lnTo>
                    <a:pt x="179094" y="257038"/>
                  </a:lnTo>
                  <a:lnTo>
                    <a:pt x="167395" y="262586"/>
                  </a:lnTo>
                  <a:lnTo>
                    <a:pt x="155087" y="266490"/>
                  </a:lnTo>
                  <a:lnTo>
                    <a:pt x="142805" y="268676"/>
                  </a:lnTo>
                  <a:lnTo>
                    <a:pt x="130646" y="269517"/>
                  </a:lnTo>
                  <a:lnTo>
                    <a:pt x="118350" y="269635"/>
                  </a:lnTo>
                  <a:lnTo>
                    <a:pt x="105748" y="269461"/>
                  </a:lnTo>
                  <a:lnTo>
                    <a:pt x="92811" y="269212"/>
                  </a:lnTo>
                  <a:lnTo>
                    <a:pt x="79580" y="268979"/>
                  </a:lnTo>
                  <a:lnTo>
                    <a:pt x="66134" y="268790"/>
                  </a:lnTo>
                  <a:lnTo>
                    <a:pt x="53140" y="268648"/>
                  </a:lnTo>
                  <a:lnTo>
                    <a:pt x="40560" y="268529"/>
                  </a:lnTo>
                  <a:lnTo>
                    <a:pt x="27290" y="268424"/>
                  </a:lnTo>
                  <a:lnTo>
                    <a:pt x="11217" y="268315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75522" y="2799962"/>
              <a:ext cx="188540" cy="279725"/>
            </a:xfrm>
            <a:custGeom>
              <a:avLst/>
              <a:gdLst/>
              <a:ahLst/>
              <a:cxnLst/>
              <a:rect l="0" t="0" r="0" b="0"/>
              <a:pathLst>
                <a:path w="188540" h="279725">
                  <a:moveTo>
                    <a:pt x="9555" y="158019"/>
                  </a:moveTo>
                  <a:lnTo>
                    <a:pt x="15489" y="152219"/>
                  </a:lnTo>
                  <a:lnTo>
                    <a:pt x="21694" y="147295"/>
                  </a:lnTo>
                  <a:lnTo>
                    <a:pt x="28794" y="142792"/>
                  </a:lnTo>
                  <a:lnTo>
                    <a:pt x="36908" y="138571"/>
                  </a:lnTo>
                  <a:lnTo>
                    <a:pt x="46202" y="134557"/>
                  </a:lnTo>
                  <a:lnTo>
                    <a:pt x="56640" y="130691"/>
                  </a:lnTo>
                  <a:lnTo>
                    <a:pt x="67720" y="126766"/>
                  </a:lnTo>
                  <a:lnTo>
                    <a:pt x="78609" y="122443"/>
                  </a:lnTo>
                  <a:lnTo>
                    <a:pt x="88852" y="117563"/>
                  </a:lnTo>
                  <a:lnTo>
                    <a:pt x="98353" y="111979"/>
                  </a:lnTo>
                  <a:lnTo>
                    <a:pt x="107194" y="105473"/>
                  </a:lnTo>
                  <a:lnTo>
                    <a:pt x="115497" y="98020"/>
                  </a:lnTo>
                  <a:lnTo>
                    <a:pt x="122903" y="89743"/>
                  </a:lnTo>
                  <a:lnTo>
                    <a:pt x="128602" y="80817"/>
                  </a:lnTo>
                  <a:lnTo>
                    <a:pt x="132283" y="71407"/>
                  </a:lnTo>
                  <a:lnTo>
                    <a:pt x="133942" y="61650"/>
                  </a:lnTo>
                  <a:lnTo>
                    <a:pt x="133618" y="51647"/>
                  </a:lnTo>
                  <a:lnTo>
                    <a:pt x="131538" y="41484"/>
                  </a:lnTo>
                  <a:lnTo>
                    <a:pt x="127719" y="31542"/>
                  </a:lnTo>
                  <a:lnTo>
                    <a:pt x="121890" y="22472"/>
                  </a:lnTo>
                  <a:lnTo>
                    <a:pt x="114088" y="14568"/>
                  </a:lnTo>
                  <a:lnTo>
                    <a:pt x="104767" y="8109"/>
                  </a:lnTo>
                  <a:lnTo>
                    <a:pt x="94603" y="3519"/>
                  </a:lnTo>
                  <a:lnTo>
                    <a:pt x="84070" y="846"/>
                  </a:lnTo>
                  <a:lnTo>
                    <a:pt x="73576" y="0"/>
                  </a:lnTo>
                  <a:lnTo>
                    <a:pt x="63537" y="936"/>
                  </a:lnTo>
                  <a:lnTo>
                    <a:pt x="54123" y="3455"/>
                  </a:lnTo>
                  <a:lnTo>
                    <a:pt x="45311" y="7415"/>
                  </a:lnTo>
                  <a:lnTo>
                    <a:pt x="36998" y="12813"/>
                  </a:lnTo>
                  <a:lnTo>
                    <a:pt x="29077" y="19524"/>
                  </a:lnTo>
                  <a:lnTo>
                    <a:pt x="21772" y="27639"/>
                  </a:lnTo>
                  <a:lnTo>
                    <a:pt x="15616" y="37521"/>
                  </a:lnTo>
                  <a:lnTo>
                    <a:pt x="10809" y="49204"/>
                  </a:lnTo>
                  <a:lnTo>
                    <a:pt x="7241" y="62287"/>
                  </a:lnTo>
                  <a:lnTo>
                    <a:pt x="4682" y="76132"/>
                  </a:lnTo>
                  <a:lnTo>
                    <a:pt x="2884" y="90295"/>
                  </a:lnTo>
                  <a:lnTo>
                    <a:pt x="1641" y="104548"/>
                  </a:lnTo>
                  <a:lnTo>
                    <a:pt x="791" y="118796"/>
                  </a:lnTo>
                  <a:lnTo>
                    <a:pt x="217" y="133003"/>
                  </a:lnTo>
                  <a:lnTo>
                    <a:pt x="0" y="147001"/>
                  </a:lnTo>
                  <a:lnTo>
                    <a:pt x="385" y="160487"/>
                  </a:lnTo>
                  <a:lnTo>
                    <a:pt x="1466" y="173340"/>
                  </a:lnTo>
                  <a:lnTo>
                    <a:pt x="3346" y="185600"/>
                  </a:lnTo>
                  <a:lnTo>
                    <a:pt x="6212" y="197374"/>
                  </a:lnTo>
                  <a:lnTo>
                    <a:pt x="10068" y="208773"/>
                  </a:lnTo>
                  <a:lnTo>
                    <a:pt x="14776" y="219735"/>
                  </a:lnTo>
                  <a:lnTo>
                    <a:pt x="20153" y="230031"/>
                  </a:lnTo>
                  <a:lnTo>
                    <a:pt x="26032" y="239584"/>
                  </a:lnTo>
                  <a:lnTo>
                    <a:pt x="32436" y="248305"/>
                  </a:lnTo>
                  <a:lnTo>
                    <a:pt x="39566" y="256017"/>
                  </a:lnTo>
                  <a:lnTo>
                    <a:pt x="47484" y="262718"/>
                  </a:lnTo>
                  <a:lnTo>
                    <a:pt x="56428" y="268387"/>
                  </a:lnTo>
                  <a:lnTo>
                    <a:pt x="66875" y="272905"/>
                  </a:lnTo>
                  <a:lnTo>
                    <a:pt x="78936" y="276312"/>
                  </a:lnTo>
                  <a:lnTo>
                    <a:pt x="92104" y="278618"/>
                  </a:lnTo>
                  <a:lnTo>
                    <a:pt x="105475" y="279724"/>
                  </a:lnTo>
                  <a:lnTo>
                    <a:pt x="118496" y="279692"/>
                  </a:lnTo>
                  <a:lnTo>
                    <a:pt x="130928" y="278670"/>
                  </a:lnTo>
                  <a:lnTo>
                    <a:pt x="144098" y="276606"/>
                  </a:lnTo>
                  <a:lnTo>
                    <a:pt x="161392" y="272202"/>
                  </a:lnTo>
                  <a:lnTo>
                    <a:pt x="188539" y="263304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2869" y="3147494"/>
              <a:ext cx="3232250" cy="273742"/>
            </a:xfrm>
            <a:custGeom>
              <a:avLst/>
              <a:gdLst/>
              <a:ahLst/>
              <a:cxnLst/>
              <a:rect l="0" t="0" r="0" b="0"/>
              <a:pathLst>
                <a:path w="3232250" h="273742">
                  <a:moveTo>
                    <a:pt x="3232249" y="0"/>
                  </a:moveTo>
                  <a:lnTo>
                    <a:pt x="3229248" y="8734"/>
                  </a:lnTo>
                  <a:lnTo>
                    <a:pt x="3225825" y="16441"/>
                  </a:lnTo>
                  <a:lnTo>
                    <a:pt x="3221629" y="23843"/>
                  </a:lnTo>
                  <a:lnTo>
                    <a:pt x="3216730" y="31104"/>
                  </a:lnTo>
                  <a:lnTo>
                    <a:pt x="3211248" y="38283"/>
                  </a:lnTo>
                  <a:lnTo>
                    <a:pt x="3205313" y="45408"/>
                  </a:lnTo>
                  <a:lnTo>
                    <a:pt x="3198878" y="52499"/>
                  </a:lnTo>
                  <a:lnTo>
                    <a:pt x="3191732" y="59566"/>
                  </a:lnTo>
                  <a:lnTo>
                    <a:pt x="3183814" y="66603"/>
                  </a:lnTo>
                  <a:lnTo>
                    <a:pt x="3175210" y="73125"/>
                  </a:lnTo>
                  <a:lnTo>
                    <a:pt x="3166057" y="78213"/>
                  </a:lnTo>
                  <a:lnTo>
                    <a:pt x="3156487" y="81477"/>
                  </a:lnTo>
                  <a:lnTo>
                    <a:pt x="3146449" y="82853"/>
                  </a:lnTo>
                  <a:lnTo>
                    <a:pt x="3135726" y="82339"/>
                  </a:lnTo>
                  <a:lnTo>
                    <a:pt x="3124257" y="80139"/>
                  </a:lnTo>
                  <a:lnTo>
                    <a:pt x="3112284" y="76579"/>
                  </a:lnTo>
                  <a:lnTo>
                    <a:pt x="3100247" y="71990"/>
                  </a:lnTo>
                  <a:lnTo>
                    <a:pt x="3088410" y="66656"/>
                  </a:lnTo>
                  <a:lnTo>
                    <a:pt x="3076852" y="60960"/>
                  </a:lnTo>
                  <a:lnTo>
                    <a:pt x="3065558" y="55371"/>
                  </a:lnTo>
                  <a:lnTo>
                    <a:pt x="3054471" y="50139"/>
                  </a:lnTo>
                  <a:lnTo>
                    <a:pt x="3043210" y="45474"/>
                  </a:lnTo>
                  <a:lnTo>
                    <a:pt x="3031118" y="41639"/>
                  </a:lnTo>
                  <a:lnTo>
                    <a:pt x="3017909" y="38694"/>
                  </a:lnTo>
                  <a:lnTo>
                    <a:pt x="3003951" y="36699"/>
                  </a:lnTo>
                  <a:lnTo>
                    <a:pt x="2990043" y="35801"/>
                  </a:lnTo>
                  <a:lnTo>
                    <a:pt x="2976657" y="35978"/>
                  </a:lnTo>
                  <a:lnTo>
                    <a:pt x="2964077" y="37230"/>
                  </a:lnTo>
                  <a:lnTo>
                    <a:pt x="2952555" y="39666"/>
                  </a:lnTo>
                  <a:lnTo>
                    <a:pt x="2942102" y="43230"/>
                  </a:lnTo>
                  <a:lnTo>
                    <a:pt x="2932405" y="47741"/>
                  </a:lnTo>
                  <a:lnTo>
                    <a:pt x="2922958" y="52985"/>
                  </a:lnTo>
                  <a:lnTo>
                    <a:pt x="2913450" y="58769"/>
                  </a:lnTo>
                  <a:lnTo>
                    <a:pt x="2903924" y="64940"/>
                  </a:lnTo>
                  <a:lnTo>
                    <a:pt x="2894674" y="71382"/>
                  </a:lnTo>
                  <a:lnTo>
                    <a:pt x="2885853" y="78005"/>
                  </a:lnTo>
                  <a:lnTo>
                    <a:pt x="2877302" y="84587"/>
                  </a:lnTo>
                  <a:lnTo>
                    <a:pt x="2868648" y="90780"/>
                  </a:lnTo>
                  <a:lnTo>
                    <a:pt x="2859677" y="96427"/>
                  </a:lnTo>
                  <a:lnTo>
                    <a:pt x="2850347" y="101541"/>
                  </a:lnTo>
                  <a:lnTo>
                    <a:pt x="2840699" y="106210"/>
                  </a:lnTo>
                  <a:lnTo>
                    <a:pt x="2830796" y="110528"/>
                  </a:lnTo>
                  <a:lnTo>
                    <a:pt x="2820705" y="114260"/>
                  </a:lnTo>
                  <a:lnTo>
                    <a:pt x="2810478" y="116861"/>
                  </a:lnTo>
                  <a:lnTo>
                    <a:pt x="2800150" y="118129"/>
                  </a:lnTo>
                  <a:lnTo>
                    <a:pt x="2789589" y="118167"/>
                  </a:lnTo>
                  <a:lnTo>
                    <a:pt x="2778506" y="117204"/>
                  </a:lnTo>
                  <a:lnTo>
                    <a:pt x="2766788" y="115478"/>
                  </a:lnTo>
                  <a:lnTo>
                    <a:pt x="2754476" y="113033"/>
                  </a:lnTo>
                  <a:lnTo>
                    <a:pt x="2741680" y="109721"/>
                  </a:lnTo>
                  <a:lnTo>
                    <a:pt x="2728514" y="105538"/>
                  </a:lnTo>
                  <a:lnTo>
                    <a:pt x="2715080" y="100765"/>
                  </a:lnTo>
                  <a:lnTo>
                    <a:pt x="2701456" y="95869"/>
                  </a:lnTo>
                  <a:lnTo>
                    <a:pt x="2687699" y="91137"/>
                  </a:lnTo>
                  <a:lnTo>
                    <a:pt x="2673851" y="86826"/>
                  </a:lnTo>
                  <a:lnTo>
                    <a:pt x="2659941" y="83235"/>
                  </a:lnTo>
                  <a:lnTo>
                    <a:pt x="2645988" y="80458"/>
                  </a:lnTo>
                  <a:lnTo>
                    <a:pt x="2632008" y="78577"/>
                  </a:lnTo>
                  <a:lnTo>
                    <a:pt x="2618009" y="77757"/>
                  </a:lnTo>
                  <a:lnTo>
                    <a:pt x="2604001" y="77986"/>
                  </a:lnTo>
                  <a:lnTo>
                    <a:pt x="2590153" y="79274"/>
                  </a:lnTo>
                  <a:lnTo>
                    <a:pt x="2576775" y="81733"/>
                  </a:lnTo>
                  <a:lnTo>
                    <a:pt x="2563993" y="85312"/>
                  </a:lnTo>
                  <a:lnTo>
                    <a:pt x="2551613" y="89834"/>
                  </a:lnTo>
                  <a:lnTo>
                    <a:pt x="2539226" y="95085"/>
                  </a:lnTo>
                  <a:lnTo>
                    <a:pt x="2526594" y="100874"/>
                  </a:lnTo>
                  <a:lnTo>
                    <a:pt x="2513650" y="107048"/>
                  </a:lnTo>
                  <a:lnTo>
                    <a:pt x="2500421" y="113491"/>
                  </a:lnTo>
                  <a:lnTo>
                    <a:pt x="2486957" y="120116"/>
                  </a:lnTo>
                  <a:lnTo>
                    <a:pt x="2473152" y="126699"/>
                  </a:lnTo>
                  <a:lnTo>
                    <a:pt x="2458745" y="132893"/>
                  </a:lnTo>
                  <a:lnTo>
                    <a:pt x="2443650" y="138531"/>
                  </a:lnTo>
                  <a:lnTo>
                    <a:pt x="2428089" y="143300"/>
                  </a:lnTo>
                  <a:lnTo>
                    <a:pt x="2412491" y="146673"/>
                  </a:lnTo>
                  <a:lnTo>
                    <a:pt x="2397114" y="148493"/>
                  </a:lnTo>
                  <a:lnTo>
                    <a:pt x="2382196" y="148919"/>
                  </a:lnTo>
                  <a:lnTo>
                    <a:pt x="2368024" y="148225"/>
                  </a:lnTo>
                  <a:lnTo>
                    <a:pt x="2354670" y="146687"/>
                  </a:lnTo>
                  <a:lnTo>
                    <a:pt x="2341719" y="144539"/>
                  </a:lnTo>
                  <a:lnTo>
                    <a:pt x="2328409" y="141961"/>
                  </a:lnTo>
                  <a:lnTo>
                    <a:pt x="2314339" y="139079"/>
                  </a:lnTo>
                  <a:lnTo>
                    <a:pt x="2299615" y="135823"/>
                  </a:lnTo>
                  <a:lnTo>
                    <a:pt x="2284652" y="131953"/>
                  </a:lnTo>
                  <a:lnTo>
                    <a:pt x="2269727" y="127392"/>
                  </a:lnTo>
                  <a:lnTo>
                    <a:pt x="2254790" y="122531"/>
                  </a:lnTo>
                  <a:lnTo>
                    <a:pt x="2239549" y="118109"/>
                  </a:lnTo>
                  <a:lnTo>
                    <a:pt x="2223858" y="114512"/>
                  </a:lnTo>
                  <a:lnTo>
                    <a:pt x="2207881" y="111947"/>
                  </a:lnTo>
                  <a:lnTo>
                    <a:pt x="2191996" y="110600"/>
                  </a:lnTo>
                  <a:lnTo>
                    <a:pt x="2176413" y="110439"/>
                  </a:lnTo>
                  <a:lnTo>
                    <a:pt x="2161016" y="111280"/>
                  </a:lnTo>
                  <a:lnTo>
                    <a:pt x="2145458" y="112900"/>
                  </a:lnTo>
                  <a:lnTo>
                    <a:pt x="2129550" y="115099"/>
                  </a:lnTo>
                  <a:lnTo>
                    <a:pt x="2113426" y="117878"/>
                  </a:lnTo>
                  <a:lnTo>
                    <a:pt x="2097441" y="121419"/>
                  </a:lnTo>
                  <a:lnTo>
                    <a:pt x="2081796" y="125760"/>
                  </a:lnTo>
                  <a:lnTo>
                    <a:pt x="2066527" y="130641"/>
                  </a:lnTo>
                  <a:lnTo>
                    <a:pt x="2051588" y="135610"/>
                  </a:lnTo>
                  <a:lnTo>
                    <a:pt x="2036908" y="140396"/>
                  </a:lnTo>
                  <a:lnTo>
                    <a:pt x="2022423" y="144913"/>
                  </a:lnTo>
                  <a:lnTo>
                    <a:pt x="2008078" y="149173"/>
                  </a:lnTo>
                  <a:lnTo>
                    <a:pt x="1993829" y="153218"/>
                  </a:lnTo>
                  <a:lnTo>
                    <a:pt x="1979650" y="156934"/>
                  </a:lnTo>
                  <a:lnTo>
                    <a:pt x="1965515" y="160058"/>
                  </a:lnTo>
                  <a:lnTo>
                    <a:pt x="1951408" y="162490"/>
                  </a:lnTo>
                  <a:lnTo>
                    <a:pt x="1937154" y="164123"/>
                  </a:lnTo>
                  <a:lnTo>
                    <a:pt x="1922439" y="164770"/>
                  </a:lnTo>
                  <a:lnTo>
                    <a:pt x="1907128" y="164426"/>
                  </a:lnTo>
                  <a:lnTo>
                    <a:pt x="1891252" y="163229"/>
                  </a:lnTo>
                  <a:lnTo>
                    <a:pt x="1874908" y="161363"/>
                  </a:lnTo>
                  <a:lnTo>
                    <a:pt x="1858218" y="158999"/>
                  </a:lnTo>
                  <a:lnTo>
                    <a:pt x="1841603" y="156278"/>
                  </a:lnTo>
                  <a:lnTo>
                    <a:pt x="1825754" y="153307"/>
                  </a:lnTo>
                  <a:lnTo>
                    <a:pt x="1810978" y="150162"/>
                  </a:lnTo>
                  <a:lnTo>
                    <a:pt x="1796921" y="146898"/>
                  </a:lnTo>
                  <a:lnTo>
                    <a:pt x="1782795" y="143554"/>
                  </a:lnTo>
                  <a:lnTo>
                    <a:pt x="1768137" y="140161"/>
                  </a:lnTo>
                  <a:lnTo>
                    <a:pt x="1752831" y="136898"/>
                  </a:lnTo>
                  <a:lnTo>
                    <a:pt x="1736937" y="134087"/>
                  </a:lnTo>
                  <a:lnTo>
                    <a:pt x="1720571" y="131864"/>
                  </a:lnTo>
                  <a:lnTo>
                    <a:pt x="1703850" y="130202"/>
                  </a:lnTo>
                  <a:lnTo>
                    <a:pt x="1686872" y="129004"/>
                  </a:lnTo>
                  <a:lnTo>
                    <a:pt x="1669719" y="128169"/>
                  </a:lnTo>
                  <a:lnTo>
                    <a:pt x="1652610" y="127930"/>
                  </a:lnTo>
                  <a:lnTo>
                    <a:pt x="1635888" y="128826"/>
                  </a:lnTo>
                  <a:lnTo>
                    <a:pt x="1619719" y="131056"/>
                  </a:lnTo>
                  <a:lnTo>
                    <a:pt x="1604250" y="134350"/>
                  </a:lnTo>
                  <a:lnTo>
                    <a:pt x="1589702" y="138170"/>
                  </a:lnTo>
                  <a:lnTo>
                    <a:pt x="1576095" y="142150"/>
                  </a:lnTo>
                  <a:lnTo>
                    <a:pt x="1563143" y="146278"/>
                  </a:lnTo>
                  <a:lnTo>
                    <a:pt x="1550364" y="150802"/>
                  </a:lnTo>
                  <a:lnTo>
                    <a:pt x="1537465" y="155838"/>
                  </a:lnTo>
                  <a:lnTo>
                    <a:pt x="1524341" y="161202"/>
                  </a:lnTo>
                  <a:lnTo>
                    <a:pt x="1510990" y="166502"/>
                  </a:lnTo>
                  <a:lnTo>
                    <a:pt x="1497453" y="171514"/>
                  </a:lnTo>
                  <a:lnTo>
                    <a:pt x="1483938" y="176184"/>
                  </a:lnTo>
                  <a:lnTo>
                    <a:pt x="1470792" y="180548"/>
                  </a:lnTo>
                  <a:lnTo>
                    <a:pt x="1458164" y="184663"/>
                  </a:lnTo>
                  <a:lnTo>
                    <a:pt x="1445720" y="188426"/>
                  </a:lnTo>
                  <a:lnTo>
                    <a:pt x="1432758" y="191581"/>
                  </a:lnTo>
                  <a:lnTo>
                    <a:pt x="1418926" y="194033"/>
                  </a:lnTo>
                  <a:lnTo>
                    <a:pt x="1404363" y="195681"/>
                  </a:lnTo>
                  <a:lnTo>
                    <a:pt x="1389509" y="196337"/>
                  </a:lnTo>
                  <a:lnTo>
                    <a:pt x="1374666" y="195999"/>
                  </a:lnTo>
                  <a:lnTo>
                    <a:pt x="1360123" y="194807"/>
                  </a:lnTo>
                  <a:lnTo>
                    <a:pt x="1346212" y="192943"/>
                  </a:lnTo>
                  <a:lnTo>
                    <a:pt x="1333045" y="190581"/>
                  </a:lnTo>
                  <a:lnTo>
                    <a:pt x="1320561" y="187861"/>
                  </a:lnTo>
                  <a:lnTo>
                    <a:pt x="1308630" y="184890"/>
                  </a:lnTo>
                  <a:lnTo>
                    <a:pt x="1297108" y="181746"/>
                  </a:lnTo>
                  <a:lnTo>
                    <a:pt x="1285553" y="178483"/>
                  </a:lnTo>
                  <a:lnTo>
                    <a:pt x="1273263" y="175139"/>
                  </a:lnTo>
                  <a:lnTo>
                    <a:pt x="1259912" y="171741"/>
                  </a:lnTo>
                  <a:lnTo>
                    <a:pt x="1245518" y="168306"/>
                  </a:lnTo>
                  <a:lnTo>
                    <a:pt x="1230253" y="164846"/>
                  </a:lnTo>
                  <a:lnTo>
                    <a:pt x="1214320" y="161379"/>
                  </a:lnTo>
                  <a:lnTo>
                    <a:pt x="1198063" y="158238"/>
                  </a:lnTo>
                  <a:lnTo>
                    <a:pt x="1181930" y="156040"/>
                  </a:lnTo>
                  <a:lnTo>
                    <a:pt x="1166153" y="155051"/>
                  </a:lnTo>
                  <a:lnTo>
                    <a:pt x="1150612" y="155373"/>
                  </a:lnTo>
                  <a:lnTo>
                    <a:pt x="1134950" y="157108"/>
                  </a:lnTo>
                  <a:lnTo>
                    <a:pt x="1118970" y="160172"/>
                  </a:lnTo>
                  <a:lnTo>
                    <a:pt x="1102796" y="164499"/>
                  </a:lnTo>
                  <a:lnTo>
                    <a:pt x="1086776" y="170145"/>
                  </a:lnTo>
                  <a:lnTo>
                    <a:pt x="1071108" y="177005"/>
                  </a:lnTo>
                  <a:lnTo>
                    <a:pt x="1055823" y="184540"/>
                  </a:lnTo>
                  <a:lnTo>
                    <a:pt x="1040873" y="191903"/>
                  </a:lnTo>
                  <a:lnTo>
                    <a:pt x="1026187" y="198633"/>
                  </a:lnTo>
                  <a:lnTo>
                    <a:pt x="1011697" y="204793"/>
                  </a:lnTo>
                  <a:lnTo>
                    <a:pt x="997348" y="210771"/>
                  </a:lnTo>
                  <a:lnTo>
                    <a:pt x="983098" y="216821"/>
                  </a:lnTo>
                  <a:lnTo>
                    <a:pt x="968916" y="222716"/>
                  </a:lnTo>
                  <a:lnTo>
                    <a:pt x="954781" y="227850"/>
                  </a:lnTo>
                  <a:lnTo>
                    <a:pt x="940678" y="231931"/>
                  </a:lnTo>
                  <a:lnTo>
                    <a:pt x="926596" y="234824"/>
                  </a:lnTo>
                  <a:lnTo>
                    <a:pt x="912529" y="236391"/>
                  </a:lnTo>
                  <a:lnTo>
                    <a:pt x="898476" y="236701"/>
                  </a:lnTo>
                  <a:lnTo>
                    <a:pt x="884598" y="235959"/>
                  </a:lnTo>
                  <a:lnTo>
                    <a:pt x="871199" y="234407"/>
                  </a:lnTo>
                  <a:lnTo>
                    <a:pt x="858404" y="232257"/>
                  </a:lnTo>
                  <a:lnTo>
                    <a:pt x="846015" y="229681"/>
                  </a:lnTo>
                  <a:lnTo>
                    <a:pt x="833622" y="226807"/>
                  </a:lnTo>
                  <a:lnTo>
                    <a:pt x="820981" y="223728"/>
                  </a:lnTo>
                  <a:lnTo>
                    <a:pt x="807862" y="220509"/>
                  </a:lnTo>
                  <a:lnTo>
                    <a:pt x="793983" y="217194"/>
                  </a:lnTo>
                  <a:lnTo>
                    <a:pt x="779273" y="213816"/>
                  </a:lnTo>
                  <a:lnTo>
                    <a:pt x="763987" y="210394"/>
                  </a:lnTo>
                  <a:lnTo>
                    <a:pt x="748580" y="206943"/>
                  </a:lnTo>
                  <a:lnTo>
                    <a:pt x="733330" y="203482"/>
                  </a:lnTo>
                  <a:lnTo>
                    <a:pt x="718330" y="200344"/>
                  </a:lnTo>
                  <a:lnTo>
                    <a:pt x="703571" y="198149"/>
                  </a:lnTo>
                  <a:lnTo>
                    <a:pt x="689014" y="197162"/>
                  </a:lnTo>
                  <a:lnTo>
                    <a:pt x="674610" y="197483"/>
                  </a:lnTo>
                  <a:lnTo>
                    <a:pt x="660319" y="199221"/>
                  </a:lnTo>
                  <a:lnTo>
                    <a:pt x="646113" y="202280"/>
                  </a:lnTo>
                  <a:lnTo>
                    <a:pt x="632130" y="206435"/>
                  </a:lnTo>
                  <a:lnTo>
                    <a:pt x="618661" y="211433"/>
                  </a:lnTo>
                  <a:lnTo>
                    <a:pt x="605817" y="217039"/>
                  </a:lnTo>
                  <a:lnTo>
                    <a:pt x="593396" y="222750"/>
                  </a:lnTo>
                  <a:lnTo>
                    <a:pt x="580982" y="227817"/>
                  </a:lnTo>
                  <a:lnTo>
                    <a:pt x="568335" y="231890"/>
                  </a:lnTo>
                  <a:lnTo>
                    <a:pt x="555552" y="235132"/>
                  </a:lnTo>
                  <a:lnTo>
                    <a:pt x="542963" y="238005"/>
                  </a:lnTo>
                  <a:lnTo>
                    <a:pt x="530747" y="240821"/>
                  </a:lnTo>
                  <a:lnTo>
                    <a:pt x="518763" y="243393"/>
                  </a:lnTo>
                  <a:lnTo>
                    <a:pt x="506651" y="245143"/>
                  </a:lnTo>
                  <a:lnTo>
                    <a:pt x="494210" y="245798"/>
                  </a:lnTo>
                  <a:lnTo>
                    <a:pt x="481566" y="245238"/>
                  </a:lnTo>
                  <a:lnTo>
                    <a:pt x="469071" y="243334"/>
                  </a:lnTo>
                  <a:lnTo>
                    <a:pt x="456919" y="240159"/>
                  </a:lnTo>
                  <a:lnTo>
                    <a:pt x="444978" y="235925"/>
                  </a:lnTo>
                  <a:lnTo>
                    <a:pt x="432894" y="230874"/>
                  </a:lnTo>
                  <a:lnTo>
                    <a:pt x="420467" y="225228"/>
                  </a:lnTo>
                  <a:lnTo>
                    <a:pt x="407664" y="219320"/>
                  </a:lnTo>
                  <a:lnTo>
                    <a:pt x="394529" y="213588"/>
                  </a:lnTo>
                  <a:lnTo>
                    <a:pt x="381138" y="208264"/>
                  </a:lnTo>
                  <a:lnTo>
                    <a:pt x="367721" y="203708"/>
                  </a:lnTo>
                  <a:lnTo>
                    <a:pt x="354640" y="200478"/>
                  </a:lnTo>
                  <a:lnTo>
                    <a:pt x="342066" y="198758"/>
                  </a:lnTo>
                  <a:lnTo>
                    <a:pt x="329996" y="198569"/>
                  </a:lnTo>
                  <a:lnTo>
                    <a:pt x="318351" y="199955"/>
                  </a:lnTo>
                  <a:lnTo>
                    <a:pt x="307038" y="202775"/>
                  </a:lnTo>
                  <a:lnTo>
                    <a:pt x="296135" y="206767"/>
                  </a:lnTo>
                  <a:lnTo>
                    <a:pt x="285878" y="211656"/>
                  </a:lnTo>
                  <a:lnTo>
                    <a:pt x="276343" y="217193"/>
                  </a:lnTo>
                  <a:lnTo>
                    <a:pt x="267294" y="223027"/>
                  </a:lnTo>
                  <a:lnTo>
                    <a:pt x="258297" y="228709"/>
                  </a:lnTo>
                  <a:lnTo>
                    <a:pt x="249093" y="234008"/>
                  </a:lnTo>
                  <a:lnTo>
                    <a:pt x="239604" y="238888"/>
                  </a:lnTo>
                  <a:lnTo>
                    <a:pt x="229848" y="243400"/>
                  </a:lnTo>
                  <a:lnTo>
                    <a:pt x="219875" y="247612"/>
                  </a:lnTo>
                  <a:lnTo>
                    <a:pt x="209735" y="251272"/>
                  </a:lnTo>
                  <a:lnTo>
                    <a:pt x="199475" y="253827"/>
                  </a:lnTo>
                  <a:lnTo>
                    <a:pt x="189131" y="255059"/>
                  </a:lnTo>
                  <a:lnTo>
                    <a:pt x="178728" y="254902"/>
                  </a:lnTo>
                  <a:lnTo>
                    <a:pt x="168283" y="253278"/>
                  </a:lnTo>
                  <a:lnTo>
                    <a:pt x="157812" y="250298"/>
                  </a:lnTo>
                  <a:lnTo>
                    <a:pt x="147322" y="246366"/>
                  </a:lnTo>
                  <a:lnTo>
                    <a:pt x="136819" y="242051"/>
                  </a:lnTo>
                  <a:lnTo>
                    <a:pt x="126307" y="237720"/>
                  </a:lnTo>
                  <a:lnTo>
                    <a:pt x="115791" y="233850"/>
                  </a:lnTo>
                  <a:lnTo>
                    <a:pt x="105270" y="231090"/>
                  </a:lnTo>
                  <a:lnTo>
                    <a:pt x="94746" y="229689"/>
                  </a:lnTo>
                  <a:lnTo>
                    <a:pt x="84221" y="229716"/>
                  </a:lnTo>
                  <a:lnTo>
                    <a:pt x="73695" y="231246"/>
                  </a:lnTo>
                  <a:lnTo>
                    <a:pt x="63172" y="234163"/>
                  </a:lnTo>
                  <a:lnTo>
                    <a:pt x="52818" y="238221"/>
                  </a:lnTo>
                  <a:lnTo>
                    <a:pt x="42938" y="243153"/>
                  </a:lnTo>
                  <a:lnTo>
                    <a:pt x="33673" y="248715"/>
                  </a:lnTo>
                  <a:lnTo>
                    <a:pt x="25288" y="254418"/>
                  </a:lnTo>
                  <a:lnTo>
                    <a:pt x="17440" y="260084"/>
                  </a:lnTo>
                  <a:lnTo>
                    <a:pt x="9441" y="26620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FFFF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21501" y="126341"/>
            <a:ext cx="3516116" cy="558012"/>
            <a:chOff x="221501" y="126341"/>
            <a:chExt cx="3516116" cy="558012"/>
          </a:xfrm>
        </p:grpSpPr>
        <p:sp>
          <p:nvSpPr>
            <p:cNvPr id="2" name="Freeform 1"/>
            <p:cNvSpPr/>
            <p:nvPr/>
          </p:nvSpPr>
          <p:spPr>
            <a:xfrm>
              <a:off x="221501" y="126341"/>
              <a:ext cx="231225" cy="427571"/>
            </a:xfrm>
            <a:custGeom>
              <a:avLst/>
              <a:gdLst/>
              <a:ahLst/>
              <a:cxnLst/>
              <a:rect l="0" t="0" r="0" b="0"/>
              <a:pathLst>
                <a:path w="231225" h="427571">
                  <a:moveTo>
                    <a:pt x="10125" y="136871"/>
                  </a:moveTo>
                  <a:lnTo>
                    <a:pt x="7259" y="148740"/>
                  </a:lnTo>
                  <a:lnTo>
                    <a:pt x="5117" y="161149"/>
                  </a:lnTo>
                  <a:lnTo>
                    <a:pt x="3514" y="175332"/>
                  </a:lnTo>
                  <a:lnTo>
                    <a:pt x="2333" y="190867"/>
                  </a:lnTo>
                  <a:lnTo>
                    <a:pt x="1485" y="206863"/>
                  </a:lnTo>
                  <a:lnTo>
                    <a:pt x="887" y="222755"/>
                  </a:lnTo>
                  <a:lnTo>
                    <a:pt x="473" y="238649"/>
                  </a:lnTo>
                  <a:lnTo>
                    <a:pt x="189" y="255132"/>
                  </a:lnTo>
                  <a:lnTo>
                    <a:pt x="0" y="272498"/>
                  </a:lnTo>
                  <a:lnTo>
                    <a:pt x="42" y="290261"/>
                  </a:lnTo>
                  <a:lnTo>
                    <a:pt x="602" y="307359"/>
                  </a:lnTo>
                  <a:lnTo>
                    <a:pt x="1791" y="323241"/>
                  </a:lnTo>
                  <a:lnTo>
                    <a:pt x="3404" y="338178"/>
                  </a:lnTo>
                  <a:lnTo>
                    <a:pt x="5026" y="352963"/>
                  </a:lnTo>
                  <a:lnTo>
                    <a:pt x="6411" y="368091"/>
                  </a:lnTo>
                  <a:lnTo>
                    <a:pt x="7492" y="383558"/>
                  </a:lnTo>
                  <a:lnTo>
                    <a:pt x="8292" y="399035"/>
                  </a:lnTo>
                  <a:lnTo>
                    <a:pt x="8894" y="414202"/>
                  </a:lnTo>
                  <a:lnTo>
                    <a:pt x="10349" y="425301"/>
                  </a:lnTo>
                  <a:lnTo>
                    <a:pt x="13085" y="427570"/>
                  </a:lnTo>
                  <a:lnTo>
                    <a:pt x="15523" y="422210"/>
                  </a:lnTo>
                  <a:lnTo>
                    <a:pt x="17259" y="411690"/>
                  </a:lnTo>
                  <a:lnTo>
                    <a:pt x="18419" y="398104"/>
                  </a:lnTo>
                  <a:lnTo>
                    <a:pt x="19177" y="382794"/>
                  </a:lnTo>
                  <a:lnTo>
                    <a:pt x="19505" y="366362"/>
                  </a:lnTo>
                  <a:lnTo>
                    <a:pt x="19185" y="348921"/>
                  </a:lnTo>
                  <a:lnTo>
                    <a:pt x="18153" y="330576"/>
                  </a:lnTo>
                  <a:lnTo>
                    <a:pt x="16644" y="311652"/>
                  </a:lnTo>
                  <a:lnTo>
                    <a:pt x="15091" y="292627"/>
                  </a:lnTo>
                  <a:lnTo>
                    <a:pt x="13751" y="273789"/>
                  </a:lnTo>
                  <a:lnTo>
                    <a:pt x="12700" y="255391"/>
                  </a:lnTo>
                  <a:lnTo>
                    <a:pt x="11920" y="237728"/>
                  </a:lnTo>
                  <a:lnTo>
                    <a:pt x="11360" y="220884"/>
                  </a:lnTo>
                  <a:lnTo>
                    <a:pt x="10968" y="204776"/>
                  </a:lnTo>
                  <a:lnTo>
                    <a:pt x="10696" y="189258"/>
                  </a:lnTo>
                  <a:lnTo>
                    <a:pt x="10515" y="174188"/>
                  </a:lnTo>
                  <a:lnTo>
                    <a:pt x="10562" y="159608"/>
                  </a:lnTo>
                  <a:lnTo>
                    <a:pt x="11125" y="145729"/>
                  </a:lnTo>
                  <a:lnTo>
                    <a:pt x="12335" y="132621"/>
                  </a:lnTo>
                  <a:lnTo>
                    <a:pt x="14640" y="120530"/>
                  </a:lnTo>
                  <a:lnTo>
                    <a:pt x="18856" y="109934"/>
                  </a:lnTo>
                  <a:lnTo>
                    <a:pt x="25245" y="100953"/>
                  </a:lnTo>
                  <a:lnTo>
                    <a:pt x="33283" y="93244"/>
                  </a:lnTo>
                  <a:lnTo>
                    <a:pt x="41972" y="86209"/>
                  </a:lnTo>
                  <a:lnTo>
                    <a:pt x="50667" y="79438"/>
                  </a:lnTo>
                  <a:lnTo>
                    <a:pt x="59264" y="72887"/>
                  </a:lnTo>
                  <a:lnTo>
                    <a:pt x="68014" y="66781"/>
                  </a:lnTo>
                  <a:lnTo>
                    <a:pt x="77086" y="61224"/>
                  </a:lnTo>
                  <a:lnTo>
                    <a:pt x="86670" y="56187"/>
                  </a:lnTo>
                  <a:lnTo>
                    <a:pt x="97029" y="51577"/>
                  </a:lnTo>
                  <a:lnTo>
                    <a:pt x="108229" y="47293"/>
                  </a:lnTo>
                  <a:lnTo>
                    <a:pt x="120178" y="43246"/>
                  </a:lnTo>
                  <a:lnTo>
                    <a:pt x="132724" y="39369"/>
                  </a:lnTo>
                  <a:lnTo>
                    <a:pt x="145709" y="35605"/>
                  </a:lnTo>
                  <a:lnTo>
                    <a:pt x="158681" y="31754"/>
                  </a:lnTo>
                  <a:lnTo>
                    <a:pt x="170930" y="27482"/>
                  </a:lnTo>
                  <a:lnTo>
                    <a:pt x="182123" y="22652"/>
                  </a:lnTo>
                  <a:lnTo>
                    <a:pt x="192172" y="17590"/>
                  </a:lnTo>
                  <a:lnTo>
                    <a:pt x="202143" y="12499"/>
                  </a:lnTo>
                  <a:lnTo>
                    <a:pt x="214026" y="6928"/>
                  </a:lnTo>
                  <a:lnTo>
                    <a:pt x="2312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155" y="379025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4" y="8621"/>
                  </a:lnTo>
                  <a:lnTo>
                    <a:pt x="59966" y="11834"/>
                  </a:lnTo>
                  <a:lnTo>
                    <a:pt x="51120" y="15647"/>
                  </a:lnTo>
                  <a:lnTo>
                    <a:pt x="42585" y="20155"/>
                  </a:lnTo>
                  <a:lnTo>
                    <a:pt x="34514" y="24993"/>
                  </a:lnTo>
                  <a:lnTo>
                    <a:pt x="26176" y="29908"/>
                  </a:lnTo>
                  <a:lnTo>
                    <a:pt x="15723" y="353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4422" y="431668"/>
              <a:ext cx="88832" cy="106290"/>
            </a:xfrm>
            <a:custGeom>
              <a:avLst/>
              <a:gdLst/>
              <a:ahLst/>
              <a:cxnLst/>
              <a:rect l="0" t="0" r="0" b="0"/>
              <a:pathLst>
                <a:path w="88832" h="106290">
                  <a:moveTo>
                    <a:pt x="4603" y="21057"/>
                  </a:moveTo>
                  <a:lnTo>
                    <a:pt x="1804" y="29925"/>
                  </a:lnTo>
                  <a:lnTo>
                    <a:pt x="302" y="38912"/>
                  </a:lnTo>
                  <a:lnTo>
                    <a:pt x="0" y="48903"/>
                  </a:lnTo>
                  <a:lnTo>
                    <a:pt x="852" y="59711"/>
                  </a:lnTo>
                  <a:lnTo>
                    <a:pt x="2968" y="70874"/>
                  </a:lnTo>
                  <a:lnTo>
                    <a:pt x="6295" y="82056"/>
                  </a:lnTo>
                  <a:lnTo>
                    <a:pt x="10803" y="92304"/>
                  </a:lnTo>
                  <a:lnTo>
                    <a:pt x="16570" y="100047"/>
                  </a:lnTo>
                  <a:lnTo>
                    <a:pt x="23517" y="104647"/>
                  </a:lnTo>
                  <a:lnTo>
                    <a:pt x="31281" y="106289"/>
                  </a:lnTo>
                  <a:lnTo>
                    <a:pt x="39330" y="105504"/>
                  </a:lnTo>
                  <a:lnTo>
                    <a:pt x="47328" y="102860"/>
                  </a:lnTo>
                  <a:lnTo>
                    <a:pt x="54985" y="98531"/>
                  </a:lnTo>
                  <a:lnTo>
                    <a:pt x="61974" y="92294"/>
                  </a:lnTo>
                  <a:lnTo>
                    <a:pt x="68186" y="84182"/>
                  </a:lnTo>
                  <a:lnTo>
                    <a:pt x="73526" y="74468"/>
                  </a:lnTo>
                  <a:lnTo>
                    <a:pt x="77823" y="63500"/>
                  </a:lnTo>
                  <a:lnTo>
                    <a:pt x="81085" y="51620"/>
                  </a:lnTo>
                  <a:lnTo>
                    <a:pt x="83470" y="39699"/>
                  </a:lnTo>
                  <a:lnTo>
                    <a:pt x="85420" y="27966"/>
                  </a:lnTo>
                  <a:lnTo>
                    <a:pt x="87109" y="15395"/>
                  </a:lnTo>
                  <a:lnTo>
                    <a:pt x="8883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7481" y="263212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67" y="14803"/>
                  </a:lnTo>
                  <a:lnTo>
                    <a:pt x="708" y="29994"/>
                  </a:lnTo>
                  <a:lnTo>
                    <a:pt x="2000" y="47081"/>
                  </a:lnTo>
                  <a:lnTo>
                    <a:pt x="3687" y="65829"/>
                  </a:lnTo>
                  <a:lnTo>
                    <a:pt x="5355" y="85639"/>
                  </a:lnTo>
                  <a:lnTo>
                    <a:pt x="6772" y="106025"/>
                  </a:lnTo>
                  <a:lnTo>
                    <a:pt x="8043" y="126218"/>
                  </a:lnTo>
                  <a:lnTo>
                    <a:pt x="9502" y="145147"/>
                  </a:lnTo>
                  <a:lnTo>
                    <a:pt x="11330" y="162351"/>
                  </a:lnTo>
                  <a:lnTo>
                    <a:pt x="13389" y="178050"/>
                  </a:lnTo>
                  <a:lnTo>
                    <a:pt x="15317" y="192836"/>
                  </a:lnTo>
                  <a:lnTo>
                    <a:pt x="16915" y="207152"/>
                  </a:lnTo>
                  <a:lnTo>
                    <a:pt x="18343" y="221030"/>
                  </a:lnTo>
                  <a:lnTo>
                    <a:pt x="20274" y="235737"/>
                  </a:lnTo>
                  <a:lnTo>
                    <a:pt x="23995" y="254811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4310" y="3474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5733"/>
                  </a:lnTo>
                  <a:lnTo>
                    <a:pt x="124535" y="10018"/>
                  </a:lnTo>
                  <a:lnTo>
                    <a:pt x="112941" y="13219"/>
                  </a:lnTo>
                  <a:lnTo>
                    <a:pt x="100953" y="15407"/>
                  </a:lnTo>
                  <a:lnTo>
                    <a:pt x="88942" y="16456"/>
                  </a:lnTo>
                  <a:lnTo>
                    <a:pt x="77139" y="16407"/>
                  </a:lnTo>
                  <a:lnTo>
                    <a:pt x="65612" y="15756"/>
                  </a:lnTo>
                  <a:lnTo>
                    <a:pt x="54344" y="15324"/>
                  </a:lnTo>
                  <a:lnTo>
                    <a:pt x="43298" y="15557"/>
                  </a:lnTo>
                  <a:lnTo>
                    <a:pt x="32879" y="16385"/>
                  </a:lnTo>
                  <a:lnTo>
                    <a:pt x="22906" y="17489"/>
                  </a:lnTo>
                  <a:lnTo>
                    <a:pt x="12502" y="189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8844" y="421139"/>
              <a:ext cx="87623" cy="106922"/>
            </a:xfrm>
            <a:custGeom>
              <a:avLst/>
              <a:gdLst/>
              <a:ahLst/>
              <a:cxnLst/>
              <a:rect l="0" t="0" r="0" b="0"/>
              <a:pathLst>
                <a:path w="87623" h="106922">
                  <a:moveTo>
                    <a:pt x="13922" y="0"/>
                  </a:moveTo>
                  <a:lnTo>
                    <a:pt x="10989" y="8802"/>
                  </a:lnTo>
                  <a:lnTo>
                    <a:pt x="8206" y="17148"/>
                  </a:lnTo>
                  <a:lnTo>
                    <a:pt x="5316" y="25847"/>
                  </a:lnTo>
                  <a:lnTo>
                    <a:pt x="2621" y="34968"/>
                  </a:lnTo>
                  <a:lnTo>
                    <a:pt x="753" y="44463"/>
                  </a:lnTo>
                  <a:lnTo>
                    <a:pt x="0" y="54255"/>
                  </a:lnTo>
                  <a:lnTo>
                    <a:pt x="486" y="64269"/>
                  </a:lnTo>
                  <a:lnTo>
                    <a:pt x="2336" y="74443"/>
                  </a:lnTo>
                  <a:lnTo>
                    <a:pt x="5477" y="84707"/>
                  </a:lnTo>
                  <a:lnTo>
                    <a:pt x="9857" y="94207"/>
                  </a:lnTo>
                  <a:lnTo>
                    <a:pt x="15539" y="101383"/>
                  </a:lnTo>
                  <a:lnTo>
                    <a:pt x="22427" y="105570"/>
                  </a:lnTo>
                  <a:lnTo>
                    <a:pt x="30151" y="106921"/>
                  </a:lnTo>
                  <a:lnTo>
                    <a:pt x="38174" y="105933"/>
                  </a:lnTo>
                  <a:lnTo>
                    <a:pt x="46155" y="103155"/>
                  </a:lnTo>
                  <a:lnTo>
                    <a:pt x="53799" y="98904"/>
                  </a:lnTo>
                  <a:lnTo>
                    <a:pt x="60780" y="93252"/>
                  </a:lnTo>
                  <a:lnTo>
                    <a:pt x="66987" y="86345"/>
                  </a:lnTo>
                  <a:lnTo>
                    <a:pt x="72324" y="78255"/>
                  </a:lnTo>
                  <a:lnTo>
                    <a:pt x="76618" y="68915"/>
                  </a:lnTo>
                  <a:lnTo>
                    <a:pt x="79879" y="58420"/>
                  </a:lnTo>
                  <a:lnTo>
                    <a:pt x="82262" y="47384"/>
                  </a:lnTo>
                  <a:lnTo>
                    <a:pt x="84212" y="35671"/>
                  </a:lnTo>
                  <a:lnTo>
                    <a:pt x="85900" y="21134"/>
                  </a:lnTo>
                  <a:lnTo>
                    <a:pt x="876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58051" y="400082"/>
              <a:ext cx="126343" cy="123844"/>
            </a:xfrm>
            <a:custGeom>
              <a:avLst/>
              <a:gdLst/>
              <a:ahLst/>
              <a:cxnLst/>
              <a:rect l="0" t="0" r="0" b="0"/>
              <a:pathLst>
                <a:path w="126343" h="123844">
                  <a:moveTo>
                    <a:pt x="0" y="73700"/>
                  </a:moveTo>
                  <a:lnTo>
                    <a:pt x="5868" y="79634"/>
                  </a:lnTo>
                  <a:lnTo>
                    <a:pt x="11432" y="85839"/>
                  </a:lnTo>
                  <a:lnTo>
                    <a:pt x="17232" y="92930"/>
                  </a:lnTo>
                  <a:lnTo>
                    <a:pt x="23312" y="100698"/>
                  </a:lnTo>
                  <a:lnTo>
                    <a:pt x="29642" y="108696"/>
                  </a:lnTo>
                  <a:lnTo>
                    <a:pt x="36120" y="116586"/>
                  </a:lnTo>
                  <a:lnTo>
                    <a:pt x="40950" y="122437"/>
                  </a:lnTo>
                  <a:lnTo>
                    <a:pt x="42014" y="123843"/>
                  </a:lnTo>
                  <a:lnTo>
                    <a:pt x="40124" y="121341"/>
                  </a:lnTo>
                  <a:lnTo>
                    <a:pt x="36672" y="115932"/>
                  </a:lnTo>
                  <a:lnTo>
                    <a:pt x="32991" y="108230"/>
                  </a:lnTo>
                  <a:lnTo>
                    <a:pt x="29790" y="98734"/>
                  </a:lnTo>
                  <a:lnTo>
                    <a:pt x="27438" y="87887"/>
                  </a:lnTo>
                  <a:lnTo>
                    <a:pt x="26209" y="76059"/>
                  </a:lnTo>
                  <a:lnTo>
                    <a:pt x="26123" y="63544"/>
                  </a:lnTo>
                  <a:lnTo>
                    <a:pt x="27348" y="50881"/>
                  </a:lnTo>
                  <a:lnTo>
                    <a:pt x="30287" y="38835"/>
                  </a:lnTo>
                  <a:lnTo>
                    <a:pt x="35001" y="27787"/>
                  </a:lnTo>
                  <a:lnTo>
                    <a:pt x="41267" y="18233"/>
                  </a:lnTo>
                  <a:lnTo>
                    <a:pt x="48759" y="10944"/>
                  </a:lnTo>
                  <a:lnTo>
                    <a:pt x="57166" y="6115"/>
                  </a:lnTo>
                  <a:lnTo>
                    <a:pt x="66354" y="3311"/>
                  </a:lnTo>
                  <a:lnTo>
                    <a:pt x="77574" y="1475"/>
                  </a:lnTo>
                  <a:lnTo>
                    <a:pt x="95161" y="4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94922" y="388891"/>
              <a:ext cx="157928" cy="173060"/>
            </a:xfrm>
            <a:custGeom>
              <a:avLst/>
              <a:gdLst/>
              <a:ahLst/>
              <a:cxnLst/>
              <a:rect l="0" t="0" r="0" b="0"/>
              <a:pathLst>
                <a:path w="157928" h="173060">
                  <a:moveTo>
                    <a:pt x="0" y="63834"/>
                  </a:moveTo>
                  <a:lnTo>
                    <a:pt x="8801" y="66768"/>
                  </a:lnTo>
                  <a:lnTo>
                    <a:pt x="17148" y="69550"/>
                  </a:lnTo>
                  <a:lnTo>
                    <a:pt x="25851" y="72445"/>
                  </a:lnTo>
                  <a:lnTo>
                    <a:pt x="35145" y="75312"/>
                  </a:lnTo>
                  <a:lnTo>
                    <a:pt x="45288" y="77829"/>
                  </a:lnTo>
                  <a:lnTo>
                    <a:pt x="56324" y="79831"/>
                  </a:lnTo>
                  <a:lnTo>
                    <a:pt x="67818" y="80998"/>
                  </a:lnTo>
                  <a:lnTo>
                    <a:pt x="78992" y="80796"/>
                  </a:lnTo>
                  <a:lnTo>
                    <a:pt x="89419" y="79053"/>
                  </a:lnTo>
                  <a:lnTo>
                    <a:pt x="98705" y="75593"/>
                  </a:lnTo>
                  <a:lnTo>
                    <a:pt x="106337" y="70071"/>
                  </a:lnTo>
                  <a:lnTo>
                    <a:pt x="112197" y="62512"/>
                  </a:lnTo>
                  <a:lnTo>
                    <a:pt x="116166" y="53540"/>
                  </a:lnTo>
                  <a:lnTo>
                    <a:pt x="117946" y="44148"/>
                  </a:lnTo>
                  <a:lnTo>
                    <a:pt x="117586" y="34956"/>
                  </a:lnTo>
                  <a:lnTo>
                    <a:pt x="115245" y="26348"/>
                  </a:lnTo>
                  <a:lnTo>
                    <a:pt x="111017" y="18647"/>
                  </a:lnTo>
                  <a:lnTo>
                    <a:pt x="105139" y="11926"/>
                  </a:lnTo>
                  <a:lnTo>
                    <a:pt x="97941" y="6397"/>
                  </a:lnTo>
                  <a:lnTo>
                    <a:pt x="89748" y="2498"/>
                  </a:lnTo>
                  <a:lnTo>
                    <a:pt x="80838" y="326"/>
                  </a:lnTo>
                  <a:lnTo>
                    <a:pt x="71587" y="0"/>
                  </a:lnTo>
                  <a:lnTo>
                    <a:pt x="62456" y="1826"/>
                  </a:lnTo>
                  <a:lnTo>
                    <a:pt x="53692" y="5763"/>
                  </a:lnTo>
                  <a:lnTo>
                    <a:pt x="45504" y="11660"/>
                  </a:lnTo>
                  <a:lnTo>
                    <a:pt x="38149" y="19430"/>
                  </a:lnTo>
                  <a:lnTo>
                    <a:pt x="31688" y="28844"/>
                  </a:lnTo>
                  <a:lnTo>
                    <a:pt x="26179" y="39739"/>
                  </a:lnTo>
                  <a:lnTo>
                    <a:pt x="21768" y="52100"/>
                  </a:lnTo>
                  <a:lnTo>
                    <a:pt x="18434" y="65775"/>
                  </a:lnTo>
                  <a:lnTo>
                    <a:pt x="16176" y="80193"/>
                  </a:lnTo>
                  <a:lnTo>
                    <a:pt x="15101" y="94484"/>
                  </a:lnTo>
                  <a:lnTo>
                    <a:pt x="15164" y="108162"/>
                  </a:lnTo>
                  <a:lnTo>
                    <a:pt x="16510" y="120955"/>
                  </a:lnTo>
                  <a:lnTo>
                    <a:pt x="19541" y="132628"/>
                  </a:lnTo>
                  <a:lnTo>
                    <a:pt x="24327" y="143173"/>
                  </a:lnTo>
                  <a:lnTo>
                    <a:pt x="30813" y="152424"/>
                  </a:lnTo>
                  <a:lnTo>
                    <a:pt x="38986" y="159975"/>
                  </a:lnTo>
                  <a:lnTo>
                    <a:pt x="48665" y="165757"/>
                  </a:lnTo>
                  <a:lnTo>
                    <a:pt x="59400" y="169829"/>
                  </a:lnTo>
                  <a:lnTo>
                    <a:pt x="70589" y="172204"/>
                  </a:lnTo>
                  <a:lnTo>
                    <a:pt x="81850" y="173059"/>
                  </a:lnTo>
                  <a:lnTo>
                    <a:pt x="93020" y="172516"/>
                  </a:lnTo>
                  <a:lnTo>
                    <a:pt x="104052" y="170565"/>
                  </a:lnTo>
                  <a:lnTo>
                    <a:pt x="114941" y="167339"/>
                  </a:lnTo>
                  <a:lnTo>
                    <a:pt x="125256" y="163377"/>
                  </a:lnTo>
                  <a:lnTo>
                    <a:pt x="135148" y="159152"/>
                  </a:lnTo>
                  <a:lnTo>
                    <a:pt x="145486" y="154295"/>
                  </a:lnTo>
                  <a:lnTo>
                    <a:pt x="157927" y="1480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73948" y="29479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0125"/>
                  </a:lnTo>
                  <a:lnTo>
                    <a:pt x="0" y="24732"/>
                  </a:lnTo>
                  <a:lnTo>
                    <a:pt x="0" y="42030"/>
                  </a:lnTo>
                  <a:lnTo>
                    <a:pt x="0" y="61285"/>
                  </a:lnTo>
                  <a:lnTo>
                    <a:pt x="0" y="81546"/>
                  </a:lnTo>
                  <a:lnTo>
                    <a:pt x="0" y="101509"/>
                  </a:lnTo>
                  <a:lnTo>
                    <a:pt x="0" y="120480"/>
                  </a:lnTo>
                  <a:lnTo>
                    <a:pt x="0" y="138483"/>
                  </a:lnTo>
                  <a:lnTo>
                    <a:pt x="0" y="155951"/>
                  </a:lnTo>
                  <a:lnTo>
                    <a:pt x="0" y="173214"/>
                  </a:lnTo>
                  <a:lnTo>
                    <a:pt x="0" y="190262"/>
                  </a:lnTo>
                  <a:lnTo>
                    <a:pt x="0" y="208798"/>
                  </a:lnTo>
                  <a:lnTo>
                    <a:pt x="0" y="23381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61403" y="204331"/>
              <a:ext cx="232913" cy="216809"/>
            </a:xfrm>
            <a:custGeom>
              <a:avLst/>
              <a:gdLst/>
              <a:ahLst/>
              <a:cxnLst/>
              <a:rect l="0" t="0" r="0" b="0"/>
              <a:pathLst>
                <a:path w="232913" h="216809">
                  <a:moveTo>
                    <a:pt x="7260" y="111523"/>
                  </a:moveTo>
                  <a:lnTo>
                    <a:pt x="4393" y="102655"/>
                  </a:lnTo>
                  <a:lnTo>
                    <a:pt x="2251" y="93668"/>
                  </a:lnTo>
                  <a:lnTo>
                    <a:pt x="662" y="83687"/>
                  </a:lnTo>
                  <a:lnTo>
                    <a:pt x="0" y="73224"/>
                  </a:lnTo>
                  <a:lnTo>
                    <a:pt x="1096" y="63358"/>
                  </a:lnTo>
                  <a:lnTo>
                    <a:pt x="4254" y="54655"/>
                  </a:lnTo>
                  <a:lnTo>
                    <a:pt x="9143" y="47021"/>
                  </a:lnTo>
                  <a:lnTo>
                    <a:pt x="15100" y="39981"/>
                  </a:lnTo>
                  <a:lnTo>
                    <a:pt x="21626" y="33179"/>
                  </a:lnTo>
                  <a:lnTo>
                    <a:pt x="28598" y="26593"/>
                  </a:lnTo>
                  <a:lnTo>
                    <a:pt x="36175" y="20456"/>
                  </a:lnTo>
                  <a:lnTo>
                    <a:pt x="44420" y="14881"/>
                  </a:lnTo>
                  <a:lnTo>
                    <a:pt x="53430" y="9999"/>
                  </a:lnTo>
                  <a:lnTo>
                    <a:pt x="63395" y="6025"/>
                  </a:lnTo>
                  <a:lnTo>
                    <a:pt x="74328" y="2990"/>
                  </a:lnTo>
                  <a:lnTo>
                    <a:pt x="86096" y="936"/>
                  </a:lnTo>
                  <a:lnTo>
                    <a:pt x="98520" y="0"/>
                  </a:lnTo>
                  <a:lnTo>
                    <a:pt x="111428" y="151"/>
                  </a:lnTo>
                  <a:lnTo>
                    <a:pt x="124518" y="1388"/>
                  </a:lnTo>
                  <a:lnTo>
                    <a:pt x="137379" y="3812"/>
                  </a:lnTo>
                  <a:lnTo>
                    <a:pt x="149800" y="7369"/>
                  </a:lnTo>
                  <a:lnTo>
                    <a:pt x="161598" y="11874"/>
                  </a:lnTo>
                  <a:lnTo>
                    <a:pt x="172528" y="17115"/>
                  </a:lnTo>
                  <a:lnTo>
                    <a:pt x="182548" y="22898"/>
                  </a:lnTo>
                  <a:lnTo>
                    <a:pt x="191769" y="29068"/>
                  </a:lnTo>
                  <a:lnTo>
                    <a:pt x="200357" y="35508"/>
                  </a:lnTo>
                  <a:lnTo>
                    <a:pt x="208463" y="42144"/>
                  </a:lnTo>
                  <a:lnTo>
                    <a:pt x="215892" y="49244"/>
                  </a:lnTo>
                  <a:lnTo>
                    <a:pt x="222130" y="57382"/>
                  </a:lnTo>
                  <a:lnTo>
                    <a:pt x="226988" y="66784"/>
                  </a:lnTo>
                  <a:lnTo>
                    <a:pt x="230419" y="77202"/>
                  </a:lnTo>
                  <a:lnTo>
                    <a:pt x="232356" y="88112"/>
                  </a:lnTo>
                  <a:lnTo>
                    <a:pt x="232912" y="99154"/>
                  </a:lnTo>
                  <a:lnTo>
                    <a:pt x="232167" y="110160"/>
                  </a:lnTo>
                  <a:lnTo>
                    <a:pt x="230080" y="121076"/>
                  </a:lnTo>
                  <a:lnTo>
                    <a:pt x="226754" y="131892"/>
                  </a:lnTo>
                  <a:lnTo>
                    <a:pt x="222404" y="142459"/>
                  </a:lnTo>
                  <a:lnTo>
                    <a:pt x="217268" y="152489"/>
                  </a:lnTo>
                  <a:lnTo>
                    <a:pt x="211547" y="161863"/>
                  </a:lnTo>
                  <a:lnTo>
                    <a:pt x="205079" y="170464"/>
                  </a:lnTo>
                  <a:lnTo>
                    <a:pt x="197374" y="178096"/>
                  </a:lnTo>
                  <a:lnTo>
                    <a:pt x="188270" y="184748"/>
                  </a:lnTo>
                  <a:lnTo>
                    <a:pt x="178126" y="190601"/>
                  </a:lnTo>
                  <a:lnTo>
                    <a:pt x="166437" y="196613"/>
                  </a:lnTo>
                  <a:lnTo>
                    <a:pt x="149940" y="204431"/>
                  </a:lnTo>
                  <a:lnTo>
                    <a:pt x="123073" y="216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26590" y="405214"/>
              <a:ext cx="178986" cy="153703"/>
            </a:xfrm>
            <a:custGeom>
              <a:avLst/>
              <a:gdLst/>
              <a:ahLst/>
              <a:cxnLst/>
              <a:rect l="0" t="0" r="0" b="0"/>
              <a:pathLst>
                <a:path w="178986" h="153703">
                  <a:moveTo>
                    <a:pt x="0" y="68568"/>
                  </a:moveTo>
                  <a:lnTo>
                    <a:pt x="5935" y="74368"/>
                  </a:lnTo>
                  <a:lnTo>
                    <a:pt x="12139" y="79293"/>
                  </a:lnTo>
                  <a:lnTo>
                    <a:pt x="19240" y="83791"/>
                  </a:lnTo>
                  <a:lnTo>
                    <a:pt x="27353" y="87839"/>
                  </a:lnTo>
                  <a:lnTo>
                    <a:pt x="36648" y="91204"/>
                  </a:lnTo>
                  <a:lnTo>
                    <a:pt x="47095" y="93808"/>
                  </a:lnTo>
                  <a:lnTo>
                    <a:pt x="58521" y="95562"/>
                  </a:lnTo>
                  <a:lnTo>
                    <a:pt x="70707" y="96292"/>
                  </a:lnTo>
                  <a:lnTo>
                    <a:pt x="83447" y="96001"/>
                  </a:lnTo>
                  <a:lnTo>
                    <a:pt x="96253" y="94670"/>
                  </a:lnTo>
                  <a:lnTo>
                    <a:pt x="108390" y="92181"/>
                  </a:lnTo>
                  <a:lnTo>
                    <a:pt x="119503" y="88572"/>
                  </a:lnTo>
                  <a:lnTo>
                    <a:pt x="129269" y="83692"/>
                  </a:lnTo>
                  <a:lnTo>
                    <a:pt x="137231" y="77135"/>
                  </a:lnTo>
                  <a:lnTo>
                    <a:pt x="143312" y="68838"/>
                  </a:lnTo>
                  <a:lnTo>
                    <a:pt x="147261" y="59182"/>
                  </a:lnTo>
                  <a:lnTo>
                    <a:pt x="148496" y="48791"/>
                  </a:lnTo>
                  <a:lnTo>
                    <a:pt x="146957" y="38110"/>
                  </a:lnTo>
                  <a:lnTo>
                    <a:pt x="143010" y="27687"/>
                  </a:lnTo>
                  <a:lnTo>
                    <a:pt x="137165" y="18228"/>
                  </a:lnTo>
                  <a:lnTo>
                    <a:pt x="129905" y="10040"/>
                  </a:lnTo>
                  <a:lnTo>
                    <a:pt x="121628" y="3714"/>
                  </a:lnTo>
                  <a:lnTo>
                    <a:pt x="112637" y="271"/>
                  </a:lnTo>
                  <a:lnTo>
                    <a:pt x="103154" y="0"/>
                  </a:lnTo>
                  <a:lnTo>
                    <a:pt x="93502" y="2734"/>
                  </a:lnTo>
                  <a:lnTo>
                    <a:pt x="84095" y="8215"/>
                  </a:lnTo>
                  <a:lnTo>
                    <a:pt x="75151" y="16004"/>
                  </a:lnTo>
                  <a:lnTo>
                    <a:pt x="67179" y="25432"/>
                  </a:lnTo>
                  <a:lnTo>
                    <a:pt x="61035" y="35727"/>
                  </a:lnTo>
                  <a:lnTo>
                    <a:pt x="57017" y="46381"/>
                  </a:lnTo>
                  <a:lnTo>
                    <a:pt x="54947" y="57140"/>
                  </a:lnTo>
                  <a:lnTo>
                    <a:pt x="54455" y="67896"/>
                  </a:lnTo>
                  <a:lnTo>
                    <a:pt x="55161" y="78612"/>
                  </a:lnTo>
                  <a:lnTo>
                    <a:pt x="56903" y="89285"/>
                  </a:lnTo>
                  <a:lnTo>
                    <a:pt x="59733" y="99918"/>
                  </a:lnTo>
                  <a:lnTo>
                    <a:pt x="63603" y="110511"/>
                  </a:lnTo>
                  <a:lnTo>
                    <a:pt x="68674" y="120746"/>
                  </a:lnTo>
                  <a:lnTo>
                    <a:pt x="75366" y="130013"/>
                  </a:lnTo>
                  <a:lnTo>
                    <a:pt x="83758" y="138050"/>
                  </a:lnTo>
                  <a:lnTo>
                    <a:pt x="93479" y="144599"/>
                  </a:lnTo>
                  <a:lnTo>
                    <a:pt x="103914" y="149248"/>
                  </a:lnTo>
                  <a:lnTo>
                    <a:pt x="114629" y="151970"/>
                  </a:lnTo>
                  <a:lnTo>
                    <a:pt x="125340" y="153186"/>
                  </a:lnTo>
                  <a:lnTo>
                    <a:pt x="137087" y="153702"/>
                  </a:lnTo>
                  <a:lnTo>
                    <a:pt x="153130" y="153564"/>
                  </a:lnTo>
                  <a:lnTo>
                    <a:pt x="178985" y="1527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18171" y="426504"/>
              <a:ext cx="113747" cy="151905"/>
            </a:xfrm>
            <a:custGeom>
              <a:avLst/>
              <a:gdLst/>
              <a:ahLst/>
              <a:cxnLst/>
              <a:rect l="0" t="0" r="0" b="0"/>
              <a:pathLst>
                <a:path w="113747" h="151905">
                  <a:moveTo>
                    <a:pt x="8461" y="78863"/>
                  </a:moveTo>
                  <a:lnTo>
                    <a:pt x="8528" y="90532"/>
                  </a:lnTo>
                  <a:lnTo>
                    <a:pt x="9168" y="101020"/>
                  </a:lnTo>
                  <a:lnTo>
                    <a:pt x="10464" y="111322"/>
                  </a:lnTo>
                  <a:lnTo>
                    <a:pt x="12324" y="121623"/>
                  </a:lnTo>
                  <a:lnTo>
                    <a:pt x="14641" y="131967"/>
                  </a:lnTo>
                  <a:lnTo>
                    <a:pt x="17277" y="142283"/>
                  </a:lnTo>
                  <a:lnTo>
                    <a:pt x="19076" y="149970"/>
                  </a:lnTo>
                  <a:lnTo>
                    <a:pt x="18622" y="151904"/>
                  </a:lnTo>
                  <a:lnTo>
                    <a:pt x="16212" y="149265"/>
                  </a:lnTo>
                  <a:lnTo>
                    <a:pt x="12709" y="143522"/>
                  </a:lnTo>
                  <a:lnTo>
                    <a:pt x="9150" y="135478"/>
                  </a:lnTo>
                  <a:lnTo>
                    <a:pt x="6104" y="125696"/>
                  </a:lnTo>
                  <a:lnTo>
                    <a:pt x="3726" y="114630"/>
                  </a:lnTo>
                  <a:lnTo>
                    <a:pt x="1966" y="102641"/>
                  </a:lnTo>
                  <a:lnTo>
                    <a:pt x="710" y="90007"/>
                  </a:lnTo>
                  <a:lnTo>
                    <a:pt x="0" y="77092"/>
                  </a:lnTo>
                  <a:lnTo>
                    <a:pt x="39" y="64344"/>
                  </a:lnTo>
                  <a:lnTo>
                    <a:pt x="889" y="52000"/>
                  </a:lnTo>
                  <a:lnTo>
                    <a:pt x="2950" y="40423"/>
                  </a:lnTo>
                  <a:lnTo>
                    <a:pt x="7000" y="30173"/>
                  </a:lnTo>
                  <a:lnTo>
                    <a:pt x="13287" y="21432"/>
                  </a:lnTo>
                  <a:lnTo>
                    <a:pt x="21596" y="14223"/>
                  </a:lnTo>
                  <a:lnTo>
                    <a:pt x="31532" y="8589"/>
                  </a:lnTo>
                  <a:lnTo>
                    <a:pt x="42686" y="4393"/>
                  </a:lnTo>
                  <a:lnTo>
                    <a:pt x="54496" y="1562"/>
                  </a:lnTo>
                  <a:lnTo>
                    <a:pt x="67622" y="0"/>
                  </a:lnTo>
                  <a:lnTo>
                    <a:pt x="85446" y="682"/>
                  </a:lnTo>
                  <a:lnTo>
                    <a:pt x="113746" y="5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35200" y="193017"/>
              <a:ext cx="123060" cy="396579"/>
            </a:xfrm>
            <a:custGeom>
              <a:avLst/>
              <a:gdLst/>
              <a:ahLst/>
              <a:cxnLst/>
              <a:rect l="0" t="0" r="0" b="0"/>
              <a:pathLst>
                <a:path w="123060" h="396579">
                  <a:moveTo>
                    <a:pt x="38831" y="396578"/>
                  </a:moveTo>
                  <a:lnTo>
                    <a:pt x="38764" y="382044"/>
                  </a:lnTo>
                  <a:lnTo>
                    <a:pt x="38124" y="369413"/>
                  </a:lnTo>
                  <a:lnTo>
                    <a:pt x="36827" y="357503"/>
                  </a:lnTo>
                  <a:lnTo>
                    <a:pt x="34967" y="345849"/>
                  </a:lnTo>
                  <a:lnTo>
                    <a:pt x="32651" y="334008"/>
                  </a:lnTo>
                  <a:lnTo>
                    <a:pt x="29989" y="321763"/>
                  </a:lnTo>
                  <a:lnTo>
                    <a:pt x="27238" y="308922"/>
                  </a:lnTo>
                  <a:lnTo>
                    <a:pt x="24779" y="295235"/>
                  </a:lnTo>
                  <a:lnTo>
                    <a:pt x="22797" y="280653"/>
                  </a:lnTo>
                  <a:lnTo>
                    <a:pt x="21298" y="265283"/>
                  </a:lnTo>
                  <a:lnTo>
                    <a:pt x="20210" y="249288"/>
                  </a:lnTo>
                  <a:lnTo>
                    <a:pt x="19437" y="232826"/>
                  </a:lnTo>
                  <a:lnTo>
                    <a:pt x="18729" y="216026"/>
                  </a:lnTo>
                  <a:lnTo>
                    <a:pt x="17714" y="198989"/>
                  </a:lnTo>
                  <a:lnTo>
                    <a:pt x="16210" y="181793"/>
                  </a:lnTo>
                  <a:lnTo>
                    <a:pt x="14215" y="164652"/>
                  </a:lnTo>
                  <a:lnTo>
                    <a:pt x="11805" y="147911"/>
                  </a:lnTo>
                  <a:lnTo>
                    <a:pt x="9076" y="131722"/>
                  </a:lnTo>
                  <a:lnTo>
                    <a:pt x="6279" y="116071"/>
                  </a:lnTo>
                  <a:lnTo>
                    <a:pt x="3789" y="100867"/>
                  </a:lnTo>
                  <a:lnTo>
                    <a:pt x="1790" y="86012"/>
                  </a:lnTo>
                  <a:lnTo>
                    <a:pt x="449" y="71577"/>
                  </a:lnTo>
                  <a:lnTo>
                    <a:pt x="0" y="57796"/>
                  </a:lnTo>
                  <a:lnTo>
                    <a:pt x="486" y="44755"/>
                  </a:lnTo>
                  <a:lnTo>
                    <a:pt x="2118" y="32708"/>
                  </a:lnTo>
                  <a:lnTo>
                    <a:pt x="5341" y="22142"/>
                  </a:lnTo>
                  <a:lnTo>
                    <a:pt x="10256" y="13198"/>
                  </a:lnTo>
                  <a:lnTo>
                    <a:pt x="16827" y="6194"/>
                  </a:lnTo>
                  <a:lnTo>
                    <a:pt x="25058" y="1762"/>
                  </a:lnTo>
                  <a:lnTo>
                    <a:pt x="34776" y="0"/>
                  </a:lnTo>
                  <a:lnTo>
                    <a:pt x="45536" y="410"/>
                  </a:lnTo>
                  <a:lnTo>
                    <a:pt x="56743" y="2195"/>
                  </a:lnTo>
                  <a:lnTo>
                    <a:pt x="68007" y="4767"/>
                  </a:lnTo>
                  <a:lnTo>
                    <a:pt x="78838" y="8099"/>
                  </a:lnTo>
                  <a:lnTo>
                    <a:pt x="88578" y="12611"/>
                  </a:lnTo>
                  <a:lnTo>
                    <a:pt x="96973" y="18444"/>
                  </a:lnTo>
                  <a:lnTo>
                    <a:pt x="103968" y="25017"/>
                  </a:lnTo>
                  <a:lnTo>
                    <a:pt x="110208" y="31825"/>
                  </a:lnTo>
                  <a:lnTo>
                    <a:pt x="116240" y="39469"/>
                  </a:lnTo>
                  <a:lnTo>
                    <a:pt x="123059" y="491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10860" y="41061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8" y="1999"/>
                  </a:lnTo>
                  <a:lnTo>
                    <a:pt x="83404" y="3686"/>
                  </a:lnTo>
                  <a:lnTo>
                    <a:pt x="72412" y="5354"/>
                  </a:lnTo>
                  <a:lnTo>
                    <a:pt x="60783" y="6767"/>
                  </a:lnTo>
                  <a:lnTo>
                    <a:pt x="48974" y="7868"/>
                  </a:lnTo>
                  <a:lnTo>
                    <a:pt x="36653" y="8799"/>
                  </a:lnTo>
                  <a:lnTo>
                    <a:pt x="21617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25755" y="410374"/>
              <a:ext cx="137790" cy="159565"/>
            </a:xfrm>
            <a:custGeom>
              <a:avLst/>
              <a:gdLst/>
              <a:ahLst/>
              <a:cxnLst/>
              <a:rect l="0" t="0" r="0" b="0"/>
              <a:pathLst>
                <a:path w="137790" h="159565">
                  <a:moveTo>
                    <a:pt x="918" y="73936"/>
                  </a:moveTo>
                  <a:lnTo>
                    <a:pt x="9787" y="76803"/>
                  </a:lnTo>
                  <a:lnTo>
                    <a:pt x="18773" y="78945"/>
                  </a:lnTo>
                  <a:lnTo>
                    <a:pt x="28760" y="80539"/>
                  </a:lnTo>
                  <a:lnTo>
                    <a:pt x="39395" y="81374"/>
                  </a:lnTo>
                  <a:lnTo>
                    <a:pt x="49910" y="80926"/>
                  </a:lnTo>
                  <a:lnTo>
                    <a:pt x="59857" y="79012"/>
                  </a:lnTo>
                  <a:lnTo>
                    <a:pt x="68971" y="75603"/>
                  </a:lnTo>
                  <a:lnTo>
                    <a:pt x="77010" y="70646"/>
                  </a:lnTo>
                  <a:lnTo>
                    <a:pt x="83958" y="64274"/>
                  </a:lnTo>
                  <a:lnTo>
                    <a:pt x="89638" y="56742"/>
                  </a:lnTo>
                  <a:lnTo>
                    <a:pt x="93638" y="48325"/>
                  </a:lnTo>
                  <a:lnTo>
                    <a:pt x="95877" y="39269"/>
                  </a:lnTo>
                  <a:lnTo>
                    <a:pt x="96247" y="30090"/>
                  </a:lnTo>
                  <a:lnTo>
                    <a:pt x="94452" y="21541"/>
                  </a:lnTo>
                  <a:lnTo>
                    <a:pt x="90534" y="13989"/>
                  </a:lnTo>
                  <a:lnTo>
                    <a:pt x="84650" y="7769"/>
                  </a:lnTo>
                  <a:lnTo>
                    <a:pt x="76890" y="3339"/>
                  </a:lnTo>
                  <a:lnTo>
                    <a:pt x="67496" y="774"/>
                  </a:lnTo>
                  <a:lnTo>
                    <a:pt x="57123" y="0"/>
                  </a:lnTo>
                  <a:lnTo>
                    <a:pt x="46710" y="984"/>
                  </a:lnTo>
                  <a:lnTo>
                    <a:pt x="36791" y="3540"/>
                  </a:lnTo>
                  <a:lnTo>
                    <a:pt x="27678" y="7694"/>
                  </a:lnTo>
                  <a:lnTo>
                    <a:pt x="19629" y="13754"/>
                  </a:lnTo>
                  <a:lnTo>
                    <a:pt x="12671" y="21720"/>
                  </a:lnTo>
                  <a:lnTo>
                    <a:pt x="6981" y="31321"/>
                  </a:lnTo>
                  <a:lnTo>
                    <a:pt x="2974" y="42207"/>
                  </a:lnTo>
                  <a:lnTo>
                    <a:pt x="719" y="54043"/>
                  </a:lnTo>
                  <a:lnTo>
                    <a:pt x="0" y="66395"/>
                  </a:lnTo>
                  <a:lnTo>
                    <a:pt x="496" y="78753"/>
                  </a:lnTo>
                  <a:lnTo>
                    <a:pt x="1909" y="90833"/>
                  </a:lnTo>
                  <a:lnTo>
                    <a:pt x="4314" y="102401"/>
                  </a:lnTo>
                  <a:lnTo>
                    <a:pt x="8129" y="113176"/>
                  </a:lnTo>
                  <a:lnTo>
                    <a:pt x="13473" y="123088"/>
                  </a:lnTo>
                  <a:lnTo>
                    <a:pt x="20180" y="132066"/>
                  </a:lnTo>
                  <a:lnTo>
                    <a:pt x="27977" y="139959"/>
                  </a:lnTo>
                  <a:lnTo>
                    <a:pt x="36598" y="146781"/>
                  </a:lnTo>
                  <a:lnTo>
                    <a:pt x="45980" y="152364"/>
                  </a:lnTo>
                  <a:lnTo>
                    <a:pt x="56255" y="156291"/>
                  </a:lnTo>
                  <a:lnTo>
                    <a:pt x="67415" y="158493"/>
                  </a:lnTo>
                  <a:lnTo>
                    <a:pt x="79112" y="159342"/>
                  </a:lnTo>
                  <a:lnTo>
                    <a:pt x="92093" y="159564"/>
                  </a:lnTo>
                  <a:lnTo>
                    <a:pt x="109733" y="159178"/>
                  </a:lnTo>
                  <a:lnTo>
                    <a:pt x="137789" y="158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94113" y="427069"/>
              <a:ext cx="116831" cy="151872"/>
            </a:xfrm>
            <a:custGeom>
              <a:avLst/>
              <a:gdLst/>
              <a:ahLst/>
              <a:cxnLst/>
              <a:rect l="0" t="0" r="0" b="0"/>
              <a:pathLst>
                <a:path w="116831" h="151872">
                  <a:moveTo>
                    <a:pt x="85244" y="4599"/>
                  </a:moveTo>
                  <a:lnTo>
                    <a:pt x="76443" y="1799"/>
                  </a:lnTo>
                  <a:lnTo>
                    <a:pt x="68096" y="297"/>
                  </a:lnTo>
                  <a:lnTo>
                    <a:pt x="59402" y="0"/>
                  </a:lnTo>
                  <a:lnTo>
                    <a:pt x="50454" y="1025"/>
                  </a:lnTo>
                  <a:lnTo>
                    <a:pt x="41607" y="3789"/>
                  </a:lnTo>
                  <a:lnTo>
                    <a:pt x="33073" y="8369"/>
                  </a:lnTo>
                  <a:lnTo>
                    <a:pt x="25057" y="14703"/>
                  </a:lnTo>
                  <a:lnTo>
                    <a:pt x="17828" y="22767"/>
                  </a:lnTo>
                  <a:lnTo>
                    <a:pt x="11460" y="32374"/>
                  </a:lnTo>
                  <a:lnTo>
                    <a:pt x="6185" y="43230"/>
                  </a:lnTo>
                  <a:lnTo>
                    <a:pt x="2466" y="55031"/>
                  </a:lnTo>
                  <a:lnTo>
                    <a:pt x="413" y="67517"/>
                  </a:lnTo>
                  <a:lnTo>
                    <a:pt x="0" y="80322"/>
                  </a:lnTo>
                  <a:lnTo>
                    <a:pt x="1235" y="92992"/>
                  </a:lnTo>
                  <a:lnTo>
                    <a:pt x="3962" y="105280"/>
                  </a:lnTo>
                  <a:lnTo>
                    <a:pt x="8233" y="116819"/>
                  </a:lnTo>
                  <a:lnTo>
                    <a:pt x="14372" y="127043"/>
                  </a:lnTo>
                  <a:lnTo>
                    <a:pt x="22386" y="135762"/>
                  </a:lnTo>
                  <a:lnTo>
                    <a:pt x="31851" y="142786"/>
                  </a:lnTo>
                  <a:lnTo>
                    <a:pt x="42113" y="147764"/>
                  </a:lnTo>
                  <a:lnTo>
                    <a:pt x="52711" y="150705"/>
                  </a:lnTo>
                  <a:lnTo>
                    <a:pt x="63344" y="151871"/>
                  </a:lnTo>
                  <a:lnTo>
                    <a:pt x="75029" y="151604"/>
                  </a:lnTo>
                  <a:lnTo>
                    <a:pt x="91022" y="148766"/>
                  </a:lnTo>
                  <a:lnTo>
                    <a:pt x="116830" y="141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85043" y="273740"/>
              <a:ext cx="10129" cy="315856"/>
            </a:xfrm>
            <a:custGeom>
              <a:avLst/>
              <a:gdLst/>
              <a:ahLst/>
              <a:cxnLst/>
              <a:rect l="0" t="0" r="0" b="0"/>
              <a:pathLst>
                <a:path w="10129" h="315856">
                  <a:moveTo>
                    <a:pt x="10128" y="0"/>
                  </a:moveTo>
                  <a:lnTo>
                    <a:pt x="10123" y="8674"/>
                  </a:lnTo>
                  <a:lnTo>
                    <a:pt x="9950" y="21022"/>
                  </a:lnTo>
                  <a:lnTo>
                    <a:pt x="9302" y="35200"/>
                  </a:lnTo>
                  <a:lnTo>
                    <a:pt x="8053" y="50463"/>
                  </a:lnTo>
                  <a:lnTo>
                    <a:pt x="6400" y="66448"/>
                  </a:lnTo>
                  <a:lnTo>
                    <a:pt x="4752" y="82930"/>
                  </a:lnTo>
                  <a:lnTo>
                    <a:pt x="3350" y="99754"/>
                  </a:lnTo>
                  <a:lnTo>
                    <a:pt x="2257" y="116812"/>
                  </a:lnTo>
                  <a:lnTo>
                    <a:pt x="1449" y="134030"/>
                  </a:lnTo>
                  <a:lnTo>
                    <a:pt x="871" y="151352"/>
                  </a:lnTo>
                  <a:lnTo>
                    <a:pt x="466" y="168578"/>
                  </a:lnTo>
                  <a:lnTo>
                    <a:pt x="186" y="185378"/>
                  </a:lnTo>
                  <a:lnTo>
                    <a:pt x="0" y="201606"/>
                  </a:lnTo>
                  <a:lnTo>
                    <a:pt x="43" y="217283"/>
                  </a:lnTo>
                  <a:lnTo>
                    <a:pt x="604" y="232505"/>
                  </a:lnTo>
                  <a:lnTo>
                    <a:pt x="1793" y="247363"/>
                  </a:lnTo>
                  <a:lnTo>
                    <a:pt x="3415" y="261539"/>
                  </a:lnTo>
                  <a:lnTo>
                    <a:pt x="5211" y="275800"/>
                  </a:lnTo>
                  <a:lnTo>
                    <a:pt x="7340" y="292519"/>
                  </a:lnTo>
                  <a:lnTo>
                    <a:pt x="101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79357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201702" y="7662"/>
                  </a:lnTo>
                  <a:lnTo>
                    <a:pt x="192715" y="5520"/>
                  </a:lnTo>
                  <a:lnTo>
                    <a:pt x="182720" y="3917"/>
                  </a:lnTo>
                  <a:lnTo>
                    <a:pt x="171739" y="2736"/>
                  </a:lnTo>
                  <a:lnTo>
                    <a:pt x="159928" y="1887"/>
                  </a:lnTo>
                  <a:lnTo>
                    <a:pt x="147469" y="1290"/>
                  </a:lnTo>
                  <a:lnTo>
                    <a:pt x="134531" y="876"/>
                  </a:lnTo>
                  <a:lnTo>
                    <a:pt x="121250" y="591"/>
                  </a:lnTo>
                  <a:lnTo>
                    <a:pt x="107724" y="398"/>
                  </a:lnTo>
                  <a:lnTo>
                    <a:pt x="93863" y="267"/>
                  </a:lnTo>
                  <a:lnTo>
                    <a:pt x="79413" y="179"/>
                  </a:lnTo>
                  <a:lnTo>
                    <a:pt x="64303" y="120"/>
                  </a:lnTo>
                  <a:lnTo>
                    <a:pt x="49353" y="80"/>
                  </a:lnTo>
                  <a:lnTo>
                    <a:pt x="34710" y="49"/>
                  </a:lnTo>
                  <a:lnTo>
                    <a:pt x="19086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9482" y="30532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59"/>
                  </a:lnTo>
                  <a:lnTo>
                    <a:pt x="2736" y="42872"/>
                  </a:lnTo>
                  <a:lnTo>
                    <a:pt x="1887" y="57648"/>
                  </a:lnTo>
                  <a:lnTo>
                    <a:pt x="1290" y="74022"/>
                  </a:lnTo>
                  <a:lnTo>
                    <a:pt x="875" y="91536"/>
                  </a:lnTo>
                  <a:lnTo>
                    <a:pt x="591" y="109572"/>
                  </a:lnTo>
                  <a:lnTo>
                    <a:pt x="398" y="127732"/>
                  </a:lnTo>
                  <a:lnTo>
                    <a:pt x="267" y="145837"/>
                  </a:lnTo>
                  <a:lnTo>
                    <a:pt x="179" y="163831"/>
                  </a:lnTo>
                  <a:lnTo>
                    <a:pt x="119" y="181709"/>
                  </a:lnTo>
                  <a:lnTo>
                    <a:pt x="80" y="199326"/>
                  </a:lnTo>
                  <a:lnTo>
                    <a:pt x="53" y="216396"/>
                  </a:lnTo>
                  <a:lnTo>
                    <a:pt x="35" y="232794"/>
                  </a:lnTo>
                  <a:lnTo>
                    <a:pt x="23" y="248160"/>
                  </a:lnTo>
                  <a:lnTo>
                    <a:pt x="14" y="263423"/>
                  </a:lnTo>
                  <a:lnTo>
                    <a:pt x="7" y="28104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79440" y="263212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59629" y="5800"/>
                  </a:lnTo>
                  <a:lnTo>
                    <a:pt x="350642" y="10725"/>
                  </a:lnTo>
                  <a:lnTo>
                    <a:pt x="340643" y="15227"/>
                  </a:lnTo>
                  <a:lnTo>
                    <a:pt x="329489" y="19448"/>
                  </a:lnTo>
                  <a:lnTo>
                    <a:pt x="317029" y="23462"/>
                  </a:lnTo>
                  <a:lnTo>
                    <a:pt x="303317" y="27319"/>
                  </a:lnTo>
                  <a:lnTo>
                    <a:pt x="288554" y="30898"/>
                  </a:lnTo>
                  <a:lnTo>
                    <a:pt x="272977" y="33925"/>
                  </a:lnTo>
                  <a:lnTo>
                    <a:pt x="256799" y="36294"/>
                  </a:lnTo>
                  <a:lnTo>
                    <a:pt x="240192" y="38054"/>
                  </a:lnTo>
                  <a:lnTo>
                    <a:pt x="223286" y="39319"/>
                  </a:lnTo>
                  <a:lnTo>
                    <a:pt x="206172" y="40206"/>
                  </a:lnTo>
                  <a:lnTo>
                    <a:pt x="188918" y="40821"/>
                  </a:lnTo>
                  <a:lnTo>
                    <a:pt x="171567" y="41241"/>
                  </a:lnTo>
                  <a:lnTo>
                    <a:pt x="154156" y="41527"/>
                  </a:lnTo>
                  <a:lnTo>
                    <a:pt x="136870" y="41720"/>
                  </a:lnTo>
                  <a:lnTo>
                    <a:pt x="120030" y="41850"/>
                  </a:lnTo>
                  <a:lnTo>
                    <a:pt x="103780" y="41942"/>
                  </a:lnTo>
                  <a:lnTo>
                    <a:pt x="88257" y="42173"/>
                  </a:lnTo>
                  <a:lnTo>
                    <a:pt x="73672" y="42861"/>
                  </a:lnTo>
                  <a:lnTo>
                    <a:pt x="60055" y="44140"/>
                  </a:lnTo>
                  <a:lnTo>
                    <a:pt x="47534" y="46021"/>
                  </a:lnTo>
                  <a:lnTo>
                    <a:pt x="35096" y="48763"/>
                  </a:lnTo>
                  <a:lnTo>
                    <a:pt x="20528" y="537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27733" y="421228"/>
              <a:ext cx="151791" cy="162407"/>
            </a:xfrm>
            <a:custGeom>
              <a:avLst/>
              <a:gdLst/>
              <a:ahLst/>
              <a:cxnLst/>
              <a:rect l="0" t="0" r="0" b="0"/>
              <a:pathLst>
                <a:path w="151791" h="162407">
                  <a:moveTo>
                    <a:pt x="25448" y="63082"/>
                  </a:moveTo>
                  <a:lnTo>
                    <a:pt x="34316" y="65882"/>
                  </a:lnTo>
                  <a:lnTo>
                    <a:pt x="43303" y="67384"/>
                  </a:lnTo>
                  <a:lnTo>
                    <a:pt x="53289" y="67686"/>
                  </a:lnTo>
                  <a:lnTo>
                    <a:pt x="63924" y="66834"/>
                  </a:lnTo>
                  <a:lnTo>
                    <a:pt x="74439" y="64718"/>
                  </a:lnTo>
                  <a:lnTo>
                    <a:pt x="84378" y="61386"/>
                  </a:lnTo>
                  <a:lnTo>
                    <a:pt x="93146" y="56706"/>
                  </a:lnTo>
                  <a:lnTo>
                    <a:pt x="99889" y="50290"/>
                  </a:lnTo>
                  <a:lnTo>
                    <a:pt x="104329" y="42099"/>
                  </a:lnTo>
                  <a:lnTo>
                    <a:pt x="106359" y="32855"/>
                  </a:lnTo>
                  <a:lnTo>
                    <a:pt x="105766" y="23806"/>
                  </a:lnTo>
                  <a:lnTo>
                    <a:pt x="102698" y="15663"/>
                  </a:lnTo>
                  <a:lnTo>
                    <a:pt x="97404" y="8912"/>
                  </a:lnTo>
                  <a:lnTo>
                    <a:pt x="90048" y="4060"/>
                  </a:lnTo>
                  <a:lnTo>
                    <a:pt x="80925" y="1174"/>
                  </a:lnTo>
                  <a:lnTo>
                    <a:pt x="70565" y="0"/>
                  </a:lnTo>
                  <a:lnTo>
                    <a:pt x="59630" y="177"/>
                  </a:lnTo>
                  <a:lnTo>
                    <a:pt x="48548" y="1373"/>
                  </a:lnTo>
                  <a:lnTo>
                    <a:pt x="37838" y="3799"/>
                  </a:lnTo>
                  <a:lnTo>
                    <a:pt x="28179" y="8160"/>
                  </a:lnTo>
                  <a:lnTo>
                    <a:pt x="19839" y="14687"/>
                  </a:lnTo>
                  <a:lnTo>
                    <a:pt x="12900" y="23172"/>
                  </a:lnTo>
                  <a:lnTo>
                    <a:pt x="7448" y="33235"/>
                  </a:lnTo>
                  <a:lnTo>
                    <a:pt x="3379" y="44482"/>
                  </a:lnTo>
                  <a:lnTo>
                    <a:pt x="780" y="56422"/>
                  </a:lnTo>
                  <a:lnTo>
                    <a:pt x="0" y="68495"/>
                  </a:lnTo>
                  <a:lnTo>
                    <a:pt x="1066" y="80382"/>
                  </a:lnTo>
                  <a:lnTo>
                    <a:pt x="3728" y="91817"/>
                  </a:lnTo>
                  <a:lnTo>
                    <a:pt x="7649" y="102504"/>
                  </a:lnTo>
                  <a:lnTo>
                    <a:pt x="12506" y="112360"/>
                  </a:lnTo>
                  <a:lnTo>
                    <a:pt x="18036" y="121471"/>
                  </a:lnTo>
                  <a:lnTo>
                    <a:pt x="24039" y="129985"/>
                  </a:lnTo>
                  <a:lnTo>
                    <a:pt x="30378" y="138042"/>
                  </a:lnTo>
                  <a:lnTo>
                    <a:pt x="37278" y="145438"/>
                  </a:lnTo>
                  <a:lnTo>
                    <a:pt x="45281" y="151655"/>
                  </a:lnTo>
                  <a:lnTo>
                    <a:pt x="54592" y="156498"/>
                  </a:lnTo>
                  <a:lnTo>
                    <a:pt x="64948" y="159920"/>
                  </a:lnTo>
                  <a:lnTo>
                    <a:pt x="75818" y="161850"/>
                  </a:lnTo>
                  <a:lnTo>
                    <a:pt x="86829" y="162406"/>
                  </a:lnTo>
                  <a:lnTo>
                    <a:pt x="97740" y="161796"/>
                  </a:lnTo>
                  <a:lnTo>
                    <a:pt x="109643" y="160061"/>
                  </a:lnTo>
                  <a:lnTo>
                    <a:pt x="125813" y="155935"/>
                  </a:lnTo>
                  <a:lnTo>
                    <a:pt x="151790" y="1473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03611" y="447548"/>
              <a:ext cx="123312" cy="152577"/>
            </a:xfrm>
            <a:custGeom>
              <a:avLst/>
              <a:gdLst/>
              <a:ahLst/>
              <a:cxnLst/>
              <a:rect l="0" t="0" r="0" b="0"/>
              <a:pathLst>
                <a:path w="123312" h="152577">
                  <a:moveTo>
                    <a:pt x="7497" y="78876"/>
                  </a:moveTo>
                  <a:lnTo>
                    <a:pt x="4698" y="87678"/>
                  </a:lnTo>
                  <a:lnTo>
                    <a:pt x="3196" y="96024"/>
                  </a:lnTo>
                  <a:lnTo>
                    <a:pt x="2889" y="104723"/>
                  </a:lnTo>
                  <a:lnTo>
                    <a:pt x="3569" y="113844"/>
                  </a:lnTo>
                  <a:lnTo>
                    <a:pt x="5037" y="123339"/>
                  </a:lnTo>
                  <a:lnTo>
                    <a:pt x="7079" y="133052"/>
                  </a:lnTo>
                  <a:lnTo>
                    <a:pt x="8609" y="140124"/>
                  </a:lnTo>
                  <a:lnTo>
                    <a:pt x="8465" y="141071"/>
                  </a:lnTo>
                  <a:lnTo>
                    <a:pt x="7088" y="136968"/>
                  </a:lnTo>
                  <a:lnTo>
                    <a:pt x="5112" y="129447"/>
                  </a:lnTo>
                  <a:lnTo>
                    <a:pt x="3130" y="119685"/>
                  </a:lnTo>
                  <a:lnTo>
                    <a:pt x="1452" y="108460"/>
                  </a:lnTo>
                  <a:lnTo>
                    <a:pt x="317" y="96278"/>
                  </a:lnTo>
                  <a:lnTo>
                    <a:pt x="0" y="83468"/>
                  </a:lnTo>
                  <a:lnTo>
                    <a:pt x="568" y="70248"/>
                  </a:lnTo>
                  <a:lnTo>
                    <a:pt x="2083" y="56923"/>
                  </a:lnTo>
                  <a:lnTo>
                    <a:pt x="4695" y="43893"/>
                  </a:lnTo>
                  <a:lnTo>
                    <a:pt x="8381" y="31365"/>
                  </a:lnTo>
                  <a:lnTo>
                    <a:pt x="13143" y="20003"/>
                  </a:lnTo>
                  <a:lnTo>
                    <a:pt x="19088" y="10960"/>
                  </a:lnTo>
                  <a:lnTo>
                    <a:pt x="26157" y="4666"/>
                  </a:lnTo>
                  <a:lnTo>
                    <a:pt x="34004" y="1068"/>
                  </a:lnTo>
                  <a:lnTo>
                    <a:pt x="42109" y="0"/>
                  </a:lnTo>
                  <a:lnTo>
                    <a:pt x="50150" y="1099"/>
                  </a:lnTo>
                  <a:lnTo>
                    <a:pt x="58005" y="4070"/>
                  </a:lnTo>
                  <a:lnTo>
                    <a:pt x="65659" y="8788"/>
                  </a:lnTo>
                  <a:lnTo>
                    <a:pt x="73135" y="15027"/>
                  </a:lnTo>
                  <a:lnTo>
                    <a:pt x="80309" y="22483"/>
                  </a:lnTo>
                  <a:lnTo>
                    <a:pt x="86907" y="30857"/>
                  </a:lnTo>
                  <a:lnTo>
                    <a:pt x="92830" y="39896"/>
                  </a:lnTo>
                  <a:lnTo>
                    <a:pt x="98130" y="49405"/>
                  </a:lnTo>
                  <a:lnTo>
                    <a:pt x="102924" y="59241"/>
                  </a:lnTo>
                  <a:lnTo>
                    <a:pt x="107332" y="69307"/>
                  </a:lnTo>
                  <a:lnTo>
                    <a:pt x="111292" y="79693"/>
                  </a:lnTo>
                  <a:lnTo>
                    <a:pt x="114580" y="90658"/>
                  </a:lnTo>
                  <a:lnTo>
                    <a:pt x="117127" y="102280"/>
                  </a:lnTo>
                  <a:lnTo>
                    <a:pt x="119010" y="113893"/>
                  </a:lnTo>
                  <a:lnTo>
                    <a:pt x="120562" y="125320"/>
                  </a:lnTo>
                  <a:lnTo>
                    <a:pt x="121918" y="137567"/>
                  </a:lnTo>
                  <a:lnTo>
                    <a:pt x="123311" y="1525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00649" y="416536"/>
              <a:ext cx="144081" cy="183714"/>
            </a:xfrm>
            <a:custGeom>
              <a:avLst/>
              <a:gdLst/>
              <a:ahLst/>
              <a:cxnLst/>
              <a:rect l="0" t="0" r="0" b="0"/>
              <a:pathLst>
                <a:path w="144081" h="183714">
                  <a:moveTo>
                    <a:pt x="94729" y="4603"/>
                  </a:moveTo>
                  <a:lnTo>
                    <a:pt x="85927" y="1804"/>
                  </a:lnTo>
                  <a:lnTo>
                    <a:pt x="77581" y="302"/>
                  </a:lnTo>
                  <a:lnTo>
                    <a:pt x="68882" y="0"/>
                  </a:lnTo>
                  <a:lnTo>
                    <a:pt x="59761" y="852"/>
                  </a:lnTo>
                  <a:lnTo>
                    <a:pt x="50266" y="2968"/>
                  </a:lnTo>
                  <a:lnTo>
                    <a:pt x="40483" y="6295"/>
                  </a:lnTo>
                  <a:lnTo>
                    <a:pt x="30815" y="10803"/>
                  </a:lnTo>
                  <a:lnTo>
                    <a:pt x="21938" y="16570"/>
                  </a:lnTo>
                  <a:lnTo>
                    <a:pt x="14167" y="23522"/>
                  </a:lnTo>
                  <a:lnTo>
                    <a:pt x="7799" y="31459"/>
                  </a:lnTo>
                  <a:lnTo>
                    <a:pt x="3271" y="40156"/>
                  </a:lnTo>
                  <a:lnTo>
                    <a:pt x="645" y="49403"/>
                  </a:lnTo>
                  <a:lnTo>
                    <a:pt x="0" y="58712"/>
                  </a:lnTo>
                  <a:lnTo>
                    <a:pt x="1604" y="67349"/>
                  </a:lnTo>
                  <a:lnTo>
                    <a:pt x="5385" y="74959"/>
                  </a:lnTo>
                  <a:lnTo>
                    <a:pt x="11005" y="81220"/>
                  </a:lnTo>
                  <a:lnTo>
                    <a:pt x="18057" y="85676"/>
                  </a:lnTo>
                  <a:lnTo>
                    <a:pt x="26166" y="88263"/>
                  </a:lnTo>
                  <a:lnTo>
                    <a:pt x="35031" y="89222"/>
                  </a:lnTo>
                  <a:lnTo>
                    <a:pt x="44426" y="88894"/>
                  </a:lnTo>
                  <a:lnTo>
                    <a:pt x="54191" y="87615"/>
                  </a:lnTo>
                  <a:lnTo>
                    <a:pt x="64374" y="85981"/>
                  </a:lnTo>
                  <a:lnTo>
                    <a:pt x="75203" y="84813"/>
                  </a:lnTo>
                  <a:lnTo>
                    <a:pt x="86742" y="84523"/>
                  </a:lnTo>
                  <a:lnTo>
                    <a:pt x="98593" y="85316"/>
                  </a:lnTo>
                  <a:lnTo>
                    <a:pt x="110017" y="87369"/>
                  </a:lnTo>
                  <a:lnTo>
                    <a:pt x="120612" y="90650"/>
                  </a:lnTo>
                  <a:lnTo>
                    <a:pt x="129842" y="95293"/>
                  </a:lnTo>
                  <a:lnTo>
                    <a:pt x="136906" y="101682"/>
                  </a:lnTo>
                  <a:lnTo>
                    <a:pt x="141571" y="109864"/>
                  </a:lnTo>
                  <a:lnTo>
                    <a:pt x="143923" y="119440"/>
                  </a:lnTo>
                  <a:lnTo>
                    <a:pt x="144080" y="129777"/>
                  </a:lnTo>
                  <a:lnTo>
                    <a:pt x="142334" y="140421"/>
                  </a:lnTo>
                  <a:lnTo>
                    <a:pt x="138911" y="150819"/>
                  </a:lnTo>
                  <a:lnTo>
                    <a:pt x="133882" y="160261"/>
                  </a:lnTo>
                  <a:lnTo>
                    <a:pt x="127426" y="168448"/>
                  </a:lnTo>
                  <a:lnTo>
                    <a:pt x="119654" y="175112"/>
                  </a:lnTo>
                  <a:lnTo>
                    <a:pt x="110535" y="179847"/>
                  </a:lnTo>
                  <a:lnTo>
                    <a:pt x="100182" y="182625"/>
                  </a:lnTo>
                  <a:lnTo>
                    <a:pt x="88976" y="183713"/>
                  </a:lnTo>
                  <a:lnTo>
                    <a:pt x="77462" y="183472"/>
                  </a:lnTo>
                  <a:lnTo>
                    <a:pt x="65989" y="182243"/>
                  </a:lnTo>
                  <a:lnTo>
                    <a:pt x="54947" y="180265"/>
                  </a:lnTo>
                  <a:lnTo>
                    <a:pt x="43679" y="177382"/>
                  </a:lnTo>
                  <a:lnTo>
                    <a:pt x="30081" y="172231"/>
                  </a:lnTo>
                  <a:lnTo>
                    <a:pt x="10501" y="1625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17140" y="460264"/>
              <a:ext cx="99337" cy="171446"/>
            </a:xfrm>
            <a:custGeom>
              <a:avLst/>
              <a:gdLst/>
              <a:ahLst/>
              <a:cxnLst/>
              <a:rect l="0" t="0" r="0" b="0"/>
              <a:pathLst>
                <a:path w="99337" h="171446">
                  <a:moveTo>
                    <a:pt x="4580" y="87217"/>
                  </a:moveTo>
                  <a:lnTo>
                    <a:pt x="13381" y="84284"/>
                  </a:lnTo>
                  <a:lnTo>
                    <a:pt x="21728" y="81501"/>
                  </a:lnTo>
                  <a:lnTo>
                    <a:pt x="30422" y="78597"/>
                  </a:lnTo>
                  <a:lnTo>
                    <a:pt x="39370" y="75384"/>
                  </a:lnTo>
                  <a:lnTo>
                    <a:pt x="48217" y="71571"/>
                  </a:lnTo>
                  <a:lnTo>
                    <a:pt x="56751" y="67049"/>
                  </a:lnTo>
                  <a:lnTo>
                    <a:pt x="64767" y="61713"/>
                  </a:lnTo>
                  <a:lnTo>
                    <a:pt x="71996" y="55376"/>
                  </a:lnTo>
                  <a:lnTo>
                    <a:pt x="78359" y="48043"/>
                  </a:lnTo>
                  <a:lnTo>
                    <a:pt x="83461" y="40017"/>
                  </a:lnTo>
                  <a:lnTo>
                    <a:pt x="86533" y="31792"/>
                  </a:lnTo>
                  <a:lnTo>
                    <a:pt x="87328" y="23680"/>
                  </a:lnTo>
                  <a:lnTo>
                    <a:pt x="85742" y="16116"/>
                  </a:lnTo>
                  <a:lnTo>
                    <a:pt x="81562" y="9723"/>
                  </a:lnTo>
                  <a:lnTo>
                    <a:pt x="74944" y="4733"/>
                  </a:lnTo>
                  <a:lnTo>
                    <a:pt x="66620" y="1367"/>
                  </a:lnTo>
                  <a:lnTo>
                    <a:pt x="57674" y="0"/>
                  </a:lnTo>
                  <a:lnTo>
                    <a:pt x="48779" y="640"/>
                  </a:lnTo>
                  <a:lnTo>
                    <a:pt x="40202" y="3170"/>
                  </a:lnTo>
                  <a:lnTo>
                    <a:pt x="31989" y="7526"/>
                  </a:lnTo>
                  <a:lnTo>
                    <a:pt x="24106" y="13494"/>
                  </a:lnTo>
                  <a:lnTo>
                    <a:pt x="16813" y="20923"/>
                  </a:lnTo>
                  <a:lnTo>
                    <a:pt x="10659" y="29803"/>
                  </a:lnTo>
                  <a:lnTo>
                    <a:pt x="5854" y="39996"/>
                  </a:lnTo>
                  <a:lnTo>
                    <a:pt x="2456" y="51264"/>
                  </a:lnTo>
                  <a:lnTo>
                    <a:pt x="541" y="63350"/>
                  </a:lnTo>
                  <a:lnTo>
                    <a:pt x="0" y="76026"/>
                  </a:lnTo>
                  <a:lnTo>
                    <a:pt x="753" y="88791"/>
                  </a:lnTo>
                  <a:lnTo>
                    <a:pt x="2846" y="100902"/>
                  </a:lnTo>
                  <a:lnTo>
                    <a:pt x="6181" y="112002"/>
                  </a:lnTo>
                  <a:lnTo>
                    <a:pt x="10707" y="121929"/>
                  </a:lnTo>
                  <a:lnTo>
                    <a:pt x="16493" y="130532"/>
                  </a:lnTo>
                  <a:lnTo>
                    <a:pt x="23463" y="137876"/>
                  </a:lnTo>
                  <a:lnTo>
                    <a:pt x="31585" y="144165"/>
                  </a:lnTo>
                  <a:lnTo>
                    <a:pt x="40939" y="149639"/>
                  </a:lnTo>
                  <a:lnTo>
                    <a:pt x="51436" y="154510"/>
                  </a:lnTo>
                  <a:lnTo>
                    <a:pt x="62273" y="158798"/>
                  </a:lnTo>
                  <a:lnTo>
                    <a:pt x="73087" y="162765"/>
                  </a:lnTo>
                  <a:lnTo>
                    <a:pt x="84825" y="166763"/>
                  </a:lnTo>
                  <a:lnTo>
                    <a:pt x="99336" y="1714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1626" y="628833"/>
              <a:ext cx="3137494" cy="55520"/>
            </a:xfrm>
            <a:custGeom>
              <a:avLst/>
              <a:gdLst/>
              <a:ahLst/>
              <a:cxnLst/>
              <a:rect l="0" t="0" r="0" b="0"/>
              <a:pathLst>
                <a:path w="3137494" h="55520">
                  <a:moveTo>
                    <a:pt x="3137493" y="34462"/>
                  </a:moveTo>
                  <a:lnTo>
                    <a:pt x="3128691" y="37396"/>
                  </a:lnTo>
                  <a:lnTo>
                    <a:pt x="3120344" y="40178"/>
                  </a:lnTo>
                  <a:lnTo>
                    <a:pt x="3111642" y="43073"/>
                  </a:lnTo>
                  <a:lnTo>
                    <a:pt x="3102348" y="45940"/>
                  </a:lnTo>
                  <a:lnTo>
                    <a:pt x="3092204" y="48457"/>
                  </a:lnTo>
                  <a:lnTo>
                    <a:pt x="3081164" y="50459"/>
                  </a:lnTo>
                  <a:lnTo>
                    <a:pt x="3069497" y="51625"/>
                  </a:lnTo>
                  <a:lnTo>
                    <a:pt x="3057675" y="51424"/>
                  </a:lnTo>
                  <a:lnTo>
                    <a:pt x="3045986" y="49695"/>
                  </a:lnTo>
                  <a:lnTo>
                    <a:pt x="3034529" y="46753"/>
                  </a:lnTo>
                  <a:lnTo>
                    <a:pt x="3023304" y="43176"/>
                  </a:lnTo>
                  <a:lnTo>
                    <a:pt x="3012271" y="39368"/>
                  </a:lnTo>
                  <a:lnTo>
                    <a:pt x="3001388" y="35526"/>
                  </a:lnTo>
                  <a:lnTo>
                    <a:pt x="2990613" y="31728"/>
                  </a:lnTo>
                  <a:lnTo>
                    <a:pt x="2979916" y="28002"/>
                  </a:lnTo>
                  <a:lnTo>
                    <a:pt x="2969273" y="24671"/>
                  </a:lnTo>
                  <a:lnTo>
                    <a:pt x="2958667" y="22338"/>
                  </a:lnTo>
                  <a:lnTo>
                    <a:pt x="2948086" y="21256"/>
                  </a:lnTo>
                  <a:lnTo>
                    <a:pt x="2937523" y="21513"/>
                  </a:lnTo>
                  <a:lnTo>
                    <a:pt x="2926971" y="23205"/>
                  </a:lnTo>
                  <a:lnTo>
                    <a:pt x="2916422" y="26225"/>
                  </a:lnTo>
                  <a:lnTo>
                    <a:pt x="2905710" y="30014"/>
                  </a:lnTo>
                  <a:lnTo>
                    <a:pt x="2894526" y="33701"/>
                  </a:lnTo>
                  <a:lnTo>
                    <a:pt x="2882744" y="36796"/>
                  </a:lnTo>
                  <a:lnTo>
                    <a:pt x="2870560" y="39022"/>
                  </a:lnTo>
                  <a:lnTo>
                    <a:pt x="2858381" y="40140"/>
                  </a:lnTo>
                  <a:lnTo>
                    <a:pt x="2846448" y="40143"/>
                  </a:lnTo>
                  <a:lnTo>
                    <a:pt x="2834826" y="39026"/>
                  </a:lnTo>
                  <a:lnTo>
                    <a:pt x="2823489" y="36689"/>
                  </a:lnTo>
                  <a:lnTo>
                    <a:pt x="2812377" y="33204"/>
                  </a:lnTo>
                  <a:lnTo>
                    <a:pt x="2801271" y="29088"/>
                  </a:lnTo>
                  <a:lnTo>
                    <a:pt x="2789814" y="25174"/>
                  </a:lnTo>
                  <a:lnTo>
                    <a:pt x="2777846" y="21922"/>
                  </a:lnTo>
                  <a:lnTo>
                    <a:pt x="2765535" y="19591"/>
                  </a:lnTo>
                  <a:lnTo>
                    <a:pt x="2753271" y="18401"/>
                  </a:lnTo>
                  <a:lnTo>
                    <a:pt x="2741276" y="18346"/>
                  </a:lnTo>
                  <a:lnTo>
                    <a:pt x="2729442" y="19257"/>
                  </a:lnTo>
                  <a:lnTo>
                    <a:pt x="2717431" y="20924"/>
                  </a:lnTo>
                  <a:lnTo>
                    <a:pt x="2705057" y="23150"/>
                  </a:lnTo>
                  <a:lnTo>
                    <a:pt x="2692460" y="25777"/>
                  </a:lnTo>
                  <a:lnTo>
                    <a:pt x="2679995" y="28685"/>
                  </a:lnTo>
                  <a:lnTo>
                    <a:pt x="2667863" y="31778"/>
                  </a:lnTo>
                  <a:lnTo>
                    <a:pt x="2655936" y="34667"/>
                  </a:lnTo>
                  <a:lnTo>
                    <a:pt x="2643861" y="36694"/>
                  </a:lnTo>
                  <a:lnTo>
                    <a:pt x="2631445" y="37573"/>
                  </a:lnTo>
                  <a:lnTo>
                    <a:pt x="2618818" y="37349"/>
                  </a:lnTo>
                  <a:lnTo>
                    <a:pt x="2606335" y="36210"/>
                  </a:lnTo>
                  <a:lnTo>
                    <a:pt x="2594194" y="34370"/>
                  </a:lnTo>
                  <a:lnTo>
                    <a:pt x="2582431" y="32018"/>
                  </a:lnTo>
                  <a:lnTo>
                    <a:pt x="2570999" y="29302"/>
                  </a:lnTo>
                  <a:lnTo>
                    <a:pt x="2559823" y="26332"/>
                  </a:lnTo>
                  <a:lnTo>
                    <a:pt x="2548673" y="23188"/>
                  </a:lnTo>
                  <a:lnTo>
                    <a:pt x="2537188" y="19924"/>
                  </a:lnTo>
                  <a:lnTo>
                    <a:pt x="2525200" y="16589"/>
                  </a:lnTo>
                  <a:lnTo>
                    <a:pt x="2512877" y="13536"/>
                  </a:lnTo>
                  <a:lnTo>
                    <a:pt x="2500604" y="11398"/>
                  </a:lnTo>
                  <a:lnTo>
                    <a:pt x="2488603" y="10444"/>
                  </a:lnTo>
                  <a:lnTo>
                    <a:pt x="2476766" y="10619"/>
                  </a:lnTo>
                  <a:lnTo>
                    <a:pt x="2464751" y="11724"/>
                  </a:lnTo>
                  <a:lnTo>
                    <a:pt x="2452377" y="13542"/>
                  </a:lnTo>
                  <a:lnTo>
                    <a:pt x="2439777" y="15879"/>
                  </a:lnTo>
                  <a:lnTo>
                    <a:pt x="2427313" y="18585"/>
                  </a:lnTo>
                  <a:lnTo>
                    <a:pt x="2415180" y="21548"/>
                  </a:lnTo>
                  <a:lnTo>
                    <a:pt x="2403252" y="24688"/>
                  </a:lnTo>
                  <a:lnTo>
                    <a:pt x="2391177" y="27948"/>
                  </a:lnTo>
                  <a:lnTo>
                    <a:pt x="2378761" y="31281"/>
                  </a:lnTo>
                  <a:lnTo>
                    <a:pt x="2366134" y="34333"/>
                  </a:lnTo>
                  <a:lnTo>
                    <a:pt x="2353651" y="36471"/>
                  </a:lnTo>
                  <a:lnTo>
                    <a:pt x="2341506" y="37428"/>
                  </a:lnTo>
                  <a:lnTo>
                    <a:pt x="2329569" y="37426"/>
                  </a:lnTo>
                  <a:lnTo>
                    <a:pt x="2317489" y="36968"/>
                  </a:lnTo>
                  <a:lnTo>
                    <a:pt x="2305065" y="36400"/>
                  </a:lnTo>
                  <a:lnTo>
                    <a:pt x="2292262" y="35715"/>
                  </a:lnTo>
                  <a:lnTo>
                    <a:pt x="2279129" y="34657"/>
                  </a:lnTo>
                  <a:lnTo>
                    <a:pt x="2265739" y="33097"/>
                  </a:lnTo>
                  <a:lnTo>
                    <a:pt x="2252322" y="31050"/>
                  </a:lnTo>
                  <a:lnTo>
                    <a:pt x="2239241" y="28597"/>
                  </a:lnTo>
                  <a:lnTo>
                    <a:pt x="2226658" y="25838"/>
                  </a:lnTo>
                  <a:lnTo>
                    <a:pt x="2214242" y="23018"/>
                  </a:lnTo>
                  <a:lnTo>
                    <a:pt x="2201301" y="20511"/>
                  </a:lnTo>
                  <a:lnTo>
                    <a:pt x="2187486" y="18501"/>
                  </a:lnTo>
                  <a:lnTo>
                    <a:pt x="2173104" y="17153"/>
                  </a:lnTo>
                  <a:lnTo>
                    <a:pt x="2158904" y="16699"/>
                  </a:lnTo>
                  <a:lnTo>
                    <a:pt x="2145313" y="17172"/>
                  </a:lnTo>
                  <a:lnTo>
                    <a:pt x="2132426" y="18456"/>
                  </a:lnTo>
                  <a:lnTo>
                    <a:pt x="2120165" y="20381"/>
                  </a:lnTo>
                  <a:lnTo>
                    <a:pt x="2108397" y="22784"/>
                  </a:lnTo>
                  <a:lnTo>
                    <a:pt x="2096834" y="25531"/>
                  </a:lnTo>
                  <a:lnTo>
                    <a:pt x="2085063" y="28519"/>
                  </a:lnTo>
                  <a:lnTo>
                    <a:pt x="2072875" y="31671"/>
                  </a:lnTo>
                  <a:lnTo>
                    <a:pt x="2060246" y="34770"/>
                  </a:lnTo>
                  <a:lnTo>
                    <a:pt x="2047235" y="37471"/>
                  </a:lnTo>
                  <a:lnTo>
                    <a:pt x="2033925" y="39619"/>
                  </a:lnTo>
                  <a:lnTo>
                    <a:pt x="2020395" y="41231"/>
                  </a:lnTo>
                  <a:lnTo>
                    <a:pt x="2006705" y="42396"/>
                  </a:lnTo>
                  <a:lnTo>
                    <a:pt x="1992910" y="43212"/>
                  </a:lnTo>
                  <a:lnTo>
                    <a:pt x="1979206" y="43609"/>
                  </a:lnTo>
                  <a:lnTo>
                    <a:pt x="1965925" y="43352"/>
                  </a:lnTo>
                  <a:lnTo>
                    <a:pt x="1953208" y="42364"/>
                  </a:lnTo>
                  <a:lnTo>
                    <a:pt x="1940872" y="40719"/>
                  </a:lnTo>
                  <a:lnTo>
                    <a:pt x="1928515" y="38543"/>
                  </a:lnTo>
                  <a:lnTo>
                    <a:pt x="1915906" y="35969"/>
                  </a:lnTo>
                  <a:lnTo>
                    <a:pt x="1903149" y="33105"/>
                  </a:lnTo>
                  <a:lnTo>
                    <a:pt x="1890577" y="30037"/>
                  </a:lnTo>
                  <a:lnTo>
                    <a:pt x="1878372" y="26832"/>
                  </a:lnTo>
                  <a:lnTo>
                    <a:pt x="1866396" y="23698"/>
                  </a:lnTo>
                  <a:lnTo>
                    <a:pt x="1854289" y="20973"/>
                  </a:lnTo>
                  <a:lnTo>
                    <a:pt x="1841851" y="18813"/>
                  </a:lnTo>
                  <a:lnTo>
                    <a:pt x="1829210" y="17363"/>
                  </a:lnTo>
                  <a:lnTo>
                    <a:pt x="1816717" y="16839"/>
                  </a:lnTo>
                  <a:lnTo>
                    <a:pt x="1804565" y="17267"/>
                  </a:lnTo>
                  <a:lnTo>
                    <a:pt x="1792625" y="18519"/>
                  </a:lnTo>
                  <a:lnTo>
                    <a:pt x="1780541" y="20423"/>
                  </a:lnTo>
                  <a:lnTo>
                    <a:pt x="1768115" y="22812"/>
                  </a:lnTo>
                  <a:lnTo>
                    <a:pt x="1755312" y="25549"/>
                  </a:lnTo>
                  <a:lnTo>
                    <a:pt x="1742177" y="28532"/>
                  </a:lnTo>
                  <a:lnTo>
                    <a:pt x="1728777" y="31684"/>
                  </a:lnTo>
                  <a:lnTo>
                    <a:pt x="1715014" y="34953"/>
                  </a:lnTo>
                  <a:lnTo>
                    <a:pt x="1700636" y="38300"/>
                  </a:lnTo>
                  <a:lnTo>
                    <a:pt x="1685556" y="41691"/>
                  </a:lnTo>
                  <a:lnTo>
                    <a:pt x="1669835" y="44782"/>
                  </a:lnTo>
                  <a:lnTo>
                    <a:pt x="1653597" y="46947"/>
                  </a:lnTo>
                  <a:lnTo>
                    <a:pt x="1636972" y="47917"/>
                  </a:lnTo>
                  <a:lnTo>
                    <a:pt x="1620232" y="47754"/>
                  </a:lnTo>
                  <a:lnTo>
                    <a:pt x="1603767" y="46656"/>
                  </a:lnTo>
                  <a:lnTo>
                    <a:pt x="1587772" y="44843"/>
                  </a:lnTo>
                  <a:lnTo>
                    <a:pt x="1572422" y="42510"/>
                  </a:lnTo>
                  <a:lnTo>
                    <a:pt x="1557954" y="39806"/>
                  </a:lnTo>
                  <a:lnTo>
                    <a:pt x="1544396" y="36844"/>
                  </a:lnTo>
                  <a:lnTo>
                    <a:pt x="1531307" y="33705"/>
                  </a:lnTo>
                  <a:lnTo>
                    <a:pt x="1517905" y="30445"/>
                  </a:lnTo>
                  <a:lnTo>
                    <a:pt x="1503772" y="27108"/>
                  </a:lnTo>
                  <a:lnTo>
                    <a:pt x="1489006" y="23884"/>
                  </a:lnTo>
                  <a:lnTo>
                    <a:pt x="1474015" y="21098"/>
                  </a:lnTo>
                  <a:lnTo>
                    <a:pt x="1459076" y="18892"/>
                  </a:lnTo>
                  <a:lnTo>
                    <a:pt x="1444299" y="17242"/>
                  </a:lnTo>
                  <a:lnTo>
                    <a:pt x="1429698" y="16051"/>
                  </a:lnTo>
                  <a:lnTo>
                    <a:pt x="1415255" y="15217"/>
                  </a:lnTo>
                  <a:lnTo>
                    <a:pt x="1401099" y="14809"/>
                  </a:lnTo>
                  <a:lnTo>
                    <a:pt x="1387507" y="15059"/>
                  </a:lnTo>
                  <a:lnTo>
                    <a:pt x="1374579" y="16041"/>
                  </a:lnTo>
                  <a:lnTo>
                    <a:pt x="1362099" y="17684"/>
                  </a:lnTo>
                  <a:lnTo>
                    <a:pt x="1349645" y="19857"/>
                  </a:lnTo>
                  <a:lnTo>
                    <a:pt x="1336967" y="22430"/>
                  </a:lnTo>
                  <a:lnTo>
                    <a:pt x="1323992" y="25292"/>
                  </a:lnTo>
                  <a:lnTo>
                    <a:pt x="1310743" y="28360"/>
                  </a:lnTo>
                  <a:lnTo>
                    <a:pt x="1297270" y="31564"/>
                  </a:lnTo>
                  <a:lnTo>
                    <a:pt x="1283628" y="34698"/>
                  </a:lnTo>
                  <a:lnTo>
                    <a:pt x="1269864" y="37423"/>
                  </a:lnTo>
                  <a:lnTo>
                    <a:pt x="1256008" y="39583"/>
                  </a:lnTo>
                  <a:lnTo>
                    <a:pt x="1241925" y="41032"/>
                  </a:lnTo>
                  <a:lnTo>
                    <a:pt x="1227324" y="41556"/>
                  </a:lnTo>
                  <a:lnTo>
                    <a:pt x="1212091" y="41129"/>
                  </a:lnTo>
                  <a:lnTo>
                    <a:pt x="1196266" y="39876"/>
                  </a:lnTo>
                  <a:lnTo>
                    <a:pt x="1179958" y="37972"/>
                  </a:lnTo>
                  <a:lnTo>
                    <a:pt x="1163286" y="35588"/>
                  </a:lnTo>
                  <a:lnTo>
                    <a:pt x="1146514" y="33023"/>
                  </a:lnTo>
                  <a:lnTo>
                    <a:pt x="1130028" y="30689"/>
                  </a:lnTo>
                  <a:lnTo>
                    <a:pt x="1114014" y="28785"/>
                  </a:lnTo>
                  <a:lnTo>
                    <a:pt x="1098482" y="27170"/>
                  </a:lnTo>
                  <a:lnTo>
                    <a:pt x="1083358" y="25470"/>
                  </a:lnTo>
                  <a:lnTo>
                    <a:pt x="1068553" y="23477"/>
                  </a:lnTo>
                  <a:lnTo>
                    <a:pt x="1053981" y="21306"/>
                  </a:lnTo>
                  <a:lnTo>
                    <a:pt x="1039577" y="19302"/>
                  </a:lnTo>
                  <a:lnTo>
                    <a:pt x="1025294" y="17661"/>
                  </a:lnTo>
                  <a:lnTo>
                    <a:pt x="1011259" y="16576"/>
                  </a:lnTo>
                  <a:lnTo>
                    <a:pt x="997756" y="16306"/>
                  </a:lnTo>
                  <a:lnTo>
                    <a:pt x="984894" y="16906"/>
                  </a:lnTo>
                  <a:lnTo>
                    <a:pt x="972631" y="18277"/>
                  </a:lnTo>
                  <a:lnTo>
                    <a:pt x="960855" y="20260"/>
                  </a:lnTo>
                  <a:lnTo>
                    <a:pt x="949445" y="22703"/>
                  </a:lnTo>
                  <a:lnTo>
                    <a:pt x="938137" y="25477"/>
                  </a:lnTo>
                  <a:lnTo>
                    <a:pt x="926545" y="28483"/>
                  </a:lnTo>
                  <a:lnTo>
                    <a:pt x="914476" y="31647"/>
                  </a:lnTo>
                  <a:lnTo>
                    <a:pt x="901759" y="34754"/>
                  </a:lnTo>
                  <a:lnTo>
                    <a:pt x="888157" y="37460"/>
                  </a:lnTo>
                  <a:lnTo>
                    <a:pt x="873638" y="39607"/>
                  </a:lnTo>
                  <a:lnTo>
                    <a:pt x="858480" y="41049"/>
                  </a:lnTo>
                  <a:lnTo>
                    <a:pt x="843160" y="41567"/>
                  </a:lnTo>
                  <a:lnTo>
                    <a:pt x="827973" y="41136"/>
                  </a:lnTo>
                  <a:lnTo>
                    <a:pt x="813184" y="39881"/>
                  </a:lnTo>
                  <a:lnTo>
                    <a:pt x="799101" y="37975"/>
                  </a:lnTo>
                  <a:lnTo>
                    <a:pt x="785814" y="35586"/>
                  </a:lnTo>
                  <a:lnTo>
                    <a:pt x="773248" y="32847"/>
                  </a:lnTo>
                  <a:lnTo>
                    <a:pt x="761262" y="29864"/>
                  </a:lnTo>
                  <a:lnTo>
                    <a:pt x="749707" y="26712"/>
                  </a:lnTo>
                  <a:lnTo>
                    <a:pt x="738300" y="23443"/>
                  </a:lnTo>
                  <a:lnTo>
                    <a:pt x="726641" y="20095"/>
                  </a:lnTo>
                  <a:lnTo>
                    <a:pt x="714532" y="16695"/>
                  </a:lnTo>
                  <a:lnTo>
                    <a:pt x="701956" y="13258"/>
                  </a:lnTo>
                  <a:lnTo>
                    <a:pt x="688982" y="9797"/>
                  </a:lnTo>
                  <a:lnTo>
                    <a:pt x="675702" y="6330"/>
                  </a:lnTo>
                  <a:lnTo>
                    <a:pt x="662361" y="3188"/>
                  </a:lnTo>
                  <a:lnTo>
                    <a:pt x="649332" y="989"/>
                  </a:lnTo>
                  <a:lnTo>
                    <a:pt x="636788" y="0"/>
                  </a:lnTo>
                  <a:lnTo>
                    <a:pt x="624569" y="321"/>
                  </a:lnTo>
                  <a:lnTo>
                    <a:pt x="612291" y="2057"/>
                  </a:lnTo>
                  <a:lnTo>
                    <a:pt x="599731" y="5112"/>
                  </a:lnTo>
                  <a:lnTo>
                    <a:pt x="586837" y="9093"/>
                  </a:lnTo>
                  <a:lnTo>
                    <a:pt x="573641" y="13442"/>
                  </a:lnTo>
                  <a:lnTo>
                    <a:pt x="560208" y="17805"/>
                  </a:lnTo>
                  <a:lnTo>
                    <a:pt x="546763" y="22035"/>
                  </a:lnTo>
                  <a:lnTo>
                    <a:pt x="533663" y="26102"/>
                  </a:lnTo>
                  <a:lnTo>
                    <a:pt x="521076" y="30021"/>
                  </a:lnTo>
                  <a:lnTo>
                    <a:pt x="508998" y="33823"/>
                  </a:lnTo>
                  <a:lnTo>
                    <a:pt x="497347" y="37536"/>
                  </a:lnTo>
                  <a:lnTo>
                    <a:pt x="486026" y="41177"/>
                  </a:lnTo>
                  <a:lnTo>
                    <a:pt x="474947" y="44437"/>
                  </a:lnTo>
                  <a:lnTo>
                    <a:pt x="464041" y="46715"/>
                  </a:lnTo>
                  <a:lnTo>
                    <a:pt x="453255" y="47762"/>
                  </a:lnTo>
                  <a:lnTo>
                    <a:pt x="442553" y="47650"/>
                  </a:lnTo>
                  <a:lnTo>
                    <a:pt x="431907" y="46586"/>
                  </a:lnTo>
                  <a:lnTo>
                    <a:pt x="421295" y="44797"/>
                  </a:lnTo>
                  <a:lnTo>
                    <a:pt x="410541" y="42479"/>
                  </a:lnTo>
                  <a:lnTo>
                    <a:pt x="399329" y="39785"/>
                  </a:lnTo>
                  <a:lnTo>
                    <a:pt x="387528" y="36831"/>
                  </a:lnTo>
                  <a:lnTo>
                    <a:pt x="375331" y="33696"/>
                  </a:lnTo>
                  <a:lnTo>
                    <a:pt x="363144" y="30439"/>
                  </a:lnTo>
                  <a:lnTo>
                    <a:pt x="351201" y="27109"/>
                  </a:lnTo>
                  <a:lnTo>
                    <a:pt x="339402" y="24059"/>
                  </a:lnTo>
                  <a:lnTo>
                    <a:pt x="327414" y="21922"/>
                  </a:lnTo>
                  <a:lnTo>
                    <a:pt x="315052" y="20975"/>
                  </a:lnTo>
                  <a:lnTo>
                    <a:pt x="302292" y="21323"/>
                  </a:lnTo>
                  <a:lnTo>
                    <a:pt x="289186" y="23078"/>
                  </a:lnTo>
                  <a:lnTo>
                    <a:pt x="275810" y="26148"/>
                  </a:lnTo>
                  <a:lnTo>
                    <a:pt x="262233" y="30311"/>
                  </a:lnTo>
                  <a:lnTo>
                    <a:pt x="248512" y="35314"/>
                  </a:lnTo>
                  <a:lnTo>
                    <a:pt x="234691" y="40919"/>
                  </a:lnTo>
                  <a:lnTo>
                    <a:pt x="220799" y="46459"/>
                  </a:lnTo>
                  <a:lnTo>
                    <a:pt x="206860" y="50879"/>
                  </a:lnTo>
                  <a:lnTo>
                    <a:pt x="192888" y="53696"/>
                  </a:lnTo>
                  <a:lnTo>
                    <a:pt x="178895" y="54940"/>
                  </a:lnTo>
                  <a:lnTo>
                    <a:pt x="164887" y="54869"/>
                  </a:lnTo>
                  <a:lnTo>
                    <a:pt x="150869" y="53790"/>
                  </a:lnTo>
                  <a:lnTo>
                    <a:pt x="136844" y="52137"/>
                  </a:lnTo>
                  <a:lnTo>
                    <a:pt x="122815" y="50431"/>
                  </a:lnTo>
                  <a:lnTo>
                    <a:pt x="108788" y="48965"/>
                  </a:lnTo>
                  <a:lnTo>
                    <a:pt x="94926" y="47986"/>
                  </a:lnTo>
                  <a:lnTo>
                    <a:pt x="81539" y="47779"/>
                  </a:lnTo>
                  <a:lnTo>
                    <a:pt x="68761" y="48415"/>
                  </a:lnTo>
                  <a:lnTo>
                    <a:pt x="56624" y="49646"/>
                  </a:lnTo>
                  <a:lnTo>
                    <a:pt x="43750" y="51129"/>
                  </a:lnTo>
                  <a:lnTo>
                    <a:pt x="26770" y="52994"/>
                  </a:lnTo>
                  <a:lnTo>
                    <a:pt x="0" y="555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42860" y="49483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5821" y="7662"/>
                  </a:lnTo>
                  <a:lnTo>
                    <a:pt x="76194" y="5520"/>
                  </a:lnTo>
                  <a:lnTo>
                    <a:pt x="64921" y="3917"/>
                  </a:lnTo>
                  <a:lnTo>
                    <a:pt x="52691" y="2734"/>
                  </a:lnTo>
                  <a:lnTo>
                    <a:pt x="39602" y="1755"/>
                  </a:lnTo>
                  <a:lnTo>
                    <a:pt x="23383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895544" y="294797"/>
            <a:ext cx="3284892" cy="368499"/>
            <a:chOff x="3895544" y="294797"/>
            <a:chExt cx="3284892" cy="368499"/>
          </a:xfrm>
        </p:grpSpPr>
        <p:sp>
          <p:nvSpPr>
            <p:cNvPr id="29" name="Freeform 28"/>
            <p:cNvSpPr/>
            <p:nvPr/>
          </p:nvSpPr>
          <p:spPr>
            <a:xfrm>
              <a:off x="4137699" y="389554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0" y="87949"/>
                  </a:lnTo>
                  <a:lnTo>
                    <a:pt x="0" y="105150"/>
                  </a:lnTo>
                  <a:lnTo>
                    <a:pt x="0" y="121984"/>
                  </a:lnTo>
                  <a:lnTo>
                    <a:pt x="0" y="138261"/>
                  </a:lnTo>
                  <a:lnTo>
                    <a:pt x="0" y="153984"/>
                  </a:lnTo>
                  <a:lnTo>
                    <a:pt x="0" y="169242"/>
                  </a:lnTo>
                  <a:lnTo>
                    <a:pt x="0" y="184137"/>
                  </a:lnTo>
                  <a:lnTo>
                    <a:pt x="0" y="198736"/>
                  </a:lnTo>
                  <a:lnTo>
                    <a:pt x="0" y="214816"/>
                  </a:lnTo>
                  <a:lnTo>
                    <a:pt x="0" y="2371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95544" y="357968"/>
              <a:ext cx="442198" cy="20924"/>
            </a:xfrm>
            <a:custGeom>
              <a:avLst/>
              <a:gdLst/>
              <a:ahLst/>
              <a:cxnLst/>
              <a:rect l="0" t="0" r="0" b="0"/>
              <a:pathLst>
                <a:path w="442198" h="20924">
                  <a:moveTo>
                    <a:pt x="442197" y="0"/>
                  </a:moveTo>
                  <a:lnTo>
                    <a:pt x="430395" y="67"/>
                  </a:lnTo>
                  <a:lnTo>
                    <a:pt x="418626" y="708"/>
                  </a:lnTo>
                  <a:lnTo>
                    <a:pt x="405726" y="2000"/>
                  </a:lnTo>
                  <a:lnTo>
                    <a:pt x="391532" y="3687"/>
                  </a:lnTo>
                  <a:lnTo>
                    <a:pt x="375908" y="5355"/>
                  </a:lnTo>
                  <a:lnTo>
                    <a:pt x="358945" y="6772"/>
                  </a:lnTo>
                  <a:lnTo>
                    <a:pt x="341363" y="8043"/>
                  </a:lnTo>
                  <a:lnTo>
                    <a:pt x="324339" y="9502"/>
                  </a:lnTo>
                  <a:lnTo>
                    <a:pt x="308487" y="11330"/>
                  </a:lnTo>
                  <a:lnTo>
                    <a:pt x="293730" y="13389"/>
                  </a:lnTo>
                  <a:lnTo>
                    <a:pt x="279592" y="15317"/>
                  </a:lnTo>
                  <a:lnTo>
                    <a:pt x="265700" y="16911"/>
                  </a:lnTo>
                  <a:lnTo>
                    <a:pt x="251536" y="18133"/>
                  </a:lnTo>
                  <a:lnTo>
                    <a:pt x="236407" y="19029"/>
                  </a:lnTo>
                  <a:lnTo>
                    <a:pt x="220039" y="19666"/>
                  </a:lnTo>
                  <a:lnTo>
                    <a:pt x="202821" y="20111"/>
                  </a:lnTo>
                  <a:lnTo>
                    <a:pt x="185578" y="20417"/>
                  </a:lnTo>
                  <a:lnTo>
                    <a:pt x="168794" y="20626"/>
                  </a:lnTo>
                  <a:lnTo>
                    <a:pt x="152442" y="20767"/>
                  </a:lnTo>
                  <a:lnTo>
                    <a:pt x="136170" y="20863"/>
                  </a:lnTo>
                  <a:lnTo>
                    <a:pt x="119748" y="20923"/>
                  </a:lnTo>
                  <a:lnTo>
                    <a:pt x="103262" y="20793"/>
                  </a:lnTo>
                  <a:lnTo>
                    <a:pt x="87026" y="20174"/>
                  </a:lnTo>
                  <a:lnTo>
                    <a:pt x="71223" y="18944"/>
                  </a:lnTo>
                  <a:lnTo>
                    <a:pt x="56275" y="17296"/>
                  </a:lnTo>
                  <a:lnTo>
                    <a:pt x="41346" y="15479"/>
                  </a:lnTo>
                  <a:lnTo>
                    <a:pt x="24007" y="13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16484" y="535796"/>
              <a:ext cx="173900" cy="115213"/>
            </a:xfrm>
            <a:custGeom>
              <a:avLst/>
              <a:gdLst/>
              <a:ahLst/>
              <a:cxnLst/>
              <a:rect l="0" t="0" r="0" b="0"/>
              <a:pathLst>
                <a:path w="173900" h="115213">
                  <a:moveTo>
                    <a:pt x="110728" y="32742"/>
                  </a:moveTo>
                  <a:lnTo>
                    <a:pt x="107661" y="24075"/>
                  </a:lnTo>
                  <a:lnTo>
                    <a:pt x="103598" y="17009"/>
                  </a:lnTo>
                  <a:lnTo>
                    <a:pt x="98105" y="10912"/>
                  </a:lnTo>
                  <a:lnTo>
                    <a:pt x="91345" y="5857"/>
                  </a:lnTo>
                  <a:lnTo>
                    <a:pt x="83548" y="2291"/>
                  </a:lnTo>
                  <a:lnTo>
                    <a:pt x="74955" y="343"/>
                  </a:lnTo>
                  <a:lnTo>
                    <a:pt x="65942" y="0"/>
                  </a:lnTo>
                  <a:lnTo>
                    <a:pt x="56985" y="1282"/>
                  </a:lnTo>
                  <a:lnTo>
                    <a:pt x="48344" y="4036"/>
                  </a:lnTo>
                  <a:lnTo>
                    <a:pt x="40239" y="8155"/>
                  </a:lnTo>
                  <a:lnTo>
                    <a:pt x="32942" y="13660"/>
                  </a:lnTo>
                  <a:lnTo>
                    <a:pt x="26516" y="20434"/>
                  </a:lnTo>
                  <a:lnTo>
                    <a:pt x="20861" y="28252"/>
                  </a:lnTo>
                  <a:lnTo>
                    <a:pt x="15821" y="36870"/>
                  </a:lnTo>
                  <a:lnTo>
                    <a:pt x="11245" y="46077"/>
                  </a:lnTo>
                  <a:lnTo>
                    <a:pt x="7170" y="55869"/>
                  </a:lnTo>
                  <a:lnTo>
                    <a:pt x="3804" y="66427"/>
                  </a:lnTo>
                  <a:lnTo>
                    <a:pt x="1224" y="77772"/>
                  </a:lnTo>
                  <a:lnTo>
                    <a:pt x="0" y="89153"/>
                  </a:lnTo>
                  <a:lnTo>
                    <a:pt x="1224" y="99195"/>
                  </a:lnTo>
                  <a:lnTo>
                    <a:pt x="5266" y="107226"/>
                  </a:lnTo>
                  <a:lnTo>
                    <a:pt x="11388" y="112767"/>
                  </a:lnTo>
                  <a:lnTo>
                    <a:pt x="18178" y="115212"/>
                  </a:lnTo>
                  <a:lnTo>
                    <a:pt x="24740" y="114557"/>
                  </a:lnTo>
                  <a:lnTo>
                    <a:pt x="30902" y="111407"/>
                  </a:lnTo>
                  <a:lnTo>
                    <a:pt x="36939" y="106643"/>
                  </a:lnTo>
                  <a:lnTo>
                    <a:pt x="43062" y="100930"/>
                  </a:lnTo>
                  <a:lnTo>
                    <a:pt x="49191" y="94508"/>
                  </a:lnTo>
                  <a:lnTo>
                    <a:pt x="55020" y="87302"/>
                  </a:lnTo>
                  <a:lnTo>
                    <a:pt x="60393" y="79311"/>
                  </a:lnTo>
                  <a:lnTo>
                    <a:pt x="65309" y="70641"/>
                  </a:lnTo>
                  <a:lnTo>
                    <a:pt x="69840" y="61435"/>
                  </a:lnTo>
                  <a:lnTo>
                    <a:pt x="74084" y="51863"/>
                  </a:lnTo>
                  <a:lnTo>
                    <a:pt x="78621" y="43231"/>
                  </a:lnTo>
                  <a:lnTo>
                    <a:pt x="84098" y="38791"/>
                  </a:lnTo>
                  <a:lnTo>
                    <a:pt x="89823" y="39843"/>
                  </a:lnTo>
                  <a:lnTo>
                    <a:pt x="94869" y="44378"/>
                  </a:lnTo>
                  <a:lnTo>
                    <a:pt x="99422" y="50828"/>
                  </a:lnTo>
                  <a:lnTo>
                    <a:pt x="104041" y="58124"/>
                  </a:lnTo>
                  <a:lnTo>
                    <a:pt x="109041" y="65681"/>
                  </a:lnTo>
                  <a:lnTo>
                    <a:pt x="114499" y="73240"/>
                  </a:lnTo>
                  <a:lnTo>
                    <a:pt x="120367" y="80709"/>
                  </a:lnTo>
                  <a:lnTo>
                    <a:pt x="126566" y="88060"/>
                  </a:lnTo>
                  <a:lnTo>
                    <a:pt x="133092" y="94808"/>
                  </a:lnTo>
                  <a:lnTo>
                    <a:pt x="140886" y="100563"/>
                  </a:lnTo>
                  <a:lnTo>
                    <a:pt x="152866" y="104712"/>
                  </a:lnTo>
                  <a:lnTo>
                    <a:pt x="173899" y="1064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21969" y="36849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4" y="63101"/>
                  </a:lnTo>
                  <a:lnTo>
                    <a:pt x="1053" y="76039"/>
                  </a:lnTo>
                  <a:lnTo>
                    <a:pt x="1417" y="89320"/>
                  </a:lnTo>
                  <a:lnTo>
                    <a:pt x="2472" y="102841"/>
                  </a:lnTo>
                  <a:lnTo>
                    <a:pt x="3994" y="116530"/>
                  </a:lnTo>
                  <a:lnTo>
                    <a:pt x="5554" y="130332"/>
                  </a:lnTo>
                  <a:lnTo>
                    <a:pt x="6894" y="144206"/>
                  </a:lnTo>
                  <a:lnTo>
                    <a:pt x="7773" y="157965"/>
                  </a:lnTo>
                  <a:lnTo>
                    <a:pt x="7906" y="171283"/>
                  </a:lnTo>
                  <a:lnTo>
                    <a:pt x="7218" y="184025"/>
                  </a:lnTo>
                  <a:lnTo>
                    <a:pt x="5958" y="196378"/>
                  </a:lnTo>
                  <a:lnTo>
                    <a:pt x="4582" y="208747"/>
                  </a:lnTo>
                  <a:lnTo>
                    <a:pt x="3365" y="221350"/>
                  </a:lnTo>
                  <a:lnTo>
                    <a:pt x="2396" y="233640"/>
                  </a:lnTo>
                  <a:lnTo>
                    <a:pt x="1567" y="245604"/>
                  </a:lnTo>
                  <a:lnTo>
                    <a:pt x="810" y="2582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37782" y="379025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2"/>
                  </a:lnTo>
                  <a:lnTo>
                    <a:pt x="0" y="149360"/>
                  </a:lnTo>
                  <a:lnTo>
                    <a:pt x="0" y="163868"/>
                  </a:lnTo>
                  <a:lnTo>
                    <a:pt x="0" y="178006"/>
                  </a:lnTo>
                  <a:lnTo>
                    <a:pt x="0" y="192980"/>
                  </a:lnTo>
                  <a:lnTo>
                    <a:pt x="0" y="21234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59377" y="400082"/>
              <a:ext cx="115277" cy="221100"/>
            </a:xfrm>
            <a:custGeom>
              <a:avLst/>
              <a:gdLst/>
              <a:ahLst/>
              <a:cxnLst/>
              <a:rect l="0" t="0" r="0" b="0"/>
              <a:pathLst>
                <a:path w="115277" h="221100">
                  <a:moveTo>
                    <a:pt x="94219" y="0"/>
                  </a:moveTo>
                  <a:lnTo>
                    <a:pt x="91218" y="8735"/>
                  </a:lnTo>
                  <a:lnTo>
                    <a:pt x="87795" y="16441"/>
                  </a:lnTo>
                  <a:lnTo>
                    <a:pt x="83599" y="23843"/>
                  </a:lnTo>
                  <a:lnTo>
                    <a:pt x="78699" y="31105"/>
                  </a:lnTo>
                  <a:lnTo>
                    <a:pt x="73218" y="38283"/>
                  </a:lnTo>
                  <a:lnTo>
                    <a:pt x="67283" y="45409"/>
                  </a:lnTo>
                  <a:lnTo>
                    <a:pt x="60848" y="52499"/>
                  </a:lnTo>
                  <a:lnTo>
                    <a:pt x="53701" y="59566"/>
                  </a:lnTo>
                  <a:lnTo>
                    <a:pt x="45784" y="66612"/>
                  </a:lnTo>
                  <a:lnTo>
                    <a:pt x="37180" y="73480"/>
                  </a:lnTo>
                  <a:lnTo>
                    <a:pt x="28026" y="79865"/>
                  </a:lnTo>
                  <a:lnTo>
                    <a:pt x="18483" y="85644"/>
                  </a:lnTo>
                  <a:lnTo>
                    <a:pt x="9491" y="91042"/>
                  </a:lnTo>
                  <a:lnTo>
                    <a:pt x="2940" y="97306"/>
                  </a:lnTo>
                  <a:lnTo>
                    <a:pt x="0" y="104913"/>
                  </a:lnTo>
                  <a:lnTo>
                    <a:pt x="619" y="112488"/>
                  </a:lnTo>
                  <a:lnTo>
                    <a:pt x="4123" y="119734"/>
                  </a:lnTo>
                  <a:lnTo>
                    <a:pt x="9772" y="126776"/>
                  </a:lnTo>
                  <a:lnTo>
                    <a:pt x="16954" y="133733"/>
                  </a:lnTo>
                  <a:lnTo>
                    <a:pt x="25201" y="140670"/>
                  </a:lnTo>
                  <a:lnTo>
                    <a:pt x="34016" y="147613"/>
                  </a:lnTo>
                  <a:lnTo>
                    <a:pt x="42858" y="154571"/>
                  </a:lnTo>
                  <a:lnTo>
                    <a:pt x="51436" y="161544"/>
                  </a:lnTo>
                  <a:lnTo>
                    <a:pt x="59672" y="168530"/>
                  </a:lnTo>
                  <a:lnTo>
                    <a:pt x="67590" y="175526"/>
                  </a:lnTo>
                  <a:lnTo>
                    <a:pt x="75249" y="182524"/>
                  </a:lnTo>
                  <a:lnTo>
                    <a:pt x="82601" y="189412"/>
                  </a:lnTo>
                  <a:lnTo>
                    <a:pt x="90313" y="196755"/>
                  </a:lnTo>
                  <a:lnTo>
                    <a:pt x="100184" y="206315"/>
                  </a:lnTo>
                  <a:lnTo>
                    <a:pt x="115276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85181" y="463253"/>
              <a:ext cx="102667" cy="141311"/>
            </a:xfrm>
            <a:custGeom>
              <a:avLst/>
              <a:gdLst/>
              <a:ahLst/>
              <a:cxnLst/>
              <a:rect l="0" t="0" r="0" b="0"/>
              <a:pathLst>
                <a:path w="102667" h="141311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21"/>
                  </a:lnTo>
                  <a:lnTo>
                    <a:pt x="49438" y="11834"/>
                  </a:lnTo>
                  <a:lnTo>
                    <a:pt x="40591" y="15647"/>
                  </a:lnTo>
                  <a:lnTo>
                    <a:pt x="32070" y="20164"/>
                  </a:lnTo>
                  <a:lnTo>
                    <a:pt x="24573" y="25328"/>
                  </a:lnTo>
                  <a:lnTo>
                    <a:pt x="19289" y="31016"/>
                  </a:lnTo>
                  <a:lnTo>
                    <a:pt x="16682" y="37091"/>
                  </a:lnTo>
                  <a:lnTo>
                    <a:pt x="16883" y="43119"/>
                  </a:lnTo>
                  <a:lnTo>
                    <a:pt x="20053" y="48399"/>
                  </a:lnTo>
                  <a:lnTo>
                    <a:pt x="25959" y="52616"/>
                  </a:lnTo>
                  <a:lnTo>
                    <a:pt x="33955" y="55954"/>
                  </a:lnTo>
                  <a:lnTo>
                    <a:pt x="43207" y="58891"/>
                  </a:lnTo>
                  <a:lnTo>
                    <a:pt x="53116" y="61764"/>
                  </a:lnTo>
                  <a:lnTo>
                    <a:pt x="63187" y="64884"/>
                  </a:lnTo>
                  <a:lnTo>
                    <a:pt x="72940" y="68597"/>
                  </a:lnTo>
                  <a:lnTo>
                    <a:pt x="82150" y="73034"/>
                  </a:lnTo>
                  <a:lnTo>
                    <a:pt x="90314" y="78305"/>
                  </a:lnTo>
                  <a:lnTo>
                    <a:pt x="96596" y="84593"/>
                  </a:lnTo>
                  <a:lnTo>
                    <a:pt x="100704" y="91892"/>
                  </a:lnTo>
                  <a:lnTo>
                    <a:pt x="102666" y="99894"/>
                  </a:lnTo>
                  <a:lnTo>
                    <a:pt x="102555" y="108103"/>
                  </a:lnTo>
                  <a:lnTo>
                    <a:pt x="100621" y="116204"/>
                  </a:lnTo>
                  <a:lnTo>
                    <a:pt x="96901" y="123760"/>
                  </a:lnTo>
                  <a:lnTo>
                    <a:pt x="91141" y="130148"/>
                  </a:lnTo>
                  <a:lnTo>
                    <a:pt x="83384" y="135139"/>
                  </a:lnTo>
                  <a:lnTo>
                    <a:pt x="74094" y="138675"/>
                  </a:lnTo>
                  <a:lnTo>
                    <a:pt x="63950" y="140689"/>
                  </a:lnTo>
                  <a:lnTo>
                    <a:pt x="53435" y="141310"/>
                  </a:lnTo>
                  <a:lnTo>
                    <a:pt x="43057" y="140944"/>
                  </a:lnTo>
                  <a:lnTo>
                    <a:pt x="32315" y="140145"/>
                  </a:lnTo>
                  <a:lnTo>
                    <a:pt x="19153" y="13884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96767" y="505337"/>
              <a:ext cx="193783" cy="136902"/>
            </a:xfrm>
            <a:custGeom>
              <a:avLst/>
              <a:gdLst/>
              <a:ahLst/>
              <a:cxnLst/>
              <a:rect l="0" t="0" r="0" b="0"/>
              <a:pathLst>
                <a:path w="193783" h="136902">
                  <a:moveTo>
                    <a:pt x="109554" y="63201"/>
                  </a:moveTo>
                  <a:lnTo>
                    <a:pt x="106552" y="54400"/>
                  </a:lnTo>
                  <a:lnTo>
                    <a:pt x="103130" y="46053"/>
                  </a:lnTo>
                  <a:lnTo>
                    <a:pt x="98930" y="37364"/>
                  </a:lnTo>
                  <a:lnTo>
                    <a:pt x="93857" y="28589"/>
                  </a:lnTo>
                  <a:lnTo>
                    <a:pt x="87727" y="20390"/>
                  </a:lnTo>
                  <a:lnTo>
                    <a:pt x="80543" y="13114"/>
                  </a:lnTo>
                  <a:lnTo>
                    <a:pt x="72456" y="7096"/>
                  </a:lnTo>
                  <a:lnTo>
                    <a:pt x="63661" y="2812"/>
                  </a:lnTo>
                  <a:lnTo>
                    <a:pt x="54346" y="358"/>
                  </a:lnTo>
                  <a:lnTo>
                    <a:pt x="44822" y="0"/>
                  </a:lnTo>
                  <a:lnTo>
                    <a:pt x="35509" y="2329"/>
                  </a:lnTo>
                  <a:lnTo>
                    <a:pt x="26627" y="7415"/>
                  </a:lnTo>
                  <a:lnTo>
                    <a:pt x="18529" y="14897"/>
                  </a:lnTo>
                  <a:lnTo>
                    <a:pt x="11768" y="24268"/>
                  </a:lnTo>
                  <a:lnTo>
                    <a:pt x="6524" y="35049"/>
                  </a:lnTo>
                  <a:lnTo>
                    <a:pt x="2816" y="46843"/>
                  </a:lnTo>
                  <a:lnTo>
                    <a:pt x="685" y="59349"/>
                  </a:lnTo>
                  <a:lnTo>
                    <a:pt x="0" y="72335"/>
                  </a:lnTo>
                  <a:lnTo>
                    <a:pt x="827" y="85153"/>
                  </a:lnTo>
                  <a:lnTo>
                    <a:pt x="3500" y="96775"/>
                  </a:lnTo>
                  <a:lnTo>
                    <a:pt x="8034" y="106723"/>
                  </a:lnTo>
                  <a:lnTo>
                    <a:pt x="14008" y="114554"/>
                  </a:lnTo>
                  <a:lnTo>
                    <a:pt x="20773" y="119615"/>
                  </a:lnTo>
                  <a:lnTo>
                    <a:pt x="27880" y="121831"/>
                  </a:lnTo>
                  <a:lnTo>
                    <a:pt x="35259" y="121574"/>
                  </a:lnTo>
                  <a:lnTo>
                    <a:pt x="43118" y="119367"/>
                  </a:lnTo>
                  <a:lnTo>
                    <a:pt x="51543" y="115702"/>
                  </a:lnTo>
                  <a:lnTo>
                    <a:pt x="60165" y="110823"/>
                  </a:lnTo>
                  <a:lnTo>
                    <a:pt x="68274" y="104735"/>
                  </a:lnTo>
                  <a:lnTo>
                    <a:pt x="75508" y="97533"/>
                  </a:lnTo>
                  <a:lnTo>
                    <a:pt x="81840" y="89411"/>
                  </a:lnTo>
                  <a:lnTo>
                    <a:pt x="87400" y="80582"/>
                  </a:lnTo>
                  <a:lnTo>
                    <a:pt x="92370" y="71305"/>
                  </a:lnTo>
                  <a:lnTo>
                    <a:pt x="97145" y="64253"/>
                  </a:lnTo>
                  <a:lnTo>
                    <a:pt x="101832" y="62662"/>
                  </a:lnTo>
                  <a:lnTo>
                    <a:pt x="106189" y="65562"/>
                  </a:lnTo>
                  <a:lnTo>
                    <a:pt x="110616" y="71361"/>
                  </a:lnTo>
                  <a:lnTo>
                    <a:pt x="115437" y="78775"/>
                  </a:lnTo>
                  <a:lnTo>
                    <a:pt x="120744" y="86804"/>
                  </a:lnTo>
                  <a:lnTo>
                    <a:pt x="126500" y="94896"/>
                  </a:lnTo>
                  <a:lnTo>
                    <a:pt x="132785" y="102669"/>
                  </a:lnTo>
                  <a:lnTo>
                    <a:pt x="139817" y="109761"/>
                  </a:lnTo>
                  <a:lnTo>
                    <a:pt x="147641" y="116054"/>
                  </a:lnTo>
                  <a:lnTo>
                    <a:pt x="155901" y="121472"/>
                  </a:lnTo>
                  <a:lnTo>
                    <a:pt x="164843" y="126403"/>
                  </a:lnTo>
                  <a:lnTo>
                    <a:pt x="176368" y="131280"/>
                  </a:lnTo>
                  <a:lnTo>
                    <a:pt x="193782" y="1369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80021" y="347440"/>
              <a:ext cx="148545" cy="256552"/>
            </a:xfrm>
            <a:custGeom>
              <a:avLst/>
              <a:gdLst/>
              <a:ahLst/>
              <a:cxnLst/>
              <a:rect l="0" t="0" r="0" b="0"/>
              <a:pathLst>
                <a:path w="148545" h="256552">
                  <a:moveTo>
                    <a:pt x="10528" y="0"/>
                  </a:moveTo>
                  <a:lnTo>
                    <a:pt x="10595" y="11668"/>
                  </a:lnTo>
                  <a:lnTo>
                    <a:pt x="11236" y="22157"/>
                  </a:lnTo>
                  <a:lnTo>
                    <a:pt x="12527" y="32463"/>
                  </a:lnTo>
                  <a:lnTo>
                    <a:pt x="14214" y="42937"/>
                  </a:lnTo>
                  <a:lnTo>
                    <a:pt x="15882" y="53929"/>
                  </a:lnTo>
                  <a:lnTo>
                    <a:pt x="17295" y="65572"/>
                  </a:lnTo>
                  <a:lnTo>
                    <a:pt x="18394" y="77826"/>
                  </a:lnTo>
                  <a:lnTo>
                    <a:pt x="19204" y="90580"/>
                  </a:lnTo>
                  <a:lnTo>
                    <a:pt x="19783" y="103721"/>
                  </a:lnTo>
                  <a:lnTo>
                    <a:pt x="20189" y="117307"/>
                  </a:lnTo>
                  <a:lnTo>
                    <a:pt x="20468" y="131566"/>
                  </a:lnTo>
                  <a:lnTo>
                    <a:pt x="20660" y="146562"/>
                  </a:lnTo>
                  <a:lnTo>
                    <a:pt x="20790" y="162056"/>
                  </a:lnTo>
                  <a:lnTo>
                    <a:pt x="20878" y="177609"/>
                  </a:lnTo>
                  <a:lnTo>
                    <a:pt x="20941" y="192870"/>
                  </a:lnTo>
                  <a:lnTo>
                    <a:pt x="21156" y="204563"/>
                  </a:lnTo>
                  <a:lnTo>
                    <a:pt x="21836" y="208842"/>
                  </a:lnTo>
                  <a:lnTo>
                    <a:pt x="23109" y="207281"/>
                  </a:lnTo>
                  <a:lnTo>
                    <a:pt x="24946" y="202090"/>
                  </a:lnTo>
                  <a:lnTo>
                    <a:pt x="27249" y="194761"/>
                  </a:lnTo>
                  <a:lnTo>
                    <a:pt x="29913" y="186179"/>
                  </a:lnTo>
                  <a:lnTo>
                    <a:pt x="33006" y="176854"/>
                  </a:lnTo>
                  <a:lnTo>
                    <a:pt x="36760" y="167081"/>
                  </a:lnTo>
                  <a:lnTo>
                    <a:pt x="41257" y="157052"/>
                  </a:lnTo>
                  <a:lnTo>
                    <a:pt x="46752" y="147524"/>
                  </a:lnTo>
                  <a:lnTo>
                    <a:pt x="53730" y="139789"/>
                  </a:lnTo>
                  <a:lnTo>
                    <a:pt x="62309" y="134409"/>
                  </a:lnTo>
                  <a:lnTo>
                    <a:pt x="71985" y="131441"/>
                  </a:lnTo>
                  <a:lnTo>
                    <a:pt x="81858" y="130803"/>
                  </a:lnTo>
                  <a:lnTo>
                    <a:pt x="91382" y="132190"/>
                  </a:lnTo>
                  <a:lnTo>
                    <a:pt x="100383" y="135185"/>
                  </a:lnTo>
                  <a:lnTo>
                    <a:pt x="108881" y="139387"/>
                  </a:lnTo>
                  <a:lnTo>
                    <a:pt x="116960" y="144466"/>
                  </a:lnTo>
                  <a:lnTo>
                    <a:pt x="124555" y="150329"/>
                  </a:lnTo>
                  <a:lnTo>
                    <a:pt x="131443" y="157095"/>
                  </a:lnTo>
                  <a:lnTo>
                    <a:pt x="137554" y="164762"/>
                  </a:lnTo>
                  <a:lnTo>
                    <a:pt x="142644" y="173369"/>
                  </a:lnTo>
                  <a:lnTo>
                    <a:pt x="146232" y="183058"/>
                  </a:lnTo>
                  <a:lnTo>
                    <a:pt x="148194" y="193793"/>
                  </a:lnTo>
                  <a:lnTo>
                    <a:pt x="148544" y="205086"/>
                  </a:lnTo>
                  <a:lnTo>
                    <a:pt x="147267" y="216127"/>
                  </a:lnTo>
                  <a:lnTo>
                    <a:pt x="144510" y="226465"/>
                  </a:lnTo>
                  <a:lnTo>
                    <a:pt x="140221" y="235692"/>
                  </a:lnTo>
                  <a:lnTo>
                    <a:pt x="134069" y="243286"/>
                  </a:lnTo>
                  <a:lnTo>
                    <a:pt x="126041" y="249125"/>
                  </a:lnTo>
                  <a:lnTo>
                    <a:pt x="116398" y="253248"/>
                  </a:lnTo>
                  <a:lnTo>
                    <a:pt x="105484" y="255665"/>
                  </a:lnTo>
                  <a:lnTo>
                    <a:pt x="93635" y="256551"/>
                  </a:lnTo>
                  <a:lnTo>
                    <a:pt x="81443" y="256031"/>
                  </a:lnTo>
                  <a:lnTo>
                    <a:pt x="69725" y="254096"/>
                  </a:lnTo>
                  <a:lnTo>
                    <a:pt x="58887" y="250876"/>
                  </a:lnTo>
                  <a:lnTo>
                    <a:pt x="48880" y="246720"/>
                  </a:lnTo>
                  <a:lnTo>
                    <a:pt x="38198" y="241599"/>
                  </a:lnTo>
                  <a:lnTo>
                    <a:pt x="23671" y="23394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53703" y="505367"/>
              <a:ext cx="89531" cy="95158"/>
            </a:xfrm>
            <a:custGeom>
              <a:avLst/>
              <a:gdLst/>
              <a:ahLst/>
              <a:cxnLst/>
              <a:rect l="0" t="0" r="0" b="0"/>
              <a:pathLst>
                <a:path w="89531" h="95158">
                  <a:moveTo>
                    <a:pt x="89530" y="10529"/>
                  </a:moveTo>
                  <a:lnTo>
                    <a:pt x="80728" y="7729"/>
                  </a:lnTo>
                  <a:lnTo>
                    <a:pt x="72382" y="6227"/>
                  </a:lnTo>
                  <a:lnTo>
                    <a:pt x="63688" y="5930"/>
                  </a:lnTo>
                  <a:lnTo>
                    <a:pt x="54740" y="6955"/>
                  </a:lnTo>
                  <a:lnTo>
                    <a:pt x="45893" y="9719"/>
                  </a:lnTo>
                  <a:lnTo>
                    <a:pt x="37354" y="14290"/>
                  </a:lnTo>
                  <a:lnTo>
                    <a:pt x="29166" y="20278"/>
                  </a:lnTo>
                  <a:lnTo>
                    <a:pt x="21289" y="27045"/>
                  </a:lnTo>
                  <a:lnTo>
                    <a:pt x="13677" y="34151"/>
                  </a:lnTo>
                  <a:lnTo>
                    <a:pt x="6922" y="41528"/>
                  </a:lnTo>
                  <a:lnTo>
                    <a:pt x="2202" y="49385"/>
                  </a:lnTo>
                  <a:lnTo>
                    <a:pt x="0" y="57807"/>
                  </a:lnTo>
                  <a:lnTo>
                    <a:pt x="319" y="66429"/>
                  </a:lnTo>
                  <a:lnTo>
                    <a:pt x="3043" y="74537"/>
                  </a:lnTo>
                  <a:lnTo>
                    <a:pt x="7839" y="81760"/>
                  </a:lnTo>
                  <a:lnTo>
                    <a:pt x="14278" y="87745"/>
                  </a:lnTo>
                  <a:lnTo>
                    <a:pt x="21945" y="92010"/>
                  </a:lnTo>
                  <a:lnTo>
                    <a:pt x="30496" y="94461"/>
                  </a:lnTo>
                  <a:lnTo>
                    <a:pt x="39503" y="95157"/>
                  </a:lnTo>
                  <a:lnTo>
                    <a:pt x="48468" y="94119"/>
                  </a:lnTo>
                  <a:lnTo>
                    <a:pt x="57116" y="91522"/>
                  </a:lnTo>
                  <a:lnTo>
                    <a:pt x="65057" y="87171"/>
                  </a:lnTo>
                  <a:lnTo>
                    <a:pt x="71713" y="80446"/>
                  </a:lnTo>
                  <a:lnTo>
                    <a:pt x="76882" y="71231"/>
                  </a:lnTo>
                  <a:lnTo>
                    <a:pt x="80371" y="60315"/>
                  </a:lnTo>
                  <a:lnTo>
                    <a:pt x="81821" y="49072"/>
                  </a:lnTo>
                  <a:lnTo>
                    <a:pt x="81246" y="38342"/>
                  </a:lnTo>
                  <a:lnTo>
                    <a:pt x="79056" y="28687"/>
                  </a:lnTo>
                  <a:lnTo>
                    <a:pt x="75558" y="19710"/>
                  </a:lnTo>
                  <a:lnTo>
                    <a:pt x="69330" y="10635"/>
                  </a:lnTo>
                  <a:lnTo>
                    <a:pt x="5794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92486" y="515896"/>
              <a:ext cx="103567" cy="105169"/>
            </a:xfrm>
            <a:custGeom>
              <a:avLst/>
              <a:gdLst/>
              <a:ahLst/>
              <a:cxnLst/>
              <a:rect l="0" t="0" r="0" b="0"/>
              <a:pathLst>
                <a:path w="103567" h="105169">
                  <a:moveTo>
                    <a:pt x="13918" y="0"/>
                  </a:moveTo>
                  <a:lnTo>
                    <a:pt x="10984" y="8868"/>
                  </a:lnTo>
                  <a:lnTo>
                    <a:pt x="8202" y="17855"/>
                  </a:lnTo>
                  <a:lnTo>
                    <a:pt x="5311" y="27846"/>
                  </a:lnTo>
                  <a:lnTo>
                    <a:pt x="2617" y="38654"/>
                  </a:lnTo>
                  <a:lnTo>
                    <a:pt x="748" y="49817"/>
                  </a:lnTo>
                  <a:lnTo>
                    <a:pt x="0" y="61013"/>
                  </a:lnTo>
                  <a:lnTo>
                    <a:pt x="658" y="71779"/>
                  </a:lnTo>
                  <a:lnTo>
                    <a:pt x="3156" y="81467"/>
                  </a:lnTo>
                  <a:lnTo>
                    <a:pt x="7547" y="89817"/>
                  </a:lnTo>
                  <a:lnTo>
                    <a:pt x="13580" y="96591"/>
                  </a:lnTo>
                  <a:lnTo>
                    <a:pt x="20910" y="101398"/>
                  </a:lnTo>
                  <a:lnTo>
                    <a:pt x="29205" y="104220"/>
                  </a:lnTo>
                  <a:lnTo>
                    <a:pt x="38195" y="105168"/>
                  </a:lnTo>
                  <a:lnTo>
                    <a:pt x="47674" y="104300"/>
                  </a:lnTo>
                  <a:lnTo>
                    <a:pt x="57481" y="101828"/>
                  </a:lnTo>
                  <a:lnTo>
                    <a:pt x="67184" y="97899"/>
                  </a:lnTo>
                  <a:lnTo>
                    <a:pt x="76092" y="92522"/>
                  </a:lnTo>
                  <a:lnTo>
                    <a:pt x="83893" y="85829"/>
                  </a:lnTo>
                  <a:lnTo>
                    <a:pt x="90453" y="77896"/>
                  </a:lnTo>
                  <a:lnTo>
                    <a:pt x="95642" y="68669"/>
                  </a:lnTo>
                  <a:lnTo>
                    <a:pt x="99536" y="58252"/>
                  </a:lnTo>
                  <a:lnTo>
                    <a:pt x="102162" y="47271"/>
                  </a:lnTo>
                  <a:lnTo>
                    <a:pt x="103566" y="35600"/>
                  </a:lnTo>
                  <a:lnTo>
                    <a:pt x="102753" y="21099"/>
                  </a:lnTo>
                  <a:lnTo>
                    <a:pt x="981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64767" y="368497"/>
              <a:ext cx="20623" cy="263213"/>
            </a:xfrm>
            <a:custGeom>
              <a:avLst/>
              <a:gdLst/>
              <a:ahLst/>
              <a:cxnLst/>
              <a:rect l="0" t="0" r="0" b="0"/>
              <a:pathLst>
                <a:path w="20623" h="263213">
                  <a:moveTo>
                    <a:pt x="20622" y="0"/>
                  </a:moveTo>
                  <a:lnTo>
                    <a:pt x="17755" y="8868"/>
                  </a:lnTo>
                  <a:lnTo>
                    <a:pt x="15613" y="17855"/>
                  </a:lnTo>
                  <a:lnTo>
                    <a:pt x="14004" y="27855"/>
                  </a:lnTo>
                  <a:lnTo>
                    <a:pt x="12651" y="39008"/>
                  </a:lnTo>
                  <a:lnTo>
                    <a:pt x="11154" y="51468"/>
                  </a:lnTo>
                  <a:lnTo>
                    <a:pt x="9309" y="65180"/>
                  </a:lnTo>
                  <a:lnTo>
                    <a:pt x="7242" y="79943"/>
                  </a:lnTo>
                  <a:lnTo>
                    <a:pt x="5309" y="95521"/>
                  </a:lnTo>
                  <a:lnTo>
                    <a:pt x="3712" y="111694"/>
                  </a:lnTo>
                  <a:lnTo>
                    <a:pt x="2489" y="128128"/>
                  </a:lnTo>
                  <a:lnTo>
                    <a:pt x="1593" y="144386"/>
                  </a:lnTo>
                  <a:lnTo>
                    <a:pt x="955" y="160246"/>
                  </a:lnTo>
                  <a:lnTo>
                    <a:pt x="511" y="175675"/>
                  </a:lnTo>
                  <a:lnTo>
                    <a:pt x="205" y="190729"/>
                  </a:lnTo>
                  <a:lnTo>
                    <a:pt x="0" y="205470"/>
                  </a:lnTo>
                  <a:lnTo>
                    <a:pt x="60" y="219370"/>
                  </a:lnTo>
                  <a:lnTo>
                    <a:pt x="851" y="232670"/>
                  </a:lnTo>
                  <a:lnTo>
                    <a:pt x="3559" y="246543"/>
                  </a:lnTo>
                  <a:lnTo>
                    <a:pt x="10093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16933" y="41061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227553" y="41980"/>
                  </a:lnTo>
                  <a:lnTo>
                    <a:pt x="214282" y="40700"/>
                  </a:lnTo>
                  <a:lnTo>
                    <a:pt x="201080" y="38111"/>
                  </a:lnTo>
                  <a:lnTo>
                    <a:pt x="187739" y="34564"/>
                  </a:lnTo>
                  <a:lnTo>
                    <a:pt x="174230" y="30580"/>
                  </a:lnTo>
                  <a:lnTo>
                    <a:pt x="160581" y="26500"/>
                  </a:lnTo>
                  <a:lnTo>
                    <a:pt x="146987" y="22478"/>
                  </a:lnTo>
                  <a:lnTo>
                    <a:pt x="133787" y="18560"/>
                  </a:lnTo>
                  <a:lnTo>
                    <a:pt x="121127" y="14750"/>
                  </a:lnTo>
                  <a:lnTo>
                    <a:pt x="108830" y="11194"/>
                  </a:lnTo>
                  <a:lnTo>
                    <a:pt x="96500" y="8178"/>
                  </a:lnTo>
                  <a:lnTo>
                    <a:pt x="83909" y="5814"/>
                  </a:lnTo>
                  <a:lnTo>
                    <a:pt x="71031" y="4053"/>
                  </a:lnTo>
                  <a:lnTo>
                    <a:pt x="56376" y="2597"/>
                  </a:lnTo>
                  <a:lnTo>
                    <a:pt x="35299" y="13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22171" y="501125"/>
              <a:ext cx="173830" cy="124651"/>
            </a:xfrm>
            <a:custGeom>
              <a:avLst/>
              <a:gdLst/>
              <a:ahLst/>
              <a:cxnLst/>
              <a:rect l="0" t="0" r="0" b="0"/>
              <a:pathLst>
                <a:path w="173830" h="124651">
                  <a:moveTo>
                    <a:pt x="79072" y="46356"/>
                  </a:moveTo>
                  <a:lnTo>
                    <a:pt x="76072" y="34755"/>
                  </a:lnTo>
                  <a:lnTo>
                    <a:pt x="72649" y="24907"/>
                  </a:lnTo>
                  <a:lnTo>
                    <a:pt x="68453" y="15920"/>
                  </a:lnTo>
                  <a:lnTo>
                    <a:pt x="63553" y="8169"/>
                  </a:lnTo>
                  <a:lnTo>
                    <a:pt x="58072" y="2736"/>
                  </a:lnTo>
                  <a:lnTo>
                    <a:pt x="52141" y="30"/>
                  </a:lnTo>
                  <a:lnTo>
                    <a:pt x="45879" y="0"/>
                  </a:lnTo>
                  <a:lnTo>
                    <a:pt x="39381" y="2484"/>
                  </a:lnTo>
                  <a:lnTo>
                    <a:pt x="32720" y="7117"/>
                  </a:lnTo>
                  <a:lnTo>
                    <a:pt x="26115" y="13444"/>
                  </a:lnTo>
                  <a:lnTo>
                    <a:pt x="19907" y="21037"/>
                  </a:lnTo>
                  <a:lnTo>
                    <a:pt x="14255" y="29547"/>
                  </a:lnTo>
                  <a:lnTo>
                    <a:pt x="9308" y="38866"/>
                  </a:lnTo>
                  <a:lnTo>
                    <a:pt x="5283" y="49105"/>
                  </a:lnTo>
                  <a:lnTo>
                    <a:pt x="2215" y="60249"/>
                  </a:lnTo>
                  <a:lnTo>
                    <a:pt x="307" y="72004"/>
                  </a:lnTo>
                  <a:lnTo>
                    <a:pt x="0" y="83895"/>
                  </a:lnTo>
                  <a:lnTo>
                    <a:pt x="1392" y="95616"/>
                  </a:lnTo>
                  <a:lnTo>
                    <a:pt x="4445" y="106418"/>
                  </a:lnTo>
                  <a:lnTo>
                    <a:pt x="9160" y="115075"/>
                  </a:lnTo>
                  <a:lnTo>
                    <a:pt x="15364" y="121103"/>
                  </a:lnTo>
                  <a:lnTo>
                    <a:pt x="22613" y="124350"/>
                  </a:lnTo>
                  <a:lnTo>
                    <a:pt x="30308" y="124650"/>
                  </a:lnTo>
                  <a:lnTo>
                    <a:pt x="38065" y="122222"/>
                  </a:lnTo>
                  <a:lnTo>
                    <a:pt x="45559" y="117545"/>
                  </a:lnTo>
                  <a:lnTo>
                    <a:pt x="52438" y="111142"/>
                  </a:lnTo>
                  <a:lnTo>
                    <a:pt x="58581" y="103476"/>
                  </a:lnTo>
                  <a:lnTo>
                    <a:pt x="64044" y="94911"/>
                  </a:lnTo>
                  <a:lnTo>
                    <a:pt x="68956" y="85719"/>
                  </a:lnTo>
                  <a:lnTo>
                    <a:pt x="73445" y="76090"/>
                  </a:lnTo>
                  <a:lnTo>
                    <a:pt x="77463" y="65998"/>
                  </a:lnTo>
                  <a:lnTo>
                    <a:pt x="80790" y="55231"/>
                  </a:lnTo>
                  <a:lnTo>
                    <a:pt x="83343" y="43798"/>
                  </a:lnTo>
                  <a:lnTo>
                    <a:pt x="84538" y="34394"/>
                  </a:lnTo>
                  <a:lnTo>
                    <a:pt x="84420" y="30912"/>
                  </a:lnTo>
                  <a:lnTo>
                    <a:pt x="84520" y="33172"/>
                  </a:lnTo>
                  <a:lnTo>
                    <a:pt x="85532" y="39388"/>
                  </a:lnTo>
                  <a:lnTo>
                    <a:pt x="87742" y="47835"/>
                  </a:lnTo>
                  <a:lnTo>
                    <a:pt x="91129" y="57412"/>
                  </a:lnTo>
                  <a:lnTo>
                    <a:pt x="95512" y="67363"/>
                  </a:lnTo>
                  <a:lnTo>
                    <a:pt x="100666" y="77089"/>
                  </a:lnTo>
                  <a:lnTo>
                    <a:pt x="106397" y="86309"/>
                  </a:lnTo>
                  <a:lnTo>
                    <a:pt x="112871" y="94663"/>
                  </a:lnTo>
                  <a:lnTo>
                    <a:pt x="120580" y="101611"/>
                  </a:lnTo>
                  <a:lnTo>
                    <a:pt x="129676" y="106991"/>
                  </a:lnTo>
                  <a:lnTo>
                    <a:pt x="139418" y="110972"/>
                  </a:lnTo>
                  <a:lnTo>
                    <a:pt x="149305" y="114250"/>
                  </a:lnTo>
                  <a:lnTo>
                    <a:pt x="160205" y="117114"/>
                  </a:lnTo>
                  <a:lnTo>
                    <a:pt x="173829" y="120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0952" y="296828"/>
              <a:ext cx="118261" cy="324354"/>
            </a:xfrm>
            <a:custGeom>
              <a:avLst/>
              <a:gdLst/>
              <a:ahLst/>
              <a:cxnLst/>
              <a:rect l="0" t="0" r="0" b="0"/>
              <a:pathLst>
                <a:path w="118261" h="324354">
                  <a:moveTo>
                    <a:pt x="86675" y="324353"/>
                  </a:moveTo>
                  <a:lnTo>
                    <a:pt x="83674" y="315552"/>
                  </a:lnTo>
                  <a:lnTo>
                    <a:pt x="80252" y="307205"/>
                  </a:lnTo>
                  <a:lnTo>
                    <a:pt x="76060" y="298502"/>
                  </a:lnTo>
                  <a:lnTo>
                    <a:pt x="71333" y="289208"/>
                  </a:lnTo>
                  <a:lnTo>
                    <a:pt x="66499" y="279065"/>
                  </a:lnTo>
                  <a:lnTo>
                    <a:pt x="61822" y="268015"/>
                  </a:lnTo>
                  <a:lnTo>
                    <a:pt x="57386" y="256002"/>
                  </a:lnTo>
                  <a:lnTo>
                    <a:pt x="53185" y="242884"/>
                  </a:lnTo>
                  <a:lnTo>
                    <a:pt x="49172" y="228693"/>
                  </a:lnTo>
                  <a:lnTo>
                    <a:pt x="45138" y="213757"/>
                  </a:lnTo>
                  <a:lnTo>
                    <a:pt x="40737" y="198587"/>
                  </a:lnTo>
                  <a:lnTo>
                    <a:pt x="35813" y="183492"/>
                  </a:lnTo>
                  <a:lnTo>
                    <a:pt x="30537" y="168424"/>
                  </a:lnTo>
                  <a:lnTo>
                    <a:pt x="25303" y="153089"/>
                  </a:lnTo>
                  <a:lnTo>
                    <a:pt x="20340" y="137336"/>
                  </a:lnTo>
                  <a:lnTo>
                    <a:pt x="15702" y="121484"/>
                  </a:lnTo>
                  <a:lnTo>
                    <a:pt x="11362" y="106215"/>
                  </a:lnTo>
                  <a:lnTo>
                    <a:pt x="7268" y="91868"/>
                  </a:lnTo>
                  <a:lnTo>
                    <a:pt x="3689" y="78454"/>
                  </a:lnTo>
                  <a:lnTo>
                    <a:pt x="1190" y="65832"/>
                  </a:lnTo>
                  <a:lnTo>
                    <a:pt x="0" y="53827"/>
                  </a:lnTo>
                  <a:lnTo>
                    <a:pt x="355" y="42442"/>
                  </a:lnTo>
                  <a:lnTo>
                    <a:pt x="2645" y="31855"/>
                  </a:lnTo>
                  <a:lnTo>
                    <a:pt x="6893" y="22112"/>
                  </a:lnTo>
                  <a:lnTo>
                    <a:pt x="12831" y="13601"/>
                  </a:lnTo>
                  <a:lnTo>
                    <a:pt x="20096" y="7094"/>
                  </a:lnTo>
                  <a:lnTo>
                    <a:pt x="28349" y="2834"/>
                  </a:lnTo>
                  <a:lnTo>
                    <a:pt x="37310" y="601"/>
                  </a:lnTo>
                  <a:lnTo>
                    <a:pt x="46770" y="0"/>
                  </a:lnTo>
                  <a:lnTo>
                    <a:pt x="56569" y="630"/>
                  </a:lnTo>
                  <a:lnTo>
                    <a:pt x="66529" y="2187"/>
                  </a:lnTo>
                  <a:lnTo>
                    <a:pt x="77624" y="4734"/>
                  </a:lnTo>
                  <a:lnTo>
                    <a:pt x="93062" y="9604"/>
                  </a:lnTo>
                  <a:lnTo>
                    <a:pt x="118260" y="1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90756" y="49483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664" y="7662"/>
                  </a:lnTo>
                  <a:lnTo>
                    <a:pt x="124535" y="5520"/>
                  </a:lnTo>
                  <a:lnTo>
                    <a:pt x="112937" y="3917"/>
                  </a:lnTo>
                  <a:lnTo>
                    <a:pt x="100776" y="2736"/>
                  </a:lnTo>
                  <a:lnTo>
                    <a:pt x="88116" y="1887"/>
                  </a:lnTo>
                  <a:lnTo>
                    <a:pt x="75068" y="1290"/>
                  </a:lnTo>
                  <a:lnTo>
                    <a:pt x="61957" y="875"/>
                  </a:lnTo>
                  <a:lnTo>
                    <a:pt x="47802" y="545"/>
                  </a:lnTo>
                  <a:lnTo>
                    <a:pt x="29129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76875" y="484310"/>
              <a:ext cx="109822" cy="134899"/>
            </a:xfrm>
            <a:custGeom>
              <a:avLst/>
              <a:gdLst/>
              <a:ahLst/>
              <a:cxnLst/>
              <a:rect l="0" t="0" r="0" b="0"/>
              <a:pathLst>
                <a:path w="109822" h="134899">
                  <a:moveTo>
                    <a:pt x="13923" y="10529"/>
                  </a:moveTo>
                  <a:lnTo>
                    <a:pt x="10990" y="19330"/>
                  </a:lnTo>
                  <a:lnTo>
                    <a:pt x="8207" y="27677"/>
                  </a:lnTo>
                  <a:lnTo>
                    <a:pt x="5317" y="36380"/>
                  </a:lnTo>
                  <a:lnTo>
                    <a:pt x="2622" y="45674"/>
                  </a:lnTo>
                  <a:lnTo>
                    <a:pt x="753" y="55817"/>
                  </a:lnTo>
                  <a:lnTo>
                    <a:pt x="0" y="66853"/>
                  </a:lnTo>
                  <a:lnTo>
                    <a:pt x="486" y="78347"/>
                  </a:lnTo>
                  <a:lnTo>
                    <a:pt x="2336" y="89521"/>
                  </a:lnTo>
                  <a:lnTo>
                    <a:pt x="5477" y="99952"/>
                  </a:lnTo>
                  <a:lnTo>
                    <a:pt x="9857" y="109411"/>
                  </a:lnTo>
                  <a:lnTo>
                    <a:pt x="15538" y="117692"/>
                  </a:lnTo>
                  <a:lnTo>
                    <a:pt x="22431" y="124801"/>
                  </a:lnTo>
                  <a:lnTo>
                    <a:pt x="30329" y="130422"/>
                  </a:lnTo>
                  <a:lnTo>
                    <a:pt x="39000" y="133850"/>
                  </a:lnTo>
                  <a:lnTo>
                    <a:pt x="48233" y="134898"/>
                  </a:lnTo>
                  <a:lnTo>
                    <a:pt x="57704" y="133823"/>
                  </a:lnTo>
                  <a:lnTo>
                    <a:pt x="66981" y="131051"/>
                  </a:lnTo>
                  <a:lnTo>
                    <a:pt x="75844" y="127000"/>
                  </a:lnTo>
                  <a:lnTo>
                    <a:pt x="84100" y="121859"/>
                  </a:lnTo>
                  <a:lnTo>
                    <a:pt x="91498" y="115594"/>
                  </a:lnTo>
                  <a:lnTo>
                    <a:pt x="97984" y="108273"/>
                  </a:lnTo>
                  <a:lnTo>
                    <a:pt x="103341" y="100071"/>
                  </a:lnTo>
                  <a:lnTo>
                    <a:pt x="107116" y="91188"/>
                  </a:lnTo>
                  <a:lnTo>
                    <a:pt x="109210" y="81799"/>
                  </a:lnTo>
                  <a:lnTo>
                    <a:pt x="109821" y="71884"/>
                  </a:lnTo>
                  <a:lnTo>
                    <a:pt x="109251" y="61242"/>
                  </a:lnTo>
                  <a:lnTo>
                    <a:pt x="107802" y="49841"/>
                  </a:lnTo>
                  <a:lnTo>
                    <a:pt x="105873" y="38378"/>
                  </a:lnTo>
                  <a:lnTo>
                    <a:pt x="103774" y="27068"/>
                  </a:lnTo>
                  <a:lnTo>
                    <a:pt x="101323" y="14917"/>
                  </a:lnTo>
                  <a:lnTo>
                    <a:pt x="981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90839" y="294797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5" y="92504"/>
                  </a:lnTo>
                  <a:lnTo>
                    <a:pt x="178" y="111019"/>
                  </a:lnTo>
                  <a:lnTo>
                    <a:pt x="826" y="130272"/>
                  </a:lnTo>
                  <a:lnTo>
                    <a:pt x="2075" y="150063"/>
                  </a:lnTo>
                  <a:lnTo>
                    <a:pt x="3728" y="169910"/>
                  </a:lnTo>
                  <a:lnTo>
                    <a:pt x="5376" y="189080"/>
                  </a:lnTo>
                  <a:lnTo>
                    <a:pt x="6784" y="207231"/>
                  </a:lnTo>
                  <a:lnTo>
                    <a:pt x="8049" y="224367"/>
                  </a:lnTo>
                  <a:lnTo>
                    <a:pt x="9506" y="240650"/>
                  </a:lnTo>
                  <a:lnTo>
                    <a:pt x="11333" y="256259"/>
                  </a:lnTo>
                  <a:lnTo>
                    <a:pt x="13399" y="270959"/>
                  </a:lnTo>
                  <a:lnTo>
                    <a:pt x="15550" y="285637"/>
                  </a:lnTo>
                  <a:lnTo>
                    <a:pt x="17976" y="302704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43440" y="42113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19826" y="10529"/>
                  </a:lnTo>
                  <a:lnTo>
                    <a:pt x="208057" y="10529"/>
                  </a:lnTo>
                  <a:lnTo>
                    <a:pt x="195166" y="10524"/>
                  </a:lnTo>
                  <a:lnTo>
                    <a:pt x="181318" y="10352"/>
                  </a:lnTo>
                  <a:lnTo>
                    <a:pt x="166990" y="9703"/>
                  </a:lnTo>
                  <a:lnTo>
                    <a:pt x="152521" y="8455"/>
                  </a:lnTo>
                  <a:lnTo>
                    <a:pt x="138070" y="6802"/>
                  </a:lnTo>
                  <a:lnTo>
                    <a:pt x="123694" y="5154"/>
                  </a:lnTo>
                  <a:lnTo>
                    <a:pt x="109400" y="3751"/>
                  </a:lnTo>
                  <a:lnTo>
                    <a:pt x="95175" y="2658"/>
                  </a:lnTo>
                  <a:lnTo>
                    <a:pt x="81005" y="1850"/>
                  </a:lnTo>
                  <a:lnTo>
                    <a:pt x="66889" y="1272"/>
                  </a:lnTo>
                  <a:lnTo>
                    <a:pt x="53228" y="866"/>
                  </a:lnTo>
                  <a:lnTo>
                    <a:pt x="39378" y="542"/>
                  </a:lnTo>
                  <a:lnTo>
                    <a:pt x="2300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62724" y="494839"/>
              <a:ext cx="119950" cy="145183"/>
            </a:xfrm>
            <a:custGeom>
              <a:avLst/>
              <a:gdLst/>
              <a:ahLst/>
              <a:cxnLst/>
              <a:rect l="0" t="0" r="0" b="0"/>
              <a:pathLst>
                <a:path w="119950" h="145183">
                  <a:moveTo>
                    <a:pt x="12343" y="0"/>
                  </a:moveTo>
                  <a:lnTo>
                    <a:pt x="9409" y="8935"/>
                  </a:lnTo>
                  <a:lnTo>
                    <a:pt x="6627" y="18562"/>
                  </a:lnTo>
                  <a:lnTo>
                    <a:pt x="3741" y="29850"/>
                  </a:lnTo>
                  <a:lnTo>
                    <a:pt x="1219" y="42517"/>
                  </a:lnTo>
                  <a:lnTo>
                    <a:pt x="0" y="55997"/>
                  </a:lnTo>
                  <a:lnTo>
                    <a:pt x="495" y="69859"/>
                  </a:lnTo>
                  <a:lnTo>
                    <a:pt x="2634" y="83550"/>
                  </a:lnTo>
                  <a:lnTo>
                    <a:pt x="6132" y="96344"/>
                  </a:lnTo>
                  <a:lnTo>
                    <a:pt x="10676" y="107935"/>
                  </a:lnTo>
                  <a:lnTo>
                    <a:pt x="16149" y="118204"/>
                  </a:lnTo>
                  <a:lnTo>
                    <a:pt x="22638" y="127045"/>
                  </a:lnTo>
                  <a:lnTo>
                    <a:pt x="30109" y="134537"/>
                  </a:lnTo>
                  <a:lnTo>
                    <a:pt x="38411" y="140417"/>
                  </a:lnTo>
                  <a:lnTo>
                    <a:pt x="47362" y="144021"/>
                  </a:lnTo>
                  <a:lnTo>
                    <a:pt x="56782" y="145182"/>
                  </a:lnTo>
                  <a:lnTo>
                    <a:pt x="66210" y="144013"/>
                  </a:lnTo>
                  <a:lnTo>
                    <a:pt x="74926" y="140646"/>
                  </a:lnTo>
                  <a:lnTo>
                    <a:pt x="82600" y="135377"/>
                  </a:lnTo>
                  <a:lnTo>
                    <a:pt x="89242" y="128435"/>
                  </a:lnTo>
                  <a:lnTo>
                    <a:pt x="95018" y="119889"/>
                  </a:lnTo>
                  <a:lnTo>
                    <a:pt x="100129" y="109928"/>
                  </a:lnTo>
                  <a:lnTo>
                    <a:pt x="104749" y="98987"/>
                  </a:lnTo>
                  <a:lnTo>
                    <a:pt x="109022" y="87653"/>
                  </a:lnTo>
                  <a:lnTo>
                    <a:pt x="113040" y="76295"/>
                  </a:lnTo>
                  <a:lnTo>
                    <a:pt x="116540" y="65133"/>
                  </a:lnTo>
                  <a:lnTo>
                    <a:pt x="119138" y="53027"/>
                  </a:lnTo>
                  <a:lnTo>
                    <a:pt x="119949" y="36682"/>
                  </a:lnTo>
                  <a:lnTo>
                    <a:pt x="1176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46244" y="479309"/>
              <a:ext cx="113094" cy="122008"/>
            </a:xfrm>
            <a:custGeom>
              <a:avLst/>
              <a:gdLst/>
              <a:ahLst/>
              <a:cxnLst/>
              <a:rect l="0" t="0" r="0" b="0"/>
              <a:pathLst>
                <a:path w="113094" h="122008">
                  <a:moveTo>
                    <a:pt x="28865" y="110286"/>
                  </a:moveTo>
                  <a:lnTo>
                    <a:pt x="31233" y="118564"/>
                  </a:lnTo>
                  <a:lnTo>
                    <a:pt x="29630" y="122007"/>
                  </a:lnTo>
                  <a:lnTo>
                    <a:pt x="25702" y="121178"/>
                  </a:lnTo>
                  <a:lnTo>
                    <a:pt x="20743" y="117318"/>
                  </a:lnTo>
                  <a:lnTo>
                    <a:pt x="15503" y="111176"/>
                  </a:lnTo>
                  <a:lnTo>
                    <a:pt x="10785" y="103097"/>
                  </a:lnTo>
                  <a:lnTo>
                    <a:pt x="6971" y="93408"/>
                  </a:lnTo>
                  <a:lnTo>
                    <a:pt x="4082" y="82464"/>
                  </a:lnTo>
                  <a:lnTo>
                    <a:pt x="1985" y="70586"/>
                  </a:lnTo>
                  <a:lnTo>
                    <a:pt x="513" y="58050"/>
                  </a:lnTo>
                  <a:lnTo>
                    <a:pt x="0" y="45546"/>
                  </a:lnTo>
                  <a:lnTo>
                    <a:pt x="1235" y="34142"/>
                  </a:lnTo>
                  <a:lnTo>
                    <a:pt x="4516" y="24334"/>
                  </a:lnTo>
                  <a:lnTo>
                    <a:pt x="9839" y="16258"/>
                  </a:lnTo>
                  <a:lnTo>
                    <a:pt x="17156" y="9968"/>
                  </a:lnTo>
                  <a:lnTo>
                    <a:pt x="26229" y="5297"/>
                  </a:lnTo>
                  <a:lnTo>
                    <a:pt x="36710" y="2106"/>
                  </a:lnTo>
                  <a:lnTo>
                    <a:pt x="48252" y="389"/>
                  </a:lnTo>
                  <a:lnTo>
                    <a:pt x="60548" y="0"/>
                  </a:lnTo>
                  <a:lnTo>
                    <a:pt x="72763" y="538"/>
                  </a:lnTo>
                  <a:lnTo>
                    <a:pt x="84732" y="1478"/>
                  </a:lnTo>
                  <a:lnTo>
                    <a:pt x="97501" y="2901"/>
                  </a:lnTo>
                  <a:lnTo>
                    <a:pt x="113093" y="50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84846" y="455916"/>
              <a:ext cx="195590" cy="173153"/>
            </a:xfrm>
            <a:custGeom>
              <a:avLst/>
              <a:gdLst/>
              <a:ahLst/>
              <a:cxnLst/>
              <a:rect l="0" t="0" r="0" b="0"/>
              <a:pathLst>
                <a:path w="195590" h="173153">
                  <a:moveTo>
                    <a:pt x="16604" y="70508"/>
                  </a:moveTo>
                  <a:lnTo>
                    <a:pt x="22606" y="76242"/>
                  </a:lnTo>
                  <a:lnTo>
                    <a:pt x="29451" y="80526"/>
                  </a:lnTo>
                  <a:lnTo>
                    <a:pt x="37834" y="83723"/>
                  </a:lnTo>
                  <a:lnTo>
                    <a:pt x="47289" y="85738"/>
                  </a:lnTo>
                  <a:lnTo>
                    <a:pt x="56955" y="86139"/>
                  </a:lnTo>
                  <a:lnTo>
                    <a:pt x="66309" y="84827"/>
                  </a:lnTo>
                  <a:lnTo>
                    <a:pt x="75182" y="82005"/>
                  </a:lnTo>
                  <a:lnTo>
                    <a:pt x="83586" y="77980"/>
                  </a:lnTo>
                  <a:lnTo>
                    <a:pt x="91588" y="73046"/>
                  </a:lnTo>
                  <a:lnTo>
                    <a:pt x="98791" y="67125"/>
                  </a:lnTo>
                  <a:lnTo>
                    <a:pt x="104350" y="59796"/>
                  </a:lnTo>
                  <a:lnTo>
                    <a:pt x="107938" y="50949"/>
                  </a:lnTo>
                  <a:lnTo>
                    <a:pt x="109534" y="41077"/>
                  </a:lnTo>
                  <a:lnTo>
                    <a:pt x="109168" y="31065"/>
                  </a:lnTo>
                  <a:lnTo>
                    <a:pt x="107059" y="21459"/>
                  </a:lnTo>
                  <a:lnTo>
                    <a:pt x="103221" y="12909"/>
                  </a:lnTo>
                  <a:lnTo>
                    <a:pt x="97380" y="6311"/>
                  </a:lnTo>
                  <a:lnTo>
                    <a:pt x="89574" y="1966"/>
                  </a:lnTo>
                  <a:lnTo>
                    <a:pt x="80421" y="0"/>
                  </a:lnTo>
                  <a:lnTo>
                    <a:pt x="70901" y="635"/>
                  </a:lnTo>
                  <a:lnTo>
                    <a:pt x="61613" y="3722"/>
                  </a:lnTo>
                  <a:lnTo>
                    <a:pt x="52771" y="8689"/>
                  </a:lnTo>
                  <a:lnTo>
                    <a:pt x="44379" y="14761"/>
                  </a:lnTo>
                  <a:lnTo>
                    <a:pt x="36371" y="21395"/>
                  </a:lnTo>
                  <a:lnTo>
                    <a:pt x="28825" y="28454"/>
                  </a:lnTo>
                  <a:lnTo>
                    <a:pt x="21967" y="36098"/>
                  </a:lnTo>
                  <a:lnTo>
                    <a:pt x="15872" y="44390"/>
                  </a:lnTo>
                  <a:lnTo>
                    <a:pt x="10625" y="53434"/>
                  </a:lnTo>
                  <a:lnTo>
                    <a:pt x="6397" y="63423"/>
                  </a:lnTo>
                  <a:lnTo>
                    <a:pt x="3189" y="74372"/>
                  </a:lnTo>
                  <a:lnTo>
                    <a:pt x="1017" y="86151"/>
                  </a:lnTo>
                  <a:lnTo>
                    <a:pt x="0" y="98583"/>
                  </a:lnTo>
                  <a:lnTo>
                    <a:pt x="98" y="111491"/>
                  </a:lnTo>
                  <a:lnTo>
                    <a:pt x="1298" y="124411"/>
                  </a:lnTo>
                  <a:lnTo>
                    <a:pt x="3699" y="136626"/>
                  </a:lnTo>
                  <a:lnTo>
                    <a:pt x="7248" y="147787"/>
                  </a:lnTo>
                  <a:lnTo>
                    <a:pt x="12088" y="157414"/>
                  </a:lnTo>
                  <a:lnTo>
                    <a:pt x="18619" y="164752"/>
                  </a:lnTo>
                  <a:lnTo>
                    <a:pt x="26904" y="169610"/>
                  </a:lnTo>
                  <a:lnTo>
                    <a:pt x="36720" y="172261"/>
                  </a:lnTo>
                  <a:lnTo>
                    <a:pt x="47751" y="173152"/>
                  </a:lnTo>
                  <a:lnTo>
                    <a:pt x="59679" y="172717"/>
                  </a:lnTo>
                  <a:lnTo>
                    <a:pt x="71924" y="171159"/>
                  </a:lnTo>
                  <a:lnTo>
                    <a:pt x="83678" y="168452"/>
                  </a:lnTo>
                  <a:lnTo>
                    <a:pt x="94549" y="164679"/>
                  </a:lnTo>
                  <a:lnTo>
                    <a:pt x="104829" y="160182"/>
                  </a:lnTo>
                  <a:lnTo>
                    <a:pt x="115266" y="155472"/>
                  </a:lnTo>
                  <a:lnTo>
                    <a:pt x="126284" y="150865"/>
                  </a:lnTo>
                  <a:lnTo>
                    <a:pt x="137756" y="146623"/>
                  </a:lnTo>
                  <a:lnTo>
                    <a:pt x="150496" y="142627"/>
                  </a:lnTo>
                  <a:lnTo>
                    <a:pt x="167867" y="138531"/>
                  </a:lnTo>
                  <a:lnTo>
                    <a:pt x="195589" y="1336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391005" y="178984"/>
            <a:ext cx="2421555" cy="400084"/>
            <a:chOff x="7391005" y="178984"/>
            <a:chExt cx="2421555" cy="400084"/>
          </a:xfrm>
        </p:grpSpPr>
        <p:sp>
          <p:nvSpPr>
            <p:cNvPr id="52" name="Freeform 51"/>
            <p:cNvSpPr/>
            <p:nvPr/>
          </p:nvSpPr>
          <p:spPr>
            <a:xfrm>
              <a:off x="7391005" y="378462"/>
              <a:ext cx="133272" cy="169729"/>
            </a:xfrm>
            <a:custGeom>
              <a:avLst/>
              <a:gdLst/>
              <a:ahLst/>
              <a:cxnLst/>
              <a:rect l="0" t="0" r="0" b="0"/>
              <a:pathLst>
                <a:path w="133272" h="169729">
                  <a:moveTo>
                    <a:pt x="0" y="42677"/>
                  </a:moveTo>
                  <a:lnTo>
                    <a:pt x="5934" y="48478"/>
                  </a:lnTo>
                  <a:lnTo>
                    <a:pt x="12140" y="53402"/>
                  </a:lnTo>
                  <a:lnTo>
                    <a:pt x="19234" y="57896"/>
                  </a:lnTo>
                  <a:lnTo>
                    <a:pt x="27175" y="61771"/>
                  </a:lnTo>
                  <a:lnTo>
                    <a:pt x="35821" y="64488"/>
                  </a:lnTo>
                  <a:lnTo>
                    <a:pt x="45021" y="65843"/>
                  </a:lnTo>
                  <a:lnTo>
                    <a:pt x="54794" y="65944"/>
                  </a:lnTo>
                  <a:lnTo>
                    <a:pt x="65331" y="65027"/>
                  </a:lnTo>
                  <a:lnTo>
                    <a:pt x="76668" y="63332"/>
                  </a:lnTo>
                  <a:lnTo>
                    <a:pt x="88382" y="60908"/>
                  </a:lnTo>
                  <a:lnTo>
                    <a:pt x="99712" y="57612"/>
                  </a:lnTo>
                  <a:lnTo>
                    <a:pt x="110242" y="53430"/>
                  </a:lnTo>
                  <a:lnTo>
                    <a:pt x="119429" y="48317"/>
                  </a:lnTo>
                  <a:lnTo>
                    <a:pt x="126464" y="42129"/>
                  </a:lnTo>
                  <a:lnTo>
                    <a:pt x="131104" y="34899"/>
                  </a:lnTo>
                  <a:lnTo>
                    <a:pt x="133271" y="27111"/>
                  </a:lnTo>
                  <a:lnTo>
                    <a:pt x="132771" y="19577"/>
                  </a:lnTo>
                  <a:lnTo>
                    <a:pt x="129766" y="12747"/>
                  </a:lnTo>
                  <a:lnTo>
                    <a:pt x="124514" y="7028"/>
                  </a:lnTo>
                  <a:lnTo>
                    <a:pt x="117186" y="2944"/>
                  </a:lnTo>
                  <a:lnTo>
                    <a:pt x="108082" y="614"/>
                  </a:lnTo>
                  <a:lnTo>
                    <a:pt x="97735" y="0"/>
                  </a:lnTo>
                  <a:lnTo>
                    <a:pt x="86808" y="1092"/>
                  </a:lnTo>
                  <a:lnTo>
                    <a:pt x="75731" y="3716"/>
                  </a:lnTo>
                  <a:lnTo>
                    <a:pt x="65025" y="7745"/>
                  </a:lnTo>
                  <a:lnTo>
                    <a:pt x="55369" y="13190"/>
                  </a:lnTo>
                  <a:lnTo>
                    <a:pt x="47030" y="19928"/>
                  </a:lnTo>
                  <a:lnTo>
                    <a:pt x="40093" y="27891"/>
                  </a:lnTo>
                  <a:lnTo>
                    <a:pt x="34640" y="37139"/>
                  </a:lnTo>
                  <a:lnTo>
                    <a:pt x="30568" y="47583"/>
                  </a:lnTo>
                  <a:lnTo>
                    <a:pt x="27796" y="59019"/>
                  </a:lnTo>
                  <a:lnTo>
                    <a:pt x="26367" y="71220"/>
                  </a:lnTo>
                  <a:lnTo>
                    <a:pt x="26185" y="83978"/>
                  </a:lnTo>
                  <a:lnTo>
                    <a:pt x="27195" y="96967"/>
                  </a:lnTo>
                  <a:lnTo>
                    <a:pt x="29469" y="109761"/>
                  </a:lnTo>
                  <a:lnTo>
                    <a:pt x="32927" y="122133"/>
                  </a:lnTo>
                  <a:lnTo>
                    <a:pt x="37538" y="133728"/>
                  </a:lnTo>
                  <a:lnTo>
                    <a:pt x="43380" y="143990"/>
                  </a:lnTo>
                  <a:lnTo>
                    <a:pt x="50390" y="152733"/>
                  </a:lnTo>
                  <a:lnTo>
                    <a:pt x="58537" y="159774"/>
                  </a:lnTo>
                  <a:lnTo>
                    <a:pt x="67909" y="164763"/>
                  </a:lnTo>
                  <a:lnTo>
                    <a:pt x="78418" y="167716"/>
                  </a:lnTo>
                  <a:lnTo>
                    <a:pt x="89263" y="169089"/>
                  </a:lnTo>
                  <a:lnTo>
                    <a:pt x="100082" y="169728"/>
                  </a:lnTo>
                  <a:lnTo>
                    <a:pt x="111826" y="169690"/>
                  </a:lnTo>
                  <a:lnTo>
                    <a:pt x="126342" y="1690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45338" y="389554"/>
              <a:ext cx="77295" cy="156894"/>
            </a:xfrm>
            <a:custGeom>
              <a:avLst/>
              <a:gdLst/>
              <a:ahLst/>
              <a:cxnLst/>
              <a:rect l="0" t="0" r="0" b="0"/>
              <a:pathLst>
                <a:path w="77295" h="156894">
                  <a:moveTo>
                    <a:pt x="3595" y="63171"/>
                  </a:moveTo>
                  <a:lnTo>
                    <a:pt x="861" y="71972"/>
                  </a:lnTo>
                  <a:lnTo>
                    <a:pt x="0" y="80319"/>
                  </a:lnTo>
                  <a:lnTo>
                    <a:pt x="989" y="89018"/>
                  </a:lnTo>
                  <a:lnTo>
                    <a:pt x="3529" y="98139"/>
                  </a:lnTo>
                  <a:lnTo>
                    <a:pt x="7313" y="107634"/>
                  </a:lnTo>
                  <a:lnTo>
                    <a:pt x="12047" y="117421"/>
                  </a:lnTo>
                  <a:lnTo>
                    <a:pt x="17481" y="127262"/>
                  </a:lnTo>
                  <a:lnTo>
                    <a:pt x="23412" y="136788"/>
                  </a:lnTo>
                  <a:lnTo>
                    <a:pt x="29705" y="145789"/>
                  </a:lnTo>
                  <a:lnTo>
                    <a:pt x="36747" y="153128"/>
                  </a:lnTo>
                  <a:lnTo>
                    <a:pt x="44246" y="156893"/>
                  </a:lnTo>
                  <a:lnTo>
                    <a:pt x="50635" y="156570"/>
                  </a:lnTo>
                  <a:lnTo>
                    <a:pt x="55494" y="152604"/>
                  </a:lnTo>
                  <a:lnTo>
                    <a:pt x="59008" y="145746"/>
                  </a:lnTo>
                  <a:lnTo>
                    <a:pt x="61648" y="136892"/>
                  </a:lnTo>
                  <a:lnTo>
                    <a:pt x="64003" y="126955"/>
                  </a:lnTo>
                  <a:lnTo>
                    <a:pt x="66419" y="116523"/>
                  </a:lnTo>
                  <a:lnTo>
                    <a:pt x="68863" y="105736"/>
                  </a:lnTo>
                  <a:lnTo>
                    <a:pt x="71048" y="94425"/>
                  </a:lnTo>
                  <a:lnTo>
                    <a:pt x="72812" y="82520"/>
                  </a:lnTo>
                  <a:lnTo>
                    <a:pt x="74149" y="70103"/>
                  </a:lnTo>
                  <a:lnTo>
                    <a:pt x="75266" y="55807"/>
                  </a:lnTo>
                  <a:lnTo>
                    <a:pt x="76259" y="35022"/>
                  </a:lnTo>
                  <a:lnTo>
                    <a:pt x="7729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69491" y="406783"/>
              <a:ext cx="111069" cy="152218"/>
            </a:xfrm>
            <a:custGeom>
              <a:avLst/>
              <a:gdLst/>
              <a:ahLst/>
              <a:cxnLst/>
              <a:rect l="0" t="0" r="0" b="0"/>
              <a:pathLst>
                <a:path w="111069" h="152218">
                  <a:moveTo>
                    <a:pt x="26840" y="45942"/>
                  </a:moveTo>
                  <a:lnTo>
                    <a:pt x="32775" y="54609"/>
                  </a:lnTo>
                  <a:lnTo>
                    <a:pt x="38980" y="61676"/>
                  </a:lnTo>
                  <a:lnTo>
                    <a:pt x="46075" y="67767"/>
                  </a:lnTo>
                  <a:lnTo>
                    <a:pt x="54015" y="72650"/>
                  </a:lnTo>
                  <a:lnTo>
                    <a:pt x="62661" y="75568"/>
                  </a:lnTo>
                  <a:lnTo>
                    <a:pt x="71847" y="76262"/>
                  </a:lnTo>
                  <a:lnTo>
                    <a:pt x="81101" y="74780"/>
                  </a:lnTo>
                  <a:lnTo>
                    <a:pt x="89695" y="71201"/>
                  </a:lnTo>
                  <a:lnTo>
                    <a:pt x="97268" y="65796"/>
                  </a:lnTo>
                  <a:lnTo>
                    <a:pt x="103331" y="58931"/>
                  </a:lnTo>
                  <a:lnTo>
                    <a:pt x="107123" y="50970"/>
                  </a:lnTo>
                  <a:lnTo>
                    <a:pt x="108441" y="42224"/>
                  </a:lnTo>
                  <a:lnTo>
                    <a:pt x="107394" y="33254"/>
                  </a:lnTo>
                  <a:lnTo>
                    <a:pt x="104115" y="24846"/>
                  </a:lnTo>
                  <a:lnTo>
                    <a:pt x="98910" y="17385"/>
                  </a:lnTo>
                  <a:lnTo>
                    <a:pt x="92011" y="11055"/>
                  </a:lnTo>
                  <a:lnTo>
                    <a:pt x="83496" y="6019"/>
                  </a:lnTo>
                  <a:lnTo>
                    <a:pt x="73560" y="2238"/>
                  </a:lnTo>
                  <a:lnTo>
                    <a:pt x="62806" y="3"/>
                  </a:lnTo>
                  <a:lnTo>
                    <a:pt x="52129" y="0"/>
                  </a:lnTo>
                  <a:lnTo>
                    <a:pt x="42030" y="2406"/>
                  </a:lnTo>
                  <a:lnTo>
                    <a:pt x="32795" y="6953"/>
                  </a:lnTo>
                  <a:lnTo>
                    <a:pt x="24663" y="13209"/>
                  </a:lnTo>
                  <a:lnTo>
                    <a:pt x="17645" y="20752"/>
                  </a:lnTo>
                  <a:lnTo>
                    <a:pt x="11744" y="29391"/>
                  </a:lnTo>
                  <a:lnTo>
                    <a:pt x="7064" y="39158"/>
                  </a:lnTo>
                  <a:lnTo>
                    <a:pt x="3544" y="49979"/>
                  </a:lnTo>
                  <a:lnTo>
                    <a:pt x="1160" y="61514"/>
                  </a:lnTo>
                  <a:lnTo>
                    <a:pt x="0" y="73256"/>
                  </a:lnTo>
                  <a:lnTo>
                    <a:pt x="2" y="84891"/>
                  </a:lnTo>
                  <a:lnTo>
                    <a:pt x="1136" y="96143"/>
                  </a:lnTo>
                  <a:lnTo>
                    <a:pt x="3494" y="106701"/>
                  </a:lnTo>
                  <a:lnTo>
                    <a:pt x="7010" y="116462"/>
                  </a:lnTo>
                  <a:lnTo>
                    <a:pt x="11657" y="125339"/>
                  </a:lnTo>
                  <a:lnTo>
                    <a:pt x="17527" y="133163"/>
                  </a:lnTo>
                  <a:lnTo>
                    <a:pt x="24554" y="139938"/>
                  </a:lnTo>
                  <a:lnTo>
                    <a:pt x="32713" y="145489"/>
                  </a:lnTo>
                  <a:lnTo>
                    <a:pt x="42091" y="149396"/>
                  </a:lnTo>
                  <a:lnTo>
                    <a:pt x="52611" y="151579"/>
                  </a:lnTo>
                  <a:lnTo>
                    <a:pt x="63661" y="152217"/>
                  </a:lnTo>
                  <a:lnTo>
                    <a:pt x="75384" y="151530"/>
                  </a:lnTo>
                  <a:lnTo>
                    <a:pt x="89928" y="148340"/>
                  </a:lnTo>
                  <a:lnTo>
                    <a:pt x="111068" y="1406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01616" y="449456"/>
              <a:ext cx="105286" cy="98026"/>
            </a:xfrm>
            <a:custGeom>
              <a:avLst/>
              <a:gdLst/>
              <a:ahLst/>
              <a:cxnLst/>
              <a:rect l="0" t="0" r="0" b="0"/>
              <a:pathLst>
                <a:path w="105286" h="98026">
                  <a:moveTo>
                    <a:pt x="0" y="34854"/>
                  </a:moveTo>
                  <a:lnTo>
                    <a:pt x="2867" y="46590"/>
                  </a:lnTo>
                  <a:lnTo>
                    <a:pt x="5009" y="57718"/>
                  </a:lnTo>
                  <a:lnTo>
                    <a:pt x="6615" y="69210"/>
                  </a:lnTo>
                  <a:lnTo>
                    <a:pt x="7892" y="77392"/>
                  </a:lnTo>
                  <a:lnTo>
                    <a:pt x="8921" y="77752"/>
                  </a:lnTo>
                  <a:lnTo>
                    <a:pt x="9599" y="71955"/>
                  </a:lnTo>
                  <a:lnTo>
                    <a:pt x="10167" y="62263"/>
                  </a:lnTo>
                  <a:lnTo>
                    <a:pt x="11040" y="50406"/>
                  </a:lnTo>
                  <a:lnTo>
                    <a:pt x="12430" y="37455"/>
                  </a:lnTo>
                  <a:lnTo>
                    <a:pt x="14675" y="24791"/>
                  </a:lnTo>
                  <a:lnTo>
                    <a:pt x="18311" y="14233"/>
                  </a:lnTo>
                  <a:lnTo>
                    <a:pt x="23500" y="6576"/>
                  </a:lnTo>
                  <a:lnTo>
                    <a:pt x="30085" y="1886"/>
                  </a:lnTo>
                  <a:lnTo>
                    <a:pt x="37793" y="0"/>
                  </a:lnTo>
                  <a:lnTo>
                    <a:pt x="46336" y="507"/>
                  </a:lnTo>
                  <a:lnTo>
                    <a:pt x="55154" y="3061"/>
                  </a:lnTo>
                  <a:lnTo>
                    <a:pt x="63454" y="7490"/>
                  </a:lnTo>
                  <a:lnTo>
                    <a:pt x="70842" y="13531"/>
                  </a:lnTo>
                  <a:lnTo>
                    <a:pt x="77292" y="20852"/>
                  </a:lnTo>
                  <a:lnTo>
                    <a:pt x="82939" y="29135"/>
                  </a:lnTo>
                  <a:lnTo>
                    <a:pt x="87958" y="38108"/>
                  </a:lnTo>
                  <a:lnTo>
                    <a:pt x="92361" y="47496"/>
                  </a:lnTo>
                  <a:lnTo>
                    <a:pt x="96425" y="58137"/>
                  </a:lnTo>
                  <a:lnTo>
                    <a:pt x="100510" y="73197"/>
                  </a:lnTo>
                  <a:lnTo>
                    <a:pt x="105285" y="98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44322" y="221098"/>
              <a:ext cx="25752" cy="336913"/>
            </a:xfrm>
            <a:custGeom>
              <a:avLst/>
              <a:gdLst/>
              <a:ahLst/>
              <a:cxnLst/>
              <a:rect l="0" t="0" r="0" b="0"/>
              <a:pathLst>
                <a:path w="25752" h="336913">
                  <a:moveTo>
                    <a:pt x="4693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9" y="36471"/>
                  </a:lnTo>
                  <a:lnTo>
                    <a:pt x="1185" y="50664"/>
                  </a:lnTo>
                  <a:lnTo>
                    <a:pt x="165" y="66289"/>
                  </a:lnTo>
                  <a:lnTo>
                    <a:pt x="0" y="83265"/>
                  </a:lnTo>
                  <a:lnTo>
                    <a:pt x="555" y="101366"/>
                  </a:lnTo>
                  <a:lnTo>
                    <a:pt x="1393" y="120335"/>
                  </a:lnTo>
                  <a:lnTo>
                    <a:pt x="2220" y="139937"/>
                  </a:lnTo>
                  <a:lnTo>
                    <a:pt x="3079" y="159825"/>
                  </a:lnTo>
                  <a:lnTo>
                    <a:pt x="4256" y="179556"/>
                  </a:lnTo>
                  <a:lnTo>
                    <a:pt x="5891" y="198896"/>
                  </a:lnTo>
                  <a:lnTo>
                    <a:pt x="7819" y="217645"/>
                  </a:lnTo>
                  <a:lnTo>
                    <a:pt x="9659" y="235550"/>
                  </a:lnTo>
                  <a:lnTo>
                    <a:pt x="11199" y="252549"/>
                  </a:lnTo>
                  <a:lnTo>
                    <a:pt x="12586" y="268534"/>
                  </a:lnTo>
                  <a:lnTo>
                    <a:pt x="14487" y="285032"/>
                  </a:lnTo>
                  <a:lnTo>
                    <a:pt x="18183" y="305729"/>
                  </a:lnTo>
                  <a:lnTo>
                    <a:pt x="2575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12145" y="35796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9825" y="2800"/>
                  </a:lnTo>
                  <a:lnTo>
                    <a:pt x="208056" y="4302"/>
                  </a:lnTo>
                  <a:lnTo>
                    <a:pt x="195166" y="4618"/>
                  </a:lnTo>
                  <a:lnTo>
                    <a:pt x="181318" y="4284"/>
                  </a:lnTo>
                  <a:lnTo>
                    <a:pt x="166989" y="4113"/>
                  </a:lnTo>
                  <a:lnTo>
                    <a:pt x="152515" y="4546"/>
                  </a:lnTo>
                  <a:lnTo>
                    <a:pt x="137892" y="5515"/>
                  </a:lnTo>
                  <a:lnTo>
                    <a:pt x="122868" y="6636"/>
                  </a:lnTo>
                  <a:lnTo>
                    <a:pt x="107325" y="7653"/>
                  </a:lnTo>
                  <a:lnTo>
                    <a:pt x="91447" y="8471"/>
                  </a:lnTo>
                  <a:lnTo>
                    <a:pt x="75629" y="9087"/>
                  </a:lnTo>
                  <a:lnTo>
                    <a:pt x="60116" y="9534"/>
                  </a:lnTo>
                  <a:lnTo>
                    <a:pt x="45562" y="9849"/>
                  </a:lnTo>
                  <a:lnTo>
                    <a:pt x="31684" y="10102"/>
                  </a:lnTo>
                  <a:lnTo>
                    <a:pt x="17267" y="103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22798" y="242155"/>
              <a:ext cx="10129" cy="336913"/>
            </a:xfrm>
            <a:custGeom>
              <a:avLst/>
              <a:gdLst/>
              <a:ahLst/>
              <a:cxnLst/>
              <a:rect l="0" t="0" r="0" b="0"/>
              <a:pathLst>
                <a:path w="10129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3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55"/>
                  </a:lnTo>
                  <a:lnTo>
                    <a:pt x="3727" y="103565"/>
                  </a:lnTo>
                  <a:lnTo>
                    <a:pt x="5375" y="119521"/>
                  </a:lnTo>
                  <a:lnTo>
                    <a:pt x="6778" y="136511"/>
                  </a:lnTo>
                  <a:lnTo>
                    <a:pt x="7871" y="154345"/>
                  </a:lnTo>
                  <a:lnTo>
                    <a:pt x="8679" y="172548"/>
                  </a:lnTo>
                  <a:lnTo>
                    <a:pt x="9257" y="190791"/>
                  </a:lnTo>
                  <a:lnTo>
                    <a:pt x="9662" y="208770"/>
                  </a:lnTo>
                  <a:lnTo>
                    <a:pt x="9942" y="226142"/>
                  </a:lnTo>
                  <a:lnTo>
                    <a:pt x="10128" y="242781"/>
                  </a:lnTo>
                  <a:lnTo>
                    <a:pt x="10085" y="258580"/>
                  </a:lnTo>
                  <a:lnTo>
                    <a:pt x="9524" y="273358"/>
                  </a:lnTo>
                  <a:lnTo>
                    <a:pt x="8334" y="287104"/>
                  </a:lnTo>
                  <a:lnTo>
                    <a:pt x="6713" y="299513"/>
                  </a:lnTo>
                  <a:lnTo>
                    <a:pt x="4917" y="311121"/>
                  </a:lnTo>
                  <a:lnTo>
                    <a:pt x="2787" y="3229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75399" y="38955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12229" y="2934"/>
                  </a:lnTo>
                  <a:lnTo>
                    <a:pt x="203243" y="5716"/>
                  </a:lnTo>
                  <a:lnTo>
                    <a:pt x="193247" y="8615"/>
                  </a:lnTo>
                  <a:lnTo>
                    <a:pt x="182267" y="11656"/>
                  </a:lnTo>
                  <a:lnTo>
                    <a:pt x="170456" y="14821"/>
                  </a:lnTo>
                  <a:lnTo>
                    <a:pt x="157993" y="18085"/>
                  </a:lnTo>
                  <a:lnTo>
                    <a:pt x="144882" y="21423"/>
                  </a:lnTo>
                  <a:lnTo>
                    <a:pt x="130953" y="24814"/>
                  </a:lnTo>
                  <a:lnTo>
                    <a:pt x="116183" y="28238"/>
                  </a:lnTo>
                  <a:lnTo>
                    <a:pt x="100842" y="31520"/>
                  </a:lnTo>
                  <a:lnTo>
                    <a:pt x="85391" y="34344"/>
                  </a:lnTo>
                  <a:lnTo>
                    <a:pt x="70123" y="36576"/>
                  </a:lnTo>
                  <a:lnTo>
                    <a:pt x="55537" y="38247"/>
                  </a:lnTo>
                  <a:lnTo>
                    <a:pt x="40891" y="39632"/>
                  </a:lnTo>
                  <a:lnTo>
                    <a:pt x="23785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91885" y="231626"/>
              <a:ext cx="165033" cy="305328"/>
            </a:xfrm>
            <a:custGeom>
              <a:avLst/>
              <a:gdLst/>
              <a:ahLst/>
              <a:cxnLst/>
              <a:rect l="0" t="0" r="0" b="0"/>
              <a:pathLst>
                <a:path w="165033" h="305328">
                  <a:moveTo>
                    <a:pt x="4612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79"/>
                  </a:lnTo>
                  <a:lnTo>
                    <a:pt x="506" y="54594"/>
                  </a:lnTo>
                  <a:lnTo>
                    <a:pt x="1326" y="68751"/>
                  </a:lnTo>
                  <a:lnTo>
                    <a:pt x="2146" y="83657"/>
                  </a:lnTo>
                  <a:lnTo>
                    <a:pt x="3002" y="99249"/>
                  </a:lnTo>
                  <a:lnTo>
                    <a:pt x="4178" y="115395"/>
                  </a:lnTo>
                  <a:lnTo>
                    <a:pt x="5816" y="131955"/>
                  </a:lnTo>
                  <a:lnTo>
                    <a:pt x="7917" y="148650"/>
                  </a:lnTo>
                  <a:lnTo>
                    <a:pt x="10404" y="165085"/>
                  </a:lnTo>
                  <a:lnTo>
                    <a:pt x="13193" y="181064"/>
                  </a:lnTo>
                  <a:lnTo>
                    <a:pt x="16201" y="196572"/>
                  </a:lnTo>
                  <a:lnTo>
                    <a:pt x="19367" y="211680"/>
                  </a:lnTo>
                  <a:lnTo>
                    <a:pt x="22648" y="226389"/>
                  </a:lnTo>
                  <a:lnTo>
                    <a:pt x="26186" y="237749"/>
                  </a:lnTo>
                  <a:lnTo>
                    <a:pt x="29781" y="241785"/>
                  </a:lnTo>
                  <a:lnTo>
                    <a:pt x="32895" y="239412"/>
                  </a:lnTo>
                  <a:lnTo>
                    <a:pt x="35713" y="232717"/>
                  </a:lnTo>
                  <a:lnTo>
                    <a:pt x="38499" y="223469"/>
                  </a:lnTo>
                  <a:lnTo>
                    <a:pt x="41384" y="213009"/>
                  </a:lnTo>
                  <a:lnTo>
                    <a:pt x="44411" y="202107"/>
                  </a:lnTo>
                  <a:lnTo>
                    <a:pt x="47732" y="191280"/>
                  </a:lnTo>
                  <a:lnTo>
                    <a:pt x="51632" y="180977"/>
                  </a:lnTo>
                  <a:lnTo>
                    <a:pt x="56217" y="171379"/>
                  </a:lnTo>
                  <a:lnTo>
                    <a:pt x="61599" y="162944"/>
                  </a:lnTo>
                  <a:lnTo>
                    <a:pt x="67968" y="156477"/>
                  </a:lnTo>
                  <a:lnTo>
                    <a:pt x="75325" y="152242"/>
                  </a:lnTo>
                  <a:lnTo>
                    <a:pt x="83366" y="150193"/>
                  </a:lnTo>
                  <a:lnTo>
                    <a:pt x="91602" y="150247"/>
                  </a:lnTo>
                  <a:lnTo>
                    <a:pt x="99730" y="152142"/>
                  </a:lnTo>
                  <a:lnTo>
                    <a:pt x="107644" y="155836"/>
                  </a:lnTo>
                  <a:lnTo>
                    <a:pt x="115337" y="161579"/>
                  </a:lnTo>
                  <a:lnTo>
                    <a:pt x="122840" y="169324"/>
                  </a:lnTo>
                  <a:lnTo>
                    <a:pt x="130031" y="178606"/>
                  </a:lnTo>
                  <a:lnTo>
                    <a:pt x="136641" y="188745"/>
                  </a:lnTo>
                  <a:lnTo>
                    <a:pt x="142571" y="199265"/>
                  </a:lnTo>
                  <a:lnTo>
                    <a:pt x="147876" y="209920"/>
                  </a:lnTo>
                  <a:lnTo>
                    <a:pt x="152674" y="220600"/>
                  </a:lnTo>
                  <a:lnTo>
                    <a:pt x="157079" y="231262"/>
                  </a:lnTo>
                  <a:lnTo>
                    <a:pt x="160869" y="241897"/>
                  </a:lnTo>
                  <a:lnTo>
                    <a:pt x="163509" y="252504"/>
                  </a:lnTo>
                  <a:lnTo>
                    <a:pt x="164809" y="263075"/>
                  </a:lnTo>
                  <a:lnTo>
                    <a:pt x="165032" y="273161"/>
                  </a:lnTo>
                  <a:lnTo>
                    <a:pt x="164757" y="282867"/>
                  </a:lnTo>
                  <a:lnTo>
                    <a:pt x="163958" y="293047"/>
                  </a:lnTo>
                  <a:lnTo>
                    <a:pt x="16254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02028" y="399787"/>
              <a:ext cx="184025" cy="147695"/>
            </a:xfrm>
            <a:custGeom>
              <a:avLst/>
              <a:gdLst/>
              <a:ahLst/>
              <a:cxnLst/>
              <a:rect l="0" t="0" r="0" b="0"/>
              <a:pathLst>
                <a:path w="184025" h="147695">
                  <a:moveTo>
                    <a:pt x="26096" y="84523"/>
                  </a:moveTo>
                  <a:lnTo>
                    <a:pt x="34831" y="81523"/>
                  </a:lnTo>
                  <a:lnTo>
                    <a:pt x="42538" y="78100"/>
                  </a:lnTo>
                  <a:lnTo>
                    <a:pt x="49940" y="73904"/>
                  </a:lnTo>
                  <a:lnTo>
                    <a:pt x="57200" y="69004"/>
                  </a:lnTo>
                  <a:lnTo>
                    <a:pt x="64379" y="63523"/>
                  </a:lnTo>
                  <a:lnTo>
                    <a:pt x="71490" y="57587"/>
                  </a:lnTo>
                  <a:lnTo>
                    <a:pt x="78062" y="51153"/>
                  </a:lnTo>
                  <a:lnTo>
                    <a:pt x="83183" y="44006"/>
                  </a:lnTo>
                  <a:lnTo>
                    <a:pt x="86465" y="36098"/>
                  </a:lnTo>
                  <a:lnTo>
                    <a:pt x="87685" y="27839"/>
                  </a:lnTo>
                  <a:lnTo>
                    <a:pt x="86532" y="19983"/>
                  </a:lnTo>
                  <a:lnTo>
                    <a:pt x="83086" y="12932"/>
                  </a:lnTo>
                  <a:lnTo>
                    <a:pt x="77705" y="7065"/>
                  </a:lnTo>
                  <a:lnTo>
                    <a:pt x="70821" y="2880"/>
                  </a:lnTo>
                  <a:lnTo>
                    <a:pt x="62839" y="487"/>
                  </a:lnTo>
                  <a:lnTo>
                    <a:pt x="54398" y="0"/>
                  </a:lnTo>
                  <a:lnTo>
                    <a:pt x="46354" y="1710"/>
                  </a:lnTo>
                  <a:lnTo>
                    <a:pt x="39132" y="5558"/>
                  </a:lnTo>
                  <a:lnTo>
                    <a:pt x="32624" y="11054"/>
                  </a:lnTo>
                  <a:lnTo>
                    <a:pt x="26405" y="17489"/>
                  </a:lnTo>
                  <a:lnTo>
                    <a:pt x="20190" y="24376"/>
                  </a:lnTo>
                  <a:lnTo>
                    <a:pt x="14182" y="31775"/>
                  </a:lnTo>
                  <a:lnTo>
                    <a:pt x="8972" y="40180"/>
                  </a:lnTo>
                  <a:lnTo>
                    <a:pt x="4840" y="49797"/>
                  </a:lnTo>
                  <a:lnTo>
                    <a:pt x="1912" y="60545"/>
                  </a:lnTo>
                  <a:lnTo>
                    <a:pt x="321" y="72216"/>
                  </a:lnTo>
                  <a:lnTo>
                    <a:pt x="0" y="84582"/>
                  </a:lnTo>
                  <a:lnTo>
                    <a:pt x="904" y="97123"/>
                  </a:lnTo>
                  <a:lnTo>
                    <a:pt x="3099" y="109076"/>
                  </a:lnTo>
                  <a:lnTo>
                    <a:pt x="6502" y="120053"/>
                  </a:lnTo>
                  <a:lnTo>
                    <a:pt x="11074" y="129387"/>
                  </a:lnTo>
                  <a:lnTo>
                    <a:pt x="16889" y="135994"/>
                  </a:lnTo>
                  <a:lnTo>
                    <a:pt x="23868" y="139539"/>
                  </a:lnTo>
                  <a:lnTo>
                    <a:pt x="31484" y="140155"/>
                  </a:lnTo>
                  <a:lnTo>
                    <a:pt x="38902" y="138077"/>
                  </a:lnTo>
                  <a:lnTo>
                    <a:pt x="45669" y="133715"/>
                  </a:lnTo>
                  <a:lnTo>
                    <a:pt x="51854" y="127402"/>
                  </a:lnTo>
                  <a:lnTo>
                    <a:pt x="57848" y="119288"/>
                  </a:lnTo>
                  <a:lnTo>
                    <a:pt x="63915" y="109615"/>
                  </a:lnTo>
                  <a:lnTo>
                    <a:pt x="69990" y="98700"/>
                  </a:lnTo>
                  <a:lnTo>
                    <a:pt x="75777" y="86851"/>
                  </a:lnTo>
                  <a:lnTo>
                    <a:pt x="81127" y="74392"/>
                  </a:lnTo>
                  <a:lnTo>
                    <a:pt x="86307" y="63875"/>
                  </a:lnTo>
                  <a:lnTo>
                    <a:pt x="91199" y="58913"/>
                  </a:lnTo>
                  <a:lnTo>
                    <a:pt x="95173" y="59379"/>
                  </a:lnTo>
                  <a:lnTo>
                    <a:pt x="98517" y="63637"/>
                  </a:lnTo>
                  <a:lnTo>
                    <a:pt x="101787" y="70275"/>
                  </a:lnTo>
                  <a:lnTo>
                    <a:pt x="105507" y="78369"/>
                  </a:lnTo>
                  <a:lnTo>
                    <a:pt x="109899" y="87349"/>
                  </a:lnTo>
                  <a:lnTo>
                    <a:pt x="115114" y="96546"/>
                  </a:lnTo>
                  <a:lnTo>
                    <a:pt x="121352" y="105142"/>
                  </a:lnTo>
                  <a:lnTo>
                    <a:pt x="128613" y="112749"/>
                  </a:lnTo>
                  <a:lnTo>
                    <a:pt x="136675" y="119404"/>
                  </a:lnTo>
                  <a:lnTo>
                    <a:pt x="146199" y="126118"/>
                  </a:lnTo>
                  <a:lnTo>
                    <a:pt x="160255" y="134596"/>
                  </a:lnTo>
                  <a:lnTo>
                    <a:pt x="184024" y="1476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909822" y="178984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54"/>
                  </a:lnTo>
                  <a:lnTo>
                    <a:pt x="200" y="42695"/>
                  </a:lnTo>
                  <a:lnTo>
                    <a:pt x="0" y="56822"/>
                  </a:lnTo>
                  <a:lnTo>
                    <a:pt x="646" y="71938"/>
                  </a:lnTo>
                  <a:lnTo>
                    <a:pt x="1711" y="87454"/>
                  </a:lnTo>
                  <a:lnTo>
                    <a:pt x="2427" y="102546"/>
                  </a:lnTo>
                  <a:lnTo>
                    <a:pt x="2392" y="116796"/>
                  </a:lnTo>
                  <a:lnTo>
                    <a:pt x="1875" y="130157"/>
                  </a:lnTo>
                  <a:lnTo>
                    <a:pt x="1595" y="142751"/>
                  </a:lnTo>
                  <a:lnTo>
                    <a:pt x="1960" y="154757"/>
                  </a:lnTo>
                  <a:lnTo>
                    <a:pt x="2885" y="166823"/>
                  </a:lnTo>
                  <a:lnTo>
                    <a:pt x="3978" y="179998"/>
                  </a:lnTo>
                  <a:lnTo>
                    <a:pt x="4981" y="194755"/>
                  </a:lnTo>
                  <a:lnTo>
                    <a:pt x="5959" y="210738"/>
                  </a:lnTo>
                  <a:lnTo>
                    <a:pt x="7216" y="227077"/>
                  </a:lnTo>
                  <a:lnTo>
                    <a:pt x="8906" y="243214"/>
                  </a:lnTo>
                  <a:lnTo>
                    <a:pt x="10869" y="258945"/>
                  </a:lnTo>
                  <a:lnTo>
                    <a:pt x="12733" y="274260"/>
                  </a:lnTo>
                  <a:lnTo>
                    <a:pt x="14288" y="289205"/>
                  </a:lnTo>
                  <a:lnTo>
                    <a:pt x="15687" y="303254"/>
                  </a:lnTo>
                  <a:lnTo>
                    <a:pt x="17595" y="316679"/>
                  </a:lnTo>
                  <a:lnTo>
                    <a:pt x="21298" y="330660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80767" y="336911"/>
              <a:ext cx="252684" cy="1"/>
            </a:xfrm>
            <a:custGeom>
              <a:avLst/>
              <a:gdLst/>
              <a:ahLst/>
              <a:cxnLst/>
              <a:rect l="0" t="0" r="0" b="0"/>
              <a:pathLst>
                <a:path w="252684" h="1">
                  <a:moveTo>
                    <a:pt x="252683" y="0"/>
                  </a:moveTo>
                  <a:lnTo>
                    <a:pt x="240948" y="0"/>
                  </a:lnTo>
                  <a:lnTo>
                    <a:pt x="229820" y="0"/>
                  </a:lnTo>
                  <a:lnTo>
                    <a:pt x="218222" y="0"/>
                  </a:lnTo>
                  <a:lnTo>
                    <a:pt x="206060" y="0"/>
                  </a:lnTo>
                  <a:lnTo>
                    <a:pt x="193400" y="0"/>
                  </a:lnTo>
                  <a:lnTo>
                    <a:pt x="180340" y="0"/>
                  </a:lnTo>
                  <a:lnTo>
                    <a:pt x="166814" y="0"/>
                  </a:lnTo>
                  <a:lnTo>
                    <a:pt x="152600" y="0"/>
                  </a:lnTo>
                  <a:lnTo>
                    <a:pt x="137633" y="0"/>
                  </a:lnTo>
                  <a:lnTo>
                    <a:pt x="121988" y="0"/>
                  </a:lnTo>
                  <a:lnTo>
                    <a:pt x="105802" y="0"/>
                  </a:lnTo>
                  <a:lnTo>
                    <a:pt x="89220" y="0"/>
                  </a:lnTo>
                  <a:lnTo>
                    <a:pt x="72732" y="0"/>
                  </a:lnTo>
                  <a:lnTo>
                    <a:pt x="55326" y="0"/>
                  </a:lnTo>
                  <a:lnTo>
                    <a:pt x="332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279501" y="379025"/>
              <a:ext cx="208220" cy="172067"/>
            </a:xfrm>
            <a:custGeom>
              <a:avLst/>
              <a:gdLst/>
              <a:ahLst/>
              <a:cxnLst/>
              <a:rect l="0" t="0" r="0" b="0"/>
              <a:pathLst>
                <a:path w="208220" h="172067">
                  <a:moveTo>
                    <a:pt x="17162" y="10529"/>
                  </a:moveTo>
                  <a:lnTo>
                    <a:pt x="14229" y="19397"/>
                  </a:lnTo>
                  <a:lnTo>
                    <a:pt x="11445" y="28384"/>
                  </a:lnTo>
                  <a:lnTo>
                    <a:pt x="8552" y="38384"/>
                  </a:lnTo>
                  <a:lnTo>
                    <a:pt x="5684" y="49537"/>
                  </a:lnTo>
                  <a:lnTo>
                    <a:pt x="3168" y="61997"/>
                  </a:lnTo>
                  <a:lnTo>
                    <a:pt x="1165" y="75700"/>
                  </a:lnTo>
                  <a:lnTo>
                    <a:pt x="0" y="90117"/>
                  </a:lnTo>
                  <a:lnTo>
                    <a:pt x="200" y="104398"/>
                  </a:lnTo>
                  <a:lnTo>
                    <a:pt x="1935" y="118065"/>
                  </a:lnTo>
                  <a:lnTo>
                    <a:pt x="5049" y="130848"/>
                  </a:lnTo>
                  <a:lnTo>
                    <a:pt x="9273" y="142513"/>
                  </a:lnTo>
                  <a:lnTo>
                    <a:pt x="14340" y="153042"/>
                  </a:lnTo>
                  <a:lnTo>
                    <a:pt x="20180" y="161944"/>
                  </a:lnTo>
                  <a:lnTo>
                    <a:pt x="26923" y="168196"/>
                  </a:lnTo>
                  <a:lnTo>
                    <a:pt x="34563" y="171474"/>
                  </a:lnTo>
                  <a:lnTo>
                    <a:pt x="42809" y="172066"/>
                  </a:lnTo>
                  <a:lnTo>
                    <a:pt x="51192" y="170496"/>
                  </a:lnTo>
                  <a:lnTo>
                    <a:pt x="59418" y="167286"/>
                  </a:lnTo>
                  <a:lnTo>
                    <a:pt x="67227" y="162559"/>
                  </a:lnTo>
                  <a:lnTo>
                    <a:pt x="74321" y="156047"/>
                  </a:lnTo>
                  <a:lnTo>
                    <a:pt x="80607" y="147751"/>
                  </a:lnTo>
                  <a:lnTo>
                    <a:pt x="86166" y="138081"/>
                  </a:lnTo>
                  <a:lnTo>
                    <a:pt x="91144" y="127674"/>
                  </a:lnTo>
                  <a:lnTo>
                    <a:pt x="95694" y="117014"/>
                  </a:lnTo>
                  <a:lnTo>
                    <a:pt x="100431" y="107880"/>
                  </a:lnTo>
                  <a:lnTo>
                    <a:pt x="105559" y="103107"/>
                  </a:lnTo>
                  <a:lnTo>
                    <a:pt x="110280" y="103220"/>
                  </a:lnTo>
                  <a:lnTo>
                    <a:pt x="114515" y="107015"/>
                  </a:lnTo>
                  <a:lnTo>
                    <a:pt x="118433" y="113231"/>
                  </a:lnTo>
                  <a:lnTo>
                    <a:pt x="122337" y="120822"/>
                  </a:lnTo>
                  <a:lnTo>
                    <a:pt x="126617" y="128916"/>
                  </a:lnTo>
                  <a:lnTo>
                    <a:pt x="131454" y="137011"/>
                  </a:lnTo>
                  <a:lnTo>
                    <a:pt x="136999" y="144263"/>
                  </a:lnTo>
                  <a:lnTo>
                    <a:pt x="143476" y="149402"/>
                  </a:lnTo>
                  <a:lnTo>
                    <a:pt x="150903" y="151923"/>
                  </a:lnTo>
                  <a:lnTo>
                    <a:pt x="158992" y="151668"/>
                  </a:lnTo>
                  <a:lnTo>
                    <a:pt x="167260" y="148465"/>
                  </a:lnTo>
                  <a:lnTo>
                    <a:pt x="175405" y="142533"/>
                  </a:lnTo>
                  <a:lnTo>
                    <a:pt x="183160" y="134350"/>
                  </a:lnTo>
                  <a:lnTo>
                    <a:pt x="190214" y="124441"/>
                  </a:lnTo>
                  <a:lnTo>
                    <a:pt x="196466" y="113272"/>
                  </a:lnTo>
                  <a:lnTo>
                    <a:pt x="201662" y="101372"/>
                  </a:lnTo>
                  <a:lnTo>
                    <a:pt x="205330" y="89319"/>
                  </a:lnTo>
                  <a:lnTo>
                    <a:pt x="207358" y="77440"/>
                  </a:lnTo>
                  <a:lnTo>
                    <a:pt x="208089" y="65711"/>
                  </a:lnTo>
                  <a:lnTo>
                    <a:pt x="208219" y="52411"/>
                  </a:lnTo>
                  <a:lnTo>
                    <a:pt x="207760" y="33021"/>
                  </a:lnTo>
                  <a:lnTo>
                    <a:pt x="2066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80933" y="42113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2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559876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81605" y="242155"/>
              <a:ext cx="36199" cy="305327"/>
            </a:xfrm>
            <a:custGeom>
              <a:avLst/>
              <a:gdLst/>
              <a:ahLst/>
              <a:cxnLst/>
              <a:rect l="0" t="0" r="0" b="0"/>
              <a:pathLst>
                <a:path w="36199" h="30532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1" y="56338"/>
                  </a:lnTo>
                  <a:lnTo>
                    <a:pt x="2825" y="68350"/>
                  </a:lnTo>
                  <a:lnTo>
                    <a:pt x="3352" y="81469"/>
                  </a:lnTo>
                  <a:lnTo>
                    <a:pt x="3743" y="95665"/>
                  </a:lnTo>
                  <a:lnTo>
                    <a:pt x="4190" y="110773"/>
                  </a:lnTo>
                  <a:lnTo>
                    <a:pt x="5031" y="126592"/>
                  </a:lnTo>
                  <a:lnTo>
                    <a:pt x="6416" y="142936"/>
                  </a:lnTo>
                  <a:lnTo>
                    <a:pt x="8332" y="159656"/>
                  </a:lnTo>
                  <a:lnTo>
                    <a:pt x="10688" y="176639"/>
                  </a:lnTo>
                  <a:lnTo>
                    <a:pt x="13386" y="193795"/>
                  </a:lnTo>
                  <a:lnTo>
                    <a:pt x="16332" y="210739"/>
                  </a:lnTo>
                  <a:lnTo>
                    <a:pt x="19454" y="226817"/>
                  </a:lnTo>
                  <a:lnTo>
                    <a:pt x="22698" y="241733"/>
                  </a:lnTo>
                  <a:lnTo>
                    <a:pt x="25868" y="255278"/>
                  </a:lnTo>
                  <a:lnTo>
                    <a:pt x="28954" y="268590"/>
                  </a:lnTo>
                  <a:lnTo>
                    <a:pt x="32223" y="283952"/>
                  </a:lnTo>
                  <a:lnTo>
                    <a:pt x="36198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780974" y="20004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16"/>
                  </a:lnTo>
                  <a:lnTo>
                    <a:pt x="177" y="93912"/>
                  </a:lnTo>
                  <a:lnTo>
                    <a:pt x="825" y="109584"/>
                  </a:lnTo>
                  <a:lnTo>
                    <a:pt x="2074" y="126376"/>
                  </a:lnTo>
                  <a:lnTo>
                    <a:pt x="3727" y="143906"/>
                  </a:lnTo>
                  <a:lnTo>
                    <a:pt x="5375" y="161373"/>
                  </a:lnTo>
                  <a:lnTo>
                    <a:pt x="6784" y="178317"/>
                  </a:lnTo>
                  <a:lnTo>
                    <a:pt x="8049" y="194949"/>
                  </a:lnTo>
                  <a:lnTo>
                    <a:pt x="9505" y="211943"/>
                  </a:lnTo>
                  <a:lnTo>
                    <a:pt x="11336" y="229659"/>
                  </a:lnTo>
                  <a:lnTo>
                    <a:pt x="13566" y="247659"/>
                  </a:lnTo>
                  <a:lnTo>
                    <a:pt x="16142" y="264917"/>
                  </a:lnTo>
                  <a:lnTo>
                    <a:pt x="18984" y="280903"/>
                  </a:lnTo>
                  <a:lnTo>
                    <a:pt x="21859" y="295740"/>
                  </a:lnTo>
                  <a:lnTo>
                    <a:pt x="24404" y="309924"/>
                  </a:lnTo>
                  <a:lnTo>
                    <a:pt x="26443" y="323818"/>
                  </a:lnTo>
                  <a:lnTo>
                    <a:pt x="27984" y="337011"/>
                  </a:lnTo>
                  <a:lnTo>
                    <a:pt x="29268" y="349694"/>
                  </a:lnTo>
                  <a:lnTo>
                    <a:pt x="30403" y="362988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12076" y="830875"/>
            <a:ext cx="4320546" cy="462012"/>
            <a:chOff x="712076" y="830875"/>
            <a:chExt cx="4320546" cy="462012"/>
          </a:xfrm>
        </p:grpSpPr>
        <p:sp>
          <p:nvSpPr>
            <p:cNvPr id="70" name="Freeform 69"/>
            <p:cNvSpPr/>
            <p:nvPr/>
          </p:nvSpPr>
          <p:spPr>
            <a:xfrm>
              <a:off x="712076" y="915979"/>
              <a:ext cx="208483" cy="376908"/>
            </a:xfrm>
            <a:custGeom>
              <a:avLst/>
              <a:gdLst/>
              <a:ahLst/>
              <a:cxnLst/>
              <a:rect l="0" t="0" r="0" b="0"/>
              <a:pathLst>
                <a:path w="208483" h="376908">
                  <a:moveTo>
                    <a:pt x="3861" y="0"/>
                  </a:moveTo>
                  <a:lnTo>
                    <a:pt x="3861" y="14669"/>
                  </a:lnTo>
                  <a:lnTo>
                    <a:pt x="3861" y="28580"/>
                  </a:lnTo>
                  <a:lnTo>
                    <a:pt x="3866" y="43078"/>
                  </a:lnTo>
                  <a:lnTo>
                    <a:pt x="4039" y="58279"/>
                  </a:lnTo>
                  <a:lnTo>
                    <a:pt x="4687" y="74104"/>
                  </a:lnTo>
                  <a:lnTo>
                    <a:pt x="5936" y="90424"/>
                  </a:lnTo>
                  <a:lnTo>
                    <a:pt x="7588" y="107114"/>
                  </a:lnTo>
                  <a:lnTo>
                    <a:pt x="9237" y="124071"/>
                  </a:lnTo>
                  <a:lnTo>
                    <a:pt x="10644" y="141205"/>
                  </a:lnTo>
                  <a:lnTo>
                    <a:pt x="11910" y="158134"/>
                  </a:lnTo>
                  <a:lnTo>
                    <a:pt x="13366" y="174200"/>
                  </a:lnTo>
                  <a:lnTo>
                    <a:pt x="15193" y="189121"/>
                  </a:lnTo>
                  <a:lnTo>
                    <a:pt x="17250" y="203107"/>
                  </a:lnTo>
                  <a:lnTo>
                    <a:pt x="19178" y="216654"/>
                  </a:lnTo>
                  <a:lnTo>
                    <a:pt x="20772" y="230105"/>
                  </a:lnTo>
                  <a:lnTo>
                    <a:pt x="21994" y="243616"/>
                  </a:lnTo>
                  <a:lnTo>
                    <a:pt x="22890" y="257235"/>
                  </a:lnTo>
                  <a:lnTo>
                    <a:pt x="23527" y="270959"/>
                  </a:lnTo>
                  <a:lnTo>
                    <a:pt x="23972" y="284771"/>
                  </a:lnTo>
                  <a:lnTo>
                    <a:pt x="24278" y="298650"/>
                  </a:lnTo>
                  <a:lnTo>
                    <a:pt x="24478" y="312550"/>
                  </a:lnTo>
                  <a:lnTo>
                    <a:pt x="24254" y="325473"/>
                  </a:lnTo>
                  <a:lnTo>
                    <a:pt x="22356" y="335408"/>
                  </a:lnTo>
                  <a:lnTo>
                    <a:pt x="18326" y="339844"/>
                  </a:lnTo>
                  <a:lnTo>
                    <a:pt x="13941" y="337756"/>
                  </a:lnTo>
                  <a:lnTo>
                    <a:pt x="10396" y="331502"/>
                  </a:lnTo>
                  <a:lnTo>
                    <a:pt x="7448" y="322674"/>
                  </a:lnTo>
                  <a:lnTo>
                    <a:pt x="4689" y="312147"/>
                  </a:lnTo>
                  <a:lnTo>
                    <a:pt x="2219" y="300308"/>
                  </a:lnTo>
                  <a:lnTo>
                    <a:pt x="571" y="287219"/>
                  </a:lnTo>
                  <a:lnTo>
                    <a:pt x="0" y="273015"/>
                  </a:lnTo>
                  <a:lnTo>
                    <a:pt x="624" y="258389"/>
                  </a:lnTo>
                  <a:lnTo>
                    <a:pt x="2576" y="244481"/>
                  </a:lnTo>
                  <a:lnTo>
                    <a:pt x="5789" y="231869"/>
                  </a:lnTo>
                  <a:lnTo>
                    <a:pt x="10219" y="220604"/>
                  </a:lnTo>
                  <a:lnTo>
                    <a:pt x="15934" y="210495"/>
                  </a:lnTo>
                  <a:lnTo>
                    <a:pt x="22860" y="201301"/>
                  </a:lnTo>
                  <a:lnTo>
                    <a:pt x="31119" y="193277"/>
                  </a:lnTo>
                  <a:lnTo>
                    <a:pt x="41097" y="187156"/>
                  </a:lnTo>
                  <a:lnTo>
                    <a:pt x="52840" y="183183"/>
                  </a:lnTo>
                  <a:lnTo>
                    <a:pt x="65793" y="181158"/>
                  </a:lnTo>
                  <a:lnTo>
                    <a:pt x="79018" y="180702"/>
                  </a:lnTo>
                  <a:lnTo>
                    <a:pt x="91947" y="181437"/>
                  </a:lnTo>
                  <a:lnTo>
                    <a:pt x="104387" y="183199"/>
                  </a:lnTo>
                  <a:lnTo>
                    <a:pt x="116348" y="186043"/>
                  </a:lnTo>
                  <a:lnTo>
                    <a:pt x="127904" y="189918"/>
                  </a:lnTo>
                  <a:lnTo>
                    <a:pt x="138987" y="194824"/>
                  </a:lnTo>
                  <a:lnTo>
                    <a:pt x="149371" y="200872"/>
                  </a:lnTo>
                  <a:lnTo>
                    <a:pt x="158992" y="208018"/>
                  </a:lnTo>
                  <a:lnTo>
                    <a:pt x="167930" y="216089"/>
                  </a:lnTo>
                  <a:lnTo>
                    <a:pt x="176321" y="224877"/>
                  </a:lnTo>
                  <a:lnTo>
                    <a:pt x="184291" y="234200"/>
                  </a:lnTo>
                  <a:lnTo>
                    <a:pt x="191627" y="244069"/>
                  </a:lnTo>
                  <a:lnTo>
                    <a:pt x="197803" y="254679"/>
                  </a:lnTo>
                  <a:lnTo>
                    <a:pt x="202619" y="266072"/>
                  </a:lnTo>
                  <a:lnTo>
                    <a:pt x="206022" y="277994"/>
                  </a:lnTo>
                  <a:lnTo>
                    <a:pt x="207939" y="289997"/>
                  </a:lnTo>
                  <a:lnTo>
                    <a:pt x="208482" y="301807"/>
                  </a:lnTo>
                  <a:lnTo>
                    <a:pt x="207729" y="313177"/>
                  </a:lnTo>
                  <a:lnTo>
                    <a:pt x="205636" y="323813"/>
                  </a:lnTo>
                  <a:lnTo>
                    <a:pt x="202297" y="333627"/>
                  </a:lnTo>
                  <a:lnTo>
                    <a:pt x="197599" y="342538"/>
                  </a:lnTo>
                  <a:lnTo>
                    <a:pt x="191164" y="350386"/>
                  </a:lnTo>
                  <a:lnTo>
                    <a:pt x="182945" y="357182"/>
                  </a:lnTo>
                  <a:lnTo>
                    <a:pt x="173171" y="362916"/>
                  </a:lnTo>
                  <a:lnTo>
                    <a:pt x="162169" y="367478"/>
                  </a:lnTo>
                  <a:lnTo>
                    <a:pt x="150246" y="370919"/>
                  </a:lnTo>
                  <a:lnTo>
                    <a:pt x="137495" y="373418"/>
                  </a:lnTo>
                  <a:lnTo>
                    <a:pt x="123806" y="375187"/>
                  </a:lnTo>
                  <a:lnTo>
                    <a:pt x="109205" y="376408"/>
                  </a:lnTo>
                  <a:lnTo>
                    <a:pt x="94316" y="376907"/>
                  </a:lnTo>
                  <a:lnTo>
                    <a:pt x="80234" y="376187"/>
                  </a:lnTo>
                  <a:lnTo>
                    <a:pt x="67515" y="374079"/>
                  </a:lnTo>
                  <a:lnTo>
                    <a:pt x="56485" y="371020"/>
                  </a:lnTo>
                  <a:lnTo>
                    <a:pt x="46418" y="367572"/>
                  </a:lnTo>
                  <a:lnTo>
                    <a:pt x="36438" y="363432"/>
                  </a:lnTo>
                  <a:lnTo>
                    <a:pt x="24918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15979" y="1092010"/>
              <a:ext cx="168457" cy="172307"/>
            </a:xfrm>
            <a:custGeom>
              <a:avLst/>
              <a:gdLst/>
              <a:ahLst/>
              <a:cxnLst/>
              <a:rect l="0" t="0" r="0" b="0"/>
              <a:pathLst>
                <a:path w="168457" h="172307">
                  <a:moveTo>
                    <a:pt x="0" y="76653"/>
                  </a:moveTo>
                  <a:lnTo>
                    <a:pt x="8868" y="79520"/>
                  </a:lnTo>
                  <a:lnTo>
                    <a:pt x="17855" y="81662"/>
                  </a:lnTo>
                  <a:lnTo>
                    <a:pt x="27850" y="83265"/>
                  </a:lnTo>
                  <a:lnTo>
                    <a:pt x="38831" y="84445"/>
                  </a:lnTo>
                  <a:lnTo>
                    <a:pt x="50643" y="85294"/>
                  </a:lnTo>
                  <a:lnTo>
                    <a:pt x="63092" y="85882"/>
                  </a:lnTo>
                  <a:lnTo>
                    <a:pt x="75684" y="85951"/>
                  </a:lnTo>
                  <a:lnTo>
                    <a:pt x="87668" y="84938"/>
                  </a:lnTo>
                  <a:lnTo>
                    <a:pt x="98683" y="82625"/>
                  </a:lnTo>
                  <a:lnTo>
                    <a:pt x="108721" y="79105"/>
                  </a:lnTo>
                  <a:lnTo>
                    <a:pt x="117929" y="74600"/>
                  </a:lnTo>
                  <a:lnTo>
                    <a:pt x="126478" y="69343"/>
                  </a:lnTo>
                  <a:lnTo>
                    <a:pt x="133882" y="63373"/>
                  </a:lnTo>
                  <a:lnTo>
                    <a:pt x="139046" y="56542"/>
                  </a:lnTo>
                  <a:lnTo>
                    <a:pt x="141551" y="48843"/>
                  </a:lnTo>
                  <a:lnTo>
                    <a:pt x="141436" y="40556"/>
                  </a:lnTo>
                  <a:lnTo>
                    <a:pt x="138850" y="32148"/>
                  </a:lnTo>
                  <a:lnTo>
                    <a:pt x="134141" y="23909"/>
                  </a:lnTo>
                  <a:lnTo>
                    <a:pt x="127592" y="16259"/>
                  </a:lnTo>
                  <a:lnTo>
                    <a:pt x="119318" y="9807"/>
                  </a:lnTo>
                  <a:lnTo>
                    <a:pt x="109542" y="4778"/>
                  </a:lnTo>
                  <a:lnTo>
                    <a:pt x="98728" y="1385"/>
                  </a:lnTo>
                  <a:lnTo>
                    <a:pt x="87479" y="0"/>
                  </a:lnTo>
                  <a:lnTo>
                    <a:pt x="76178" y="628"/>
                  </a:lnTo>
                  <a:lnTo>
                    <a:pt x="65151" y="3150"/>
                  </a:lnTo>
                  <a:lnTo>
                    <a:pt x="54746" y="7501"/>
                  </a:lnTo>
                  <a:lnTo>
                    <a:pt x="45092" y="13466"/>
                  </a:lnTo>
                  <a:lnTo>
                    <a:pt x="36456" y="20892"/>
                  </a:lnTo>
                  <a:lnTo>
                    <a:pt x="29326" y="29770"/>
                  </a:lnTo>
                  <a:lnTo>
                    <a:pt x="23830" y="39958"/>
                  </a:lnTo>
                  <a:lnTo>
                    <a:pt x="19952" y="51051"/>
                  </a:lnTo>
                  <a:lnTo>
                    <a:pt x="17707" y="62489"/>
                  </a:lnTo>
                  <a:lnTo>
                    <a:pt x="16940" y="73921"/>
                  </a:lnTo>
                  <a:lnTo>
                    <a:pt x="17542" y="85206"/>
                  </a:lnTo>
                  <a:lnTo>
                    <a:pt x="19532" y="96316"/>
                  </a:lnTo>
                  <a:lnTo>
                    <a:pt x="22793" y="107267"/>
                  </a:lnTo>
                  <a:lnTo>
                    <a:pt x="27100" y="117926"/>
                  </a:lnTo>
                  <a:lnTo>
                    <a:pt x="32206" y="128018"/>
                  </a:lnTo>
                  <a:lnTo>
                    <a:pt x="37903" y="137435"/>
                  </a:lnTo>
                  <a:lnTo>
                    <a:pt x="44185" y="146065"/>
                  </a:lnTo>
                  <a:lnTo>
                    <a:pt x="51233" y="153716"/>
                  </a:lnTo>
                  <a:lnTo>
                    <a:pt x="59087" y="160371"/>
                  </a:lnTo>
                  <a:lnTo>
                    <a:pt x="67649" y="165841"/>
                  </a:lnTo>
                  <a:lnTo>
                    <a:pt x="76775" y="169693"/>
                  </a:lnTo>
                  <a:lnTo>
                    <a:pt x="86322" y="171834"/>
                  </a:lnTo>
                  <a:lnTo>
                    <a:pt x="96175" y="172306"/>
                  </a:lnTo>
                  <a:lnTo>
                    <a:pt x="106241" y="171111"/>
                  </a:lnTo>
                  <a:lnTo>
                    <a:pt x="116447" y="168428"/>
                  </a:lnTo>
                  <a:lnTo>
                    <a:pt x="126483" y="164848"/>
                  </a:lnTo>
                  <a:lnTo>
                    <a:pt x="136894" y="160929"/>
                  </a:lnTo>
                  <a:lnTo>
                    <a:pt x="149710" y="156330"/>
                  </a:lnTo>
                  <a:lnTo>
                    <a:pt x="168456" y="150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06933" y="1031792"/>
              <a:ext cx="179175" cy="183022"/>
            </a:xfrm>
            <a:custGeom>
              <a:avLst/>
              <a:gdLst/>
              <a:ahLst/>
              <a:cxnLst/>
              <a:rect l="0" t="0" r="0" b="0"/>
              <a:pathLst>
                <a:path w="179175" h="183022">
                  <a:moveTo>
                    <a:pt x="145999" y="0"/>
                  </a:moveTo>
                  <a:lnTo>
                    <a:pt x="134264" y="2934"/>
                  </a:lnTo>
                  <a:lnTo>
                    <a:pt x="123135" y="5716"/>
                  </a:lnTo>
                  <a:lnTo>
                    <a:pt x="111541" y="8616"/>
                  </a:lnTo>
                  <a:lnTo>
                    <a:pt x="99553" y="11656"/>
                  </a:lnTo>
                  <a:lnTo>
                    <a:pt x="87541" y="14821"/>
                  </a:lnTo>
                  <a:lnTo>
                    <a:pt x="75739" y="18090"/>
                  </a:lnTo>
                  <a:lnTo>
                    <a:pt x="64212" y="21601"/>
                  </a:lnTo>
                  <a:lnTo>
                    <a:pt x="52943" y="25640"/>
                  </a:lnTo>
                  <a:lnTo>
                    <a:pt x="41889" y="30322"/>
                  </a:lnTo>
                  <a:lnTo>
                    <a:pt x="31161" y="35602"/>
                  </a:lnTo>
                  <a:lnTo>
                    <a:pt x="21024" y="41371"/>
                  </a:lnTo>
                  <a:lnTo>
                    <a:pt x="11604" y="47527"/>
                  </a:lnTo>
                  <a:lnTo>
                    <a:pt x="3973" y="54459"/>
                  </a:lnTo>
                  <a:lnTo>
                    <a:pt x="0" y="61872"/>
                  </a:lnTo>
                  <a:lnTo>
                    <a:pt x="187" y="68203"/>
                  </a:lnTo>
                  <a:lnTo>
                    <a:pt x="4068" y="73024"/>
                  </a:lnTo>
                  <a:lnTo>
                    <a:pt x="10878" y="76510"/>
                  </a:lnTo>
                  <a:lnTo>
                    <a:pt x="19872" y="78962"/>
                  </a:lnTo>
                  <a:lnTo>
                    <a:pt x="30437" y="80659"/>
                  </a:lnTo>
                  <a:lnTo>
                    <a:pt x="42104" y="81824"/>
                  </a:lnTo>
                  <a:lnTo>
                    <a:pt x="54535" y="82786"/>
                  </a:lnTo>
                  <a:lnTo>
                    <a:pt x="67489" y="83967"/>
                  </a:lnTo>
                  <a:lnTo>
                    <a:pt x="80792" y="85579"/>
                  </a:lnTo>
                  <a:lnTo>
                    <a:pt x="94168" y="87646"/>
                  </a:lnTo>
                  <a:lnTo>
                    <a:pt x="107230" y="90104"/>
                  </a:lnTo>
                  <a:lnTo>
                    <a:pt x="119790" y="92872"/>
                  </a:lnTo>
                  <a:lnTo>
                    <a:pt x="131683" y="96036"/>
                  </a:lnTo>
                  <a:lnTo>
                    <a:pt x="142678" y="99837"/>
                  </a:lnTo>
                  <a:lnTo>
                    <a:pt x="152733" y="104366"/>
                  </a:lnTo>
                  <a:lnTo>
                    <a:pt x="161638" y="109882"/>
                  </a:lnTo>
                  <a:lnTo>
                    <a:pt x="168949" y="116873"/>
                  </a:lnTo>
                  <a:lnTo>
                    <a:pt x="174557" y="125461"/>
                  </a:lnTo>
                  <a:lnTo>
                    <a:pt x="178171" y="135144"/>
                  </a:lnTo>
                  <a:lnTo>
                    <a:pt x="179174" y="145021"/>
                  </a:lnTo>
                  <a:lnTo>
                    <a:pt x="177470" y="154539"/>
                  </a:lnTo>
                  <a:lnTo>
                    <a:pt x="173242" y="163197"/>
                  </a:lnTo>
                  <a:lnTo>
                    <a:pt x="166675" y="170399"/>
                  </a:lnTo>
                  <a:lnTo>
                    <a:pt x="158108" y="175972"/>
                  </a:lnTo>
                  <a:lnTo>
                    <a:pt x="147800" y="179916"/>
                  </a:lnTo>
                  <a:lnTo>
                    <a:pt x="135841" y="182212"/>
                  </a:lnTo>
                  <a:lnTo>
                    <a:pt x="122439" y="183021"/>
                  </a:lnTo>
                  <a:lnTo>
                    <a:pt x="108206" y="182619"/>
                  </a:lnTo>
                  <a:lnTo>
                    <a:pt x="94039" y="181296"/>
                  </a:lnTo>
                  <a:lnTo>
                    <a:pt x="80449" y="179300"/>
                  </a:lnTo>
                  <a:lnTo>
                    <a:pt x="67815" y="176789"/>
                  </a:lnTo>
                  <a:lnTo>
                    <a:pt x="55222" y="173482"/>
                  </a:lnTo>
                  <a:lnTo>
                    <a:pt x="40454" y="167976"/>
                  </a:lnTo>
                  <a:lnTo>
                    <a:pt x="196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79274" y="91597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83"/>
                  </a:lnTo>
                  <a:lnTo>
                    <a:pt x="3864" y="54770"/>
                  </a:lnTo>
                  <a:lnTo>
                    <a:pt x="6180" y="69576"/>
                  </a:lnTo>
                  <a:lnTo>
                    <a:pt x="8842" y="85731"/>
                  </a:lnTo>
                  <a:lnTo>
                    <a:pt x="11593" y="102976"/>
                  </a:lnTo>
                  <a:lnTo>
                    <a:pt x="14052" y="120770"/>
                  </a:lnTo>
                  <a:lnTo>
                    <a:pt x="16038" y="138737"/>
                  </a:lnTo>
                  <a:lnTo>
                    <a:pt x="17710" y="156698"/>
                  </a:lnTo>
                  <a:lnTo>
                    <a:pt x="19446" y="174589"/>
                  </a:lnTo>
                  <a:lnTo>
                    <a:pt x="21468" y="192394"/>
                  </a:lnTo>
                  <a:lnTo>
                    <a:pt x="23829" y="209960"/>
                  </a:lnTo>
                  <a:lnTo>
                    <a:pt x="26492" y="226996"/>
                  </a:lnTo>
                  <a:lnTo>
                    <a:pt x="29394" y="243371"/>
                  </a:lnTo>
                  <a:lnTo>
                    <a:pt x="32320" y="258721"/>
                  </a:lnTo>
                  <a:lnTo>
                    <a:pt x="35208" y="273972"/>
                  </a:lnTo>
                  <a:lnTo>
                    <a:pt x="38309" y="29158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95046" y="1031792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12230" y="2934"/>
                  </a:lnTo>
                  <a:lnTo>
                    <a:pt x="203243" y="5716"/>
                  </a:lnTo>
                  <a:lnTo>
                    <a:pt x="193243" y="8616"/>
                  </a:lnTo>
                  <a:lnTo>
                    <a:pt x="182090" y="11656"/>
                  </a:lnTo>
                  <a:lnTo>
                    <a:pt x="169630" y="14821"/>
                  </a:lnTo>
                  <a:lnTo>
                    <a:pt x="155923" y="18081"/>
                  </a:lnTo>
                  <a:lnTo>
                    <a:pt x="141333" y="21246"/>
                  </a:lnTo>
                  <a:lnTo>
                    <a:pt x="126404" y="23989"/>
                  </a:lnTo>
                  <a:lnTo>
                    <a:pt x="111479" y="26164"/>
                  </a:lnTo>
                  <a:lnTo>
                    <a:pt x="96698" y="27794"/>
                  </a:lnTo>
                  <a:lnTo>
                    <a:pt x="82088" y="28970"/>
                  </a:lnTo>
                  <a:lnTo>
                    <a:pt x="67644" y="29803"/>
                  </a:lnTo>
                  <a:lnTo>
                    <a:pt x="53748" y="30580"/>
                  </a:lnTo>
                  <a:lnTo>
                    <a:pt x="39706" y="31939"/>
                  </a:lnTo>
                  <a:lnTo>
                    <a:pt x="23166" y="351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20901" y="1103388"/>
              <a:ext cx="216343" cy="112871"/>
            </a:xfrm>
            <a:custGeom>
              <a:avLst/>
              <a:gdLst/>
              <a:ahLst/>
              <a:cxnLst/>
              <a:rect l="0" t="0" r="0" b="0"/>
              <a:pathLst>
                <a:path w="216343" h="112871">
                  <a:moveTo>
                    <a:pt x="121586" y="23161"/>
                  </a:moveTo>
                  <a:lnTo>
                    <a:pt x="115651" y="17360"/>
                  </a:lnTo>
                  <a:lnTo>
                    <a:pt x="109446" y="12436"/>
                  </a:lnTo>
                  <a:lnTo>
                    <a:pt x="102346" y="7943"/>
                  </a:lnTo>
                  <a:lnTo>
                    <a:pt x="94233" y="4067"/>
                  </a:lnTo>
                  <a:lnTo>
                    <a:pt x="84938" y="1350"/>
                  </a:lnTo>
                  <a:lnTo>
                    <a:pt x="74500" y="0"/>
                  </a:lnTo>
                  <a:lnTo>
                    <a:pt x="63420" y="71"/>
                  </a:lnTo>
                  <a:lnTo>
                    <a:pt x="52530" y="1637"/>
                  </a:lnTo>
                  <a:lnTo>
                    <a:pt x="42293" y="4585"/>
                  </a:lnTo>
                  <a:lnTo>
                    <a:pt x="32965" y="8835"/>
                  </a:lnTo>
                  <a:lnTo>
                    <a:pt x="24772" y="14428"/>
                  </a:lnTo>
                  <a:lnTo>
                    <a:pt x="17713" y="21266"/>
                  </a:lnTo>
                  <a:lnTo>
                    <a:pt x="11786" y="29296"/>
                  </a:lnTo>
                  <a:lnTo>
                    <a:pt x="7088" y="38589"/>
                  </a:lnTo>
                  <a:lnTo>
                    <a:pt x="3556" y="49058"/>
                  </a:lnTo>
                  <a:lnTo>
                    <a:pt x="1165" y="60342"/>
                  </a:lnTo>
                  <a:lnTo>
                    <a:pt x="0" y="71908"/>
                  </a:lnTo>
                  <a:lnTo>
                    <a:pt x="2" y="83408"/>
                  </a:lnTo>
                  <a:lnTo>
                    <a:pt x="1308" y="94059"/>
                  </a:lnTo>
                  <a:lnTo>
                    <a:pt x="4311" y="102615"/>
                  </a:lnTo>
                  <a:lnTo>
                    <a:pt x="9075" y="108579"/>
                  </a:lnTo>
                  <a:lnTo>
                    <a:pt x="15375" y="111953"/>
                  </a:lnTo>
                  <a:lnTo>
                    <a:pt x="22891" y="112870"/>
                  </a:lnTo>
                  <a:lnTo>
                    <a:pt x="31312" y="111671"/>
                  </a:lnTo>
                  <a:lnTo>
                    <a:pt x="40218" y="108632"/>
                  </a:lnTo>
                  <a:lnTo>
                    <a:pt x="49108" y="103869"/>
                  </a:lnTo>
                  <a:lnTo>
                    <a:pt x="57703" y="97595"/>
                  </a:lnTo>
                  <a:lnTo>
                    <a:pt x="65607" y="89946"/>
                  </a:lnTo>
                  <a:lnTo>
                    <a:pt x="72237" y="80910"/>
                  </a:lnTo>
                  <a:lnTo>
                    <a:pt x="77415" y="70642"/>
                  </a:lnTo>
                  <a:lnTo>
                    <a:pt x="81849" y="60590"/>
                  </a:lnTo>
                  <a:lnTo>
                    <a:pt x="86823" y="54426"/>
                  </a:lnTo>
                  <a:lnTo>
                    <a:pt x="92480" y="54015"/>
                  </a:lnTo>
                  <a:lnTo>
                    <a:pt x="98250" y="57545"/>
                  </a:lnTo>
                  <a:lnTo>
                    <a:pt x="104281" y="63192"/>
                  </a:lnTo>
                  <a:lnTo>
                    <a:pt x="110974" y="69449"/>
                  </a:lnTo>
                  <a:lnTo>
                    <a:pt x="118489" y="75509"/>
                  </a:lnTo>
                  <a:lnTo>
                    <a:pt x="126774" y="81089"/>
                  </a:lnTo>
                  <a:lnTo>
                    <a:pt x="135688" y="86165"/>
                  </a:lnTo>
                  <a:lnTo>
                    <a:pt x="145082" y="90801"/>
                  </a:lnTo>
                  <a:lnTo>
                    <a:pt x="154826" y="94768"/>
                  </a:lnTo>
                  <a:lnTo>
                    <a:pt x="164817" y="97538"/>
                  </a:lnTo>
                  <a:lnTo>
                    <a:pt x="174966" y="98928"/>
                  </a:lnTo>
                  <a:lnTo>
                    <a:pt x="184765" y="99216"/>
                  </a:lnTo>
                  <a:lnTo>
                    <a:pt x="194246" y="98992"/>
                  </a:lnTo>
                  <a:lnTo>
                    <a:pt x="204240" y="98237"/>
                  </a:lnTo>
                  <a:lnTo>
                    <a:pt x="216342" y="96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47772" y="1063378"/>
              <a:ext cx="126343" cy="139914"/>
            </a:xfrm>
            <a:custGeom>
              <a:avLst/>
              <a:gdLst/>
              <a:ahLst/>
              <a:cxnLst/>
              <a:rect l="0" t="0" r="0" b="0"/>
              <a:pathLst>
                <a:path w="126343" h="139914">
                  <a:moveTo>
                    <a:pt x="0" y="63171"/>
                  </a:moveTo>
                  <a:lnTo>
                    <a:pt x="66" y="77706"/>
                  </a:lnTo>
                  <a:lnTo>
                    <a:pt x="707" y="90336"/>
                  </a:lnTo>
                  <a:lnTo>
                    <a:pt x="2008" y="102237"/>
                  </a:lnTo>
                  <a:lnTo>
                    <a:pt x="4040" y="113546"/>
                  </a:lnTo>
                  <a:lnTo>
                    <a:pt x="7005" y="124090"/>
                  </a:lnTo>
                  <a:lnTo>
                    <a:pt x="10904" y="133746"/>
                  </a:lnTo>
                  <a:lnTo>
                    <a:pt x="14853" y="139900"/>
                  </a:lnTo>
                  <a:lnTo>
                    <a:pt x="17304" y="139913"/>
                  </a:lnTo>
                  <a:lnTo>
                    <a:pt x="17797" y="135836"/>
                  </a:lnTo>
                  <a:lnTo>
                    <a:pt x="16802" y="129363"/>
                  </a:lnTo>
                  <a:lnTo>
                    <a:pt x="14850" y="121431"/>
                  </a:lnTo>
                  <a:lnTo>
                    <a:pt x="12315" y="112580"/>
                  </a:lnTo>
                  <a:lnTo>
                    <a:pt x="9590" y="102977"/>
                  </a:lnTo>
                  <a:lnTo>
                    <a:pt x="7118" y="92521"/>
                  </a:lnTo>
                  <a:lnTo>
                    <a:pt x="5127" y="81228"/>
                  </a:lnTo>
                  <a:lnTo>
                    <a:pt x="4124" y="69707"/>
                  </a:lnTo>
                  <a:lnTo>
                    <a:pt x="4962" y="59034"/>
                  </a:lnTo>
                  <a:lnTo>
                    <a:pt x="7943" y="49748"/>
                  </a:lnTo>
                  <a:lnTo>
                    <a:pt x="13047" y="41869"/>
                  </a:lnTo>
                  <a:lnTo>
                    <a:pt x="20210" y="35187"/>
                  </a:lnTo>
                  <a:lnTo>
                    <a:pt x="29171" y="29433"/>
                  </a:lnTo>
                  <a:lnTo>
                    <a:pt x="39407" y="24363"/>
                  </a:lnTo>
                  <a:lnTo>
                    <a:pt x="50252" y="19782"/>
                  </a:lnTo>
                  <a:lnTo>
                    <a:pt x="61274" y="15547"/>
                  </a:lnTo>
                  <a:lnTo>
                    <a:pt x="72207" y="11703"/>
                  </a:lnTo>
                  <a:lnTo>
                    <a:pt x="84134" y="8091"/>
                  </a:lnTo>
                  <a:lnTo>
                    <a:pt x="100331" y="43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85315" y="958093"/>
              <a:ext cx="15141" cy="242156"/>
            </a:xfrm>
            <a:custGeom>
              <a:avLst/>
              <a:gdLst/>
              <a:ahLst/>
              <a:cxnLst/>
              <a:rect l="0" t="0" r="0" b="0"/>
              <a:pathLst>
                <a:path w="15141" h="242156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41" y="65180"/>
                  </a:lnTo>
                  <a:lnTo>
                    <a:pt x="2825" y="79943"/>
                  </a:lnTo>
                  <a:lnTo>
                    <a:pt x="3351" y="95521"/>
                  </a:lnTo>
                  <a:lnTo>
                    <a:pt x="3737" y="111694"/>
                  </a:lnTo>
                  <a:lnTo>
                    <a:pt x="4012" y="128128"/>
                  </a:lnTo>
                  <a:lnTo>
                    <a:pt x="4204" y="144386"/>
                  </a:lnTo>
                  <a:lnTo>
                    <a:pt x="4341" y="160237"/>
                  </a:lnTo>
                  <a:lnTo>
                    <a:pt x="4633" y="175430"/>
                  </a:lnTo>
                  <a:lnTo>
                    <a:pt x="5605" y="191302"/>
                  </a:lnTo>
                  <a:lnTo>
                    <a:pt x="8462" y="211479"/>
                  </a:lnTo>
                  <a:lnTo>
                    <a:pt x="1514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84642" y="104232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9588" y="2866"/>
                  </a:lnTo>
                  <a:lnTo>
                    <a:pt x="150601" y="5008"/>
                  </a:lnTo>
                  <a:lnTo>
                    <a:pt x="140601" y="6611"/>
                  </a:lnTo>
                  <a:lnTo>
                    <a:pt x="129448" y="7792"/>
                  </a:lnTo>
                  <a:lnTo>
                    <a:pt x="116987" y="8641"/>
                  </a:lnTo>
                  <a:lnTo>
                    <a:pt x="103281" y="9238"/>
                  </a:lnTo>
                  <a:lnTo>
                    <a:pt x="88690" y="9653"/>
                  </a:lnTo>
                  <a:lnTo>
                    <a:pt x="73761" y="9937"/>
                  </a:lnTo>
                  <a:lnTo>
                    <a:pt x="58855" y="10130"/>
                  </a:lnTo>
                  <a:lnTo>
                    <a:pt x="44714" y="10261"/>
                  </a:lnTo>
                  <a:lnTo>
                    <a:pt x="31161" y="10364"/>
                  </a:lnTo>
                  <a:lnTo>
                    <a:pt x="17010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63626" y="1038278"/>
              <a:ext cx="136872" cy="153486"/>
            </a:xfrm>
            <a:custGeom>
              <a:avLst/>
              <a:gdLst/>
              <a:ahLst/>
              <a:cxnLst/>
              <a:rect l="0" t="0" r="0" b="0"/>
              <a:pathLst>
                <a:path w="136872" h="153486">
                  <a:moveTo>
                    <a:pt x="0" y="88271"/>
                  </a:moveTo>
                  <a:lnTo>
                    <a:pt x="11735" y="88271"/>
                  </a:lnTo>
                  <a:lnTo>
                    <a:pt x="22864" y="88271"/>
                  </a:lnTo>
                  <a:lnTo>
                    <a:pt x="34458" y="88266"/>
                  </a:lnTo>
                  <a:lnTo>
                    <a:pt x="46447" y="88093"/>
                  </a:lnTo>
                  <a:lnTo>
                    <a:pt x="58459" y="87445"/>
                  </a:lnTo>
                  <a:lnTo>
                    <a:pt x="70257" y="86187"/>
                  </a:lnTo>
                  <a:lnTo>
                    <a:pt x="81610" y="84189"/>
                  </a:lnTo>
                  <a:lnTo>
                    <a:pt x="92231" y="81244"/>
                  </a:lnTo>
                  <a:lnTo>
                    <a:pt x="102027" y="77326"/>
                  </a:lnTo>
                  <a:lnTo>
                    <a:pt x="110756" y="72236"/>
                  </a:lnTo>
                  <a:lnTo>
                    <a:pt x="117949" y="65539"/>
                  </a:lnTo>
                  <a:lnTo>
                    <a:pt x="123477" y="57151"/>
                  </a:lnTo>
                  <a:lnTo>
                    <a:pt x="127038" y="47604"/>
                  </a:lnTo>
                  <a:lnTo>
                    <a:pt x="128004" y="37819"/>
                  </a:lnTo>
                  <a:lnTo>
                    <a:pt x="126277" y="28363"/>
                  </a:lnTo>
                  <a:lnTo>
                    <a:pt x="122032" y="19747"/>
                  </a:lnTo>
                  <a:lnTo>
                    <a:pt x="115454" y="12572"/>
                  </a:lnTo>
                  <a:lnTo>
                    <a:pt x="106889" y="7018"/>
                  </a:lnTo>
                  <a:lnTo>
                    <a:pt x="96921" y="3086"/>
                  </a:lnTo>
                  <a:lnTo>
                    <a:pt x="86256" y="798"/>
                  </a:lnTo>
                  <a:lnTo>
                    <a:pt x="75354" y="0"/>
                  </a:lnTo>
                  <a:lnTo>
                    <a:pt x="64598" y="578"/>
                  </a:lnTo>
                  <a:lnTo>
                    <a:pt x="54375" y="2553"/>
                  </a:lnTo>
                  <a:lnTo>
                    <a:pt x="44843" y="5812"/>
                  </a:lnTo>
                  <a:lnTo>
                    <a:pt x="36290" y="10456"/>
                  </a:lnTo>
                  <a:lnTo>
                    <a:pt x="29216" y="16854"/>
                  </a:lnTo>
                  <a:lnTo>
                    <a:pt x="23757" y="25050"/>
                  </a:lnTo>
                  <a:lnTo>
                    <a:pt x="19903" y="34807"/>
                  </a:lnTo>
                  <a:lnTo>
                    <a:pt x="17675" y="45799"/>
                  </a:lnTo>
                  <a:lnTo>
                    <a:pt x="16914" y="57705"/>
                  </a:lnTo>
                  <a:lnTo>
                    <a:pt x="17350" y="70105"/>
                  </a:lnTo>
                  <a:lnTo>
                    <a:pt x="18697" y="82494"/>
                  </a:lnTo>
                  <a:lnTo>
                    <a:pt x="20718" y="94592"/>
                  </a:lnTo>
                  <a:lnTo>
                    <a:pt x="23546" y="106001"/>
                  </a:lnTo>
                  <a:lnTo>
                    <a:pt x="27655" y="116137"/>
                  </a:lnTo>
                  <a:lnTo>
                    <a:pt x="33198" y="124806"/>
                  </a:lnTo>
                  <a:lnTo>
                    <a:pt x="40041" y="132136"/>
                  </a:lnTo>
                  <a:lnTo>
                    <a:pt x="47929" y="138384"/>
                  </a:lnTo>
                  <a:lnTo>
                    <a:pt x="56608" y="143805"/>
                  </a:lnTo>
                  <a:lnTo>
                    <a:pt x="65858" y="148296"/>
                  </a:lnTo>
                  <a:lnTo>
                    <a:pt x="75512" y="151417"/>
                  </a:lnTo>
                  <a:lnTo>
                    <a:pt x="85438" y="153041"/>
                  </a:lnTo>
                  <a:lnTo>
                    <a:pt x="95285" y="153485"/>
                  </a:lnTo>
                  <a:lnTo>
                    <a:pt x="105547" y="153382"/>
                  </a:lnTo>
                  <a:lnTo>
                    <a:pt x="118241" y="152725"/>
                  </a:lnTo>
                  <a:lnTo>
                    <a:pt x="136871" y="1514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59614" y="842175"/>
              <a:ext cx="161982" cy="356347"/>
            </a:xfrm>
            <a:custGeom>
              <a:avLst/>
              <a:gdLst/>
              <a:ahLst/>
              <a:cxnLst/>
              <a:rect l="0" t="0" r="0" b="0"/>
              <a:pathLst>
                <a:path w="161982" h="356347">
                  <a:moveTo>
                    <a:pt x="77753" y="305431"/>
                  </a:moveTo>
                  <a:lnTo>
                    <a:pt x="80553" y="296630"/>
                  </a:lnTo>
                  <a:lnTo>
                    <a:pt x="82055" y="288283"/>
                  </a:lnTo>
                  <a:lnTo>
                    <a:pt x="82357" y="279589"/>
                  </a:lnTo>
                  <a:lnTo>
                    <a:pt x="81505" y="270640"/>
                  </a:lnTo>
                  <a:lnTo>
                    <a:pt x="79389" y="261794"/>
                  </a:lnTo>
                  <a:lnTo>
                    <a:pt x="76058" y="253264"/>
                  </a:lnTo>
                  <a:lnTo>
                    <a:pt x="71377" y="245421"/>
                  </a:lnTo>
                  <a:lnTo>
                    <a:pt x="64961" y="238841"/>
                  </a:lnTo>
                  <a:lnTo>
                    <a:pt x="56765" y="233735"/>
                  </a:lnTo>
                  <a:lnTo>
                    <a:pt x="47349" y="230632"/>
                  </a:lnTo>
                  <a:lnTo>
                    <a:pt x="37651" y="230505"/>
                  </a:lnTo>
                  <a:lnTo>
                    <a:pt x="28255" y="233610"/>
                  </a:lnTo>
                  <a:lnTo>
                    <a:pt x="19679" y="239593"/>
                  </a:lnTo>
                  <a:lnTo>
                    <a:pt x="12530" y="247878"/>
                  </a:lnTo>
                  <a:lnTo>
                    <a:pt x="6993" y="257884"/>
                  </a:lnTo>
                  <a:lnTo>
                    <a:pt x="3073" y="268971"/>
                  </a:lnTo>
                  <a:lnTo>
                    <a:pt x="794" y="280462"/>
                  </a:lnTo>
                  <a:lnTo>
                    <a:pt x="0" y="291953"/>
                  </a:lnTo>
                  <a:lnTo>
                    <a:pt x="582" y="303122"/>
                  </a:lnTo>
                  <a:lnTo>
                    <a:pt x="2559" y="313630"/>
                  </a:lnTo>
                  <a:lnTo>
                    <a:pt x="5815" y="323361"/>
                  </a:lnTo>
                  <a:lnTo>
                    <a:pt x="10288" y="332219"/>
                  </a:lnTo>
                  <a:lnTo>
                    <a:pt x="16039" y="340031"/>
                  </a:lnTo>
                  <a:lnTo>
                    <a:pt x="22977" y="346794"/>
                  </a:lnTo>
                  <a:lnTo>
                    <a:pt x="30736" y="352167"/>
                  </a:lnTo>
                  <a:lnTo>
                    <a:pt x="38783" y="355423"/>
                  </a:lnTo>
                  <a:lnTo>
                    <a:pt x="46789" y="356346"/>
                  </a:lnTo>
                  <a:lnTo>
                    <a:pt x="54791" y="355017"/>
                  </a:lnTo>
                  <a:lnTo>
                    <a:pt x="63076" y="351541"/>
                  </a:lnTo>
                  <a:lnTo>
                    <a:pt x="71790" y="346204"/>
                  </a:lnTo>
                  <a:lnTo>
                    <a:pt x="80608" y="339386"/>
                  </a:lnTo>
                  <a:lnTo>
                    <a:pt x="88850" y="331455"/>
                  </a:lnTo>
                  <a:lnTo>
                    <a:pt x="96171" y="322716"/>
                  </a:lnTo>
                  <a:lnTo>
                    <a:pt x="102561" y="313241"/>
                  </a:lnTo>
                  <a:lnTo>
                    <a:pt x="108163" y="302896"/>
                  </a:lnTo>
                  <a:lnTo>
                    <a:pt x="113152" y="291677"/>
                  </a:lnTo>
                  <a:lnTo>
                    <a:pt x="117689" y="279702"/>
                  </a:lnTo>
                  <a:lnTo>
                    <a:pt x="121905" y="267131"/>
                  </a:lnTo>
                  <a:lnTo>
                    <a:pt x="125890" y="254112"/>
                  </a:lnTo>
                  <a:lnTo>
                    <a:pt x="129553" y="240606"/>
                  </a:lnTo>
                  <a:lnTo>
                    <a:pt x="132634" y="226401"/>
                  </a:lnTo>
                  <a:lnTo>
                    <a:pt x="135037" y="211432"/>
                  </a:lnTo>
                  <a:lnTo>
                    <a:pt x="136820" y="195616"/>
                  </a:lnTo>
                  <a:lnTo>
                    <a:pt x="138099" y="178781"/>
                  </a:lnTo>
                  <a:lnTo>
                    <a:pt x="138993" y="160942"/>
                  </a:lnTo>
                  <a:lnTo>
                    <a:pt x="139441" y="142573"/>
                  </a:lnTo>
                  <a:lnTo>
                    <a:pt x="139218" y="124475"/>
                  </a:lnTo>
                  <a:lnTo>
                    <a:pt x="138253" y="107083"/>
                  </a:lnTo>
                  <a:lnTo>
                    <a:pt x="136622" y="90474"/>
                  </a:lnTo>
                  <a:lnTo>
                    <a:pt x="134457" y="74554"/>
                  </a:lnTo>
                  <a:lnTo>
                    <a:pt x="131889" y="59182"/>
                  </a:lnTo>
                  <a:lnTo>
                    <a:pt x="129030" y="44383"/>
                  </a:lnTo>
                  <a:lnTo>
                    <a:pt x="125965" y="30351"/>
                  </a:lnTo>
                  <a:lnTo>
                    <a:pt x="122732" y="17170"/>
                  </a:lnTo>
                  <a:lnTo>
                    <a:pt x="118487" y="6251"/>
                  </a:lnTo>
                  <a:lnTo>
                    <a:pt x="112721" y="210"/>
                  </a:lnTo>
                  <a:lnTo>
                    <a:pt x="107019" y="0"/>
                  </a:lnTo>
                  <a:lnTo>
                    <a:pt x="102632" y="5212"/>
                  </a:lnTo>
                  <a:lnTo>
                    <a:pt x="99946" y="14860"/>
                  </a:lnTo>
                  <a:lnTo>
                    <a:pt x="98687" y="27723"/>
                  </a:lnTo>
                  <a:lnTo>
                    <a:pt x="98249" y="42577"/>
                  </a:lnTo>
                  <a:lnTo>
                    <a:pt x="98195" y="58575"/>
                  </a:lnTo>
                  <a:lnTo>
                    <a:pt x="98451" y="75220"/>
                  </a:lnTo>
                  <a:lnTo>
                    <a:pt x="99217" y="92231"/>
                  </a:lnTo>
                  <a:lnTo>
                    <a:pt x="100580" y="109453"/>
                  </a:lnTo>
                  <a:lnTo>
                    <a:pt x="102494" y="126800"/>
                  </a:lnTo>
                  <a:lnTo>
                    <a:pt x="104857" y="144222"/>
                  </a:lnTo>
                  <a:lnTo>
                    <a:pt x="107561" y="161680"/>
                  </a:lnTo>
                  <a:lnTo>
                    <a:pt x="110513" y="178831"/>
                  </a:lnTo>
                  <a:lnTo>
                    <a:pt x="113641" y="195049"/>
                  </a:lnTo>
                  <a:lnTo>
                    <a:pt x="116891" y="210068"/>
                  </a:lnTo>
                  <a:lnTo>
                    <a:pt x="120225" y="223950"/>
                  </a:lnTo>
                  <a:lnTo>
                    <a:pt x="123617" y="236895"/>
                  </a:lnTo>
                  <a:lnTo>
                    <a:pt x="127051" y="249125"/>
                  </a:lnTo>
                  <a:lnTo>
                    <a:pt x="130681" y="260831"/>
                  </a:lnTo>
                  <a:lnTo>
                    <a:pt x="134803" y="272167"/>
                  </a:lnTo>
                  <a:lnTo>
                    <a:pt x="139532" y="283231"/>
                  </a:lnTo>
                  <a:lnTo>
                    <a:pt x="144527" y="293649"/>
                  </a:lnTo>
                  <a:lnTo>
                    <a:pt x="149566" y="303615"/>
                  </a:lnTo>
                  <a:lnTo>
                    <a:pt x="155095" y="314006"/>
                  </a:lnTo>
                  <a:lnTo>
                    <a:pt x="161981" y="326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40952" y="1012242"/>
              <a:ext cx="212313" cy="153828"/>
            </a:xfrm>
            <a:custGeom>
              <a:avLst/>
              <a:gdLst/>
              <a:ahLst/>
              <a:cxnLst/>
              <a:rect l="0" t="0" r="0" b="0"/>
              <a:pathLst>
                <a:path w="212313" h="153828">
                  <a:moveTo>
                    <a:pt x="128084" y="40607"/>
                  </a:moveTo>
                  <a:lnTo>
                    <a:pt x="122216" y="31873"/>
                  </a:lnTo>
                  <a:lnTo>
                    <a:pt x="116652" y="24166"/>
                  </a:lnTo>
                  <a:lnTo>
                    <a:pt x="110843" y="16778"/>
                  </a:lnTo>
                  <a:lnTo>
                    <a:pt x="104417" y="10035"/>
                  </a:lnTo>
                  <a:lnTo>
                    <a:pt x="96791" y="4802"/>
                  </a:lnTo>
                  <a:lnTo>
                    <a:pt x="87761" y="1440"/>
                  </a:lnTo>
                  <a:lnTo>
                    <a:pt x="77607" y="0"/>
                  </a:lnTo>
                  <a:lnTo>
                    <a:pt x="66879" y="471"/>
                  </a:lnTo>
                  <a:lnTo>
                    <a:pt x="55972" y="2646"/>
                  </a:lnTo>
                  <a:lnTo>
                    <a:pt x="45397" y="6359"/>
                  </a:lnTo>
                  <a:lnTo>
                    <a:pt x="35836" y="11583"/>
                  </a:lnTo>
                  <a:lnTo>
                    <a:pt x="27561" y="18167"/>
                  </a:lnTo>
                  <a:lnTo>
                    <a:pt x="20499" y="25855"/>
                  </a:lnTo>
                  <a:lnTo>
                    <a:pt x="14431" y="34385"/>
                  </a:lnTo>
                  <a:lnTo>
                    <a:pt x="9132" y="43529"/>
                  </a:lnTo>
                  <a:lnTo>
                    <a:pt x="4723" y="53108"/>
                  </a:lnTo>
                  <a:lnTo>
                    <a:pt x="1657" y="62992"/>
                  </a:lnTo>
                  <a:lnTo>
                    <a:pt x="78" y="73084"/>
                  </a:lnTo>
                  <a:lnTo>
                    <a:pt x="0" y="83318"/>
                  </a:lnTo>
                  <a:lnTo>
                    <a:pt x="1468" y="93649"/>
                  </a:lnTo>
                  <a:lnTo>
                    <a:pt x="4346" y="104041"/>
                  </a:lnTo>
                  <a:lnTo>
                    <a:pt x="8380" y="114308"/>
                  </a:lnTo>
                  <a:lnTo>
                    <a:pt x="13296" y="124129"/>
                  </a:lnTo>
                  <a:lnTo>
                    <a:pt x="18862" y="133350"/>
                  </a:lnTo>
                  <a:lnTo>
                    <a:pt x="25055" y="141509"/>
                  </a:lnTo>
                  <a:lnTo>
                    <a:pt x="32042" y="147778"/>
                  </a:lnTo>
                  <a:lnTo>
                    <a:pt x="39850" y="151874"/>
                  </a:lnTo>
                  <a:lnTo>
                    <a:pt x="48212" y="153827"/>
                  </a:lnTo>
                  <a:lnTo>
                    <a:pt x="56671" y="153708"/>
                  </a:lnTo>
                  <a:lnTo>
                    <a:pt x="64949" y="151769"/>
                  </a:lnTo>
                  <a:lnTo>
                    <a:pt x="72794" y="148045"/>
                  </a:lnTo>
                  <a:lnTo>
                    <a:pt x="79910" y="142282"/>
                  </a:lnTo>
                  <a:lnTo>
                    <a:pt x="86213" y="134519"/>
                  </a:lnTo>
                  <a:lnTo>
                    <a:pt x="91783" y="125055"/>
                  </a:lnTo>
                  <a:lnTo>
                    <a:pt x="96767" y="114262"/>
                  </a:lnTo>
                  <a:lnTo>
                    <a:pt x="101308" y="102516"/>
                  </a:lnTo>
                  <a:lnTo>
                    <a:pt x="105545" y="91256"/>
                  </a:lnTo>
                  <a:lnTo>
                    <a:pt x="110052" y="83318"/>
                  </a:lnTo>
                  <a:lnTo>
                    <a:pt x="115011" y="80191"/>
                  </a:lnTo>
                  <a:lnTo>
                    <a:pt x="119620" y="81229"/>
                  </a:lnTo>
                  <a:lnTo>
                    <a:pt x="123788" y="85310"/>
                  </a:lnTo>
                  <a:lnTo>
                    <a:pt x="127830" y="91497"/>
                  </a:lnTo>
                  <a:lnTo>
                    <a:pt x="132182" y="99115"/>
                  </a:lnTo>
                  <a:lnTo>
                    <a:pt x="137054" y="107686"/>
                  </a:lnTo>
                  <a:lnTo>
                    <a:pt x="142618" y="116567"/>
                  </a:lnTo>
                  <a:lnTo>
                    <a:pt x="149104" y="124928"/>
                  </a:lnTo>
                  <a:lnTo>
                    <a:pt x="156536" y="132361"/>
                  </a:lnTo>
                  <a:lnTo>
                    <a:pt x="164717" y="138495"/>
                  </a:lnTo>
                  <a:lnTo>
                    <a:pt x="174334" y="143313"/>
                  </a:lnTo>
                  <a:lnTo>
                    <a:pt x="188467" y="146116"/>
                  </a:lnTo>
                  <a:lnTo>
                    <a:pt x="212312" y="145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47336" y="1027101"/>
              <a:ext cx="132271" cy="141563"/>
            </a:xfrm>
            <a:custGeom>
              <a:avLst/>
              <a:gdLst/>
              <a:ahLst/>
              <a:cxnLst/>
              <a:rect l="0" t="0" r="0" b="0"/>
              <a:pathLst>
                <a:path w="132271" h="141563">
                  <a:moveTo>
                    <a:pt x="16456" y="15220"/>
                  </a:moveTo>
                  <a:lnTo>
                    <a:pt x="10723" y="21221"/>
                  </a:lnTo>
                  <a:lnTo>
                    <a:pt x="6439" y="28066"/>
                  </a:lnTo>
                  <a:lnTo>
                    <a:pt x="3237" y="36458"/>
                  </a:lnTo>
                  <a:lnTo>
                    <a:pt x="1049" y="46259"/>
                  </a:lnTo>
                  <a:lnTo>
                    <a:pt x="0" y="57221"/>
                  </a:lnTo>
                  <a:lnTo>
                    <a:pt x="58" y="69078"/>
                  </a:lnTo>
                  <a:lnTo>
                    <a:pt x="1056" y="81428"/>
                  </a:lnTo>
                  <a:lnTo>
                    <a:pt x="2784" y="93777"/>
                  </a:lnTo>
                  <a:lnTo>
                    <a:pt x="5035" y="105784"/>
                  </a:lnTo>
                  <a:lnTo>
                    <a:pt x="7042" y="114970"/>
                  </a:lnTo>
                  <a:lnTo>
                    <a:pt x="7947" y="118065"/>
                  </a:lnTo>
                  <a:lnTo>
                    <a:pt x="8016" y="115625"/>
                  </a:lnTo>
                  <a:lnTo>
                    <a:pt x="7712" y="109235"/>
                  </a:lnTo>
                  <a:lnTo>
                    <a:pt x="7316" y="100048"/>
                  </a:lnTo>
                  <a:lnTo>
                    <a:pt x="6953" y="88663"/>
                  </a:lnTo>
                  <a:lnTo>
                    <a:pt x="6670" y="75556"/>
                  </a:lnTo>
                  <a:lnTo>
                    <a:pt x="6795" y="61476"/>
                  </a:lnTo>
                  <a:lnTo>
                    <a:pt x="7933" y="47390"/>
                  </a:lnTo>
                  <a:lnTo>
                    <a:pt x="10336" y="33852"/>
                  </a:lnTo>
                  <a:lnTo>
                    <a:pt x="14255" y="21657"/>
                  </a:lnTo>
                  <a:lnTo>
                    <a:pt x="20092" y="11980"/>
                  </a:lnTo>
                  <a:lnTo>
                    <a:pt x="27865" y="5223"/>
                  </a:lnTo>
                  <a:lnTo>
                    <a:pt x="36983" y="1297"/>
                  </a:lnTo>
                  <a:lnTo>
                    <a:pt x="46472" y="0"/>
                  </a:lnTo>
                  <a:lnTo>
                    <a:pt x="55735" y="942"/>
                  </a:lnTo>
                  <a:lnTo>
                    <a:pt x="64559" y="3806"/>
                  </a:lnTo>
                  <a:lnTo>
                    <a:pt x="72938" y="8451"/>
                  </a:lnTo>
                  <a:lnTo>
                    <a:pt x="80937" y="14646"/>
                  </a:lnTo>
                  <a:lnTo>
                    <a:pt x="88478" y="22242"/>
                  </a:lnTo>
                  <a:lnTo>
                    <a:pt x="95330" y="31241"/>
                  </a:lnTo>
                  <a:lnTo>
                    <a:pt x="101427" y="41514"/>
                  </a:lnTo>
                  <a:lnTo>
                    <a:pt x="106845" y="52666"/>
                  </a:lnTo>
                  <a:lnTo>
                    <a:pt x="111720" y="64144"/>
                  </a:lnTo>
                  <a:lnTo>
                    <a:pt x="116181" y="75599"/>
                  </a:lnTo>
                  <a:lnTo>
                    <a:pt x="120191" y="86826"/>
                  </a:lnTo>
                  <a:lnTo>
                    <a:pt x="123940" y="98983"/>
                  </a:lnTo>
                  <a:lnTo>
                    <a:pt x="127759" y="115369"/>
                  </a:lnTo>
                  <a:lnTo>
                    <a:pt x="132270" y="141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41606" y="830875"/>
              <a:ext cx="148571" cy="346718"/>
            </a:xfrm>
            <a:custGeom>
              <a:avLst/>
              <a:gdLst/>
              <a:ahLst/>
              <a:cxnLst/>
              <a:rect l="0" t="0" r="0" b="0"/>
              <a:pathLst>
                <a:path w="148571" h="346718">
                  <a:moveTo>
                    <a:pt x="95927" y="243031"/>
                  </a:moveTo>
                  <a:lnTo>
                    <a:pt x="92860" y="234364"/>
                  </a:lnTo>
                  <a:lnTo>
                    <a:pt x="88797" y="227298"/>
                  </a:lnTo>
                  <a:lnTo>
                    <a:pt x="83305" y="221201"/>
                  </a:lnTo>
                  <a:lnTo>
                    <a:pt x="76544" y="216145"/>
                  </a:lnTo>
                  <a:lnTo>
                    <a:pt x="68746" y="212580"/>
                  </a:lnTo>
                  <a:lnTo>
                    <a:pt x="60154" y="210632"/>
                  </a:lnTo>
                  <a:lnTo>
                    <a:pt x="51141" y="210289"/>
                  </a:lnTo>
                  <a:lnTo>
                    <a:pt x="42184" y="211571"/>
                  </a:lnTo>
                  <a:lnTo>
                    <a:pt x="33542" y="214325"/>
                  </a:lnTo>
                  <a:lnTo>
                    <a:pt x="25438" y="218444"/>
                  </a:lnTo>
                  <a:lnTo>
                    <a:pt x="18142" y="223949"/>
                  </a:lnTo>
                  <a:lnTo>
                    <a:pt x="11725" y="230723"/>
                  </a:lnTo>
                  <a:lnTo>
                    <a:pt x="6416" y="238541"/>
                  </a:lnTo>
                  <a:lnTo>
                    <a:pt x="2672" y="247159"/>
                  </a:lnTo>
                  <a:lnTo>
                    <a:pt x="598" y="256362"/>
                  </a:lnTo>
                  <a:lnTo>
                    <a:pt x="0" y="265981"/>
                  </a:lnTo>
                  <a:lnTo>
                    <a:pt x="579" y="275891"/>
                  </a:lnTo>
                  <a:lnTo>
                    <a:pt x="2044" y="285996"/>
                  </a:lnTo>
                  <a:lnTo>
                    <a:pt x="4313" y="296069"/>
                  </a:lnTo>
                  <a:lnTo>
                    <a:pt x="7505" y="305760"/>
                  </a:lnTo>
                  <a:lnTo>
                    <a:pt x="11617" y="314904"/>
                  </a:lnTo>
                  <a:lnTo>
                    <a:pt x="16683" y="323349"/>
                  </a:lnTo>
                  <a:lnTo>
                    <a:pt x="22839" y="330875"/>
                  </a:lnTo>
                  <a:lnTo>
                    <a:pt x="30053" y="337443"/>
                  </a:lnTo>
                  <a:lnTo>
                    <a:pt x="38000" y="342684"/>
                  </a:lnTo>
                  <a:lnTo>
                    <a:pt x="46173" y="345849"/>
                  </a:lnTo>
                  <a:lnTo>
                    <a:pt x="54259" y="346717"/>
                  </a:lnTo>
                  <a:lnTo>
                    <a:pt x="62145" y="345519"/>
                  </a:lnTo>
                  <a:lnTo>
                    <a:pt x="69819" y="342665"/>
                  </a:lnTo>
                  <a:lnTo>
                    <a:pt x="77310" y="338558"/>
                  </a:lnTo>
                  <a:lnTo>
                    <a:pt x="84492" y="333380"/>
                  </a:lnTo>
                  <a:lnTo>
                    <a:pt x="91097" y="327090"/>
                  </a:lnTo>
                  <a:lnTo>
                    <a:pt x="97023" y="319743"/>
                  </a:lnTo>
                  <a:lnTo>
                    <a:pt x="102326" y="311184"/>
                  </a:lnTo>
                  <a:lnTo>
                    <a:pt x="107123" y="300997"/>
                  </a:lnTo>
                  <a:lnTo>
                    <a:pt x="111531" y="289106"/>
                  </a:lnTo>
                  <a:lnTo>
                    <a:pt x="115492" y="275881"/>
                  </a:lnTo>
                  <a:lnTo>
                    <a:pt x="118781" y="261941"/>
                  </a:lnTo>
                  <a:lnTo>
                    <a:pt x="121327" y="247706"/>
                  </a:lnTo>
                  <a:lnTo>
                    <a:pt x="123207" y="233064"/>
                  </a:lnTo>
                  <a:lnTo>
                    <a:pt x="124553" y="217490"/>
                  </a:lnTo>
                  <a:lnTo>
                    <a:pt x="125495" y="200757"/>
                  </a:lnTo>
                  <a:lnTo>
                    <a:pt x="126146" y="183096"/>
                  </a:lnTo>
                  <a:lnTo>
                    <a:pt x="126591" y="165008"/>
                  </a:lnTo>
                  <a:lnTo>
                    <a:pt x="126888" y="146847"/>
                  </a:lnTo>
                  <a:lnTo>
                    <a:pt x="126919" y="129092"/>
                  </a:lnTo>
                  <a:lnTo>
                    <a:pt x="126408" y="112403"/>
                  </a:lnTo>
                  <a:lnTo>
                    <a:pt x="125247" y="97031"/>
                  </a:lnTo>
                  <a:lnTo>
                    <a:pt x="123484" y="82726"/>
                  </a:lnTo>
                  <a:lnTo>
                    <a:pt x="121229" y="68959"/>
                  </a:lnTo>
                  <a:lnTo>
                    <a:pt x="118600" y="55360"/>
                  </a:lnTo>
                  <a:lnTo>
                    <a:pt x="115700" y="41919"/>
                  </a:lnTo>
                  <a:lnTo>
                    <a:pt x="112608" y="28879"/>
                  </a:lnTo>
                  <a:lnTo>
                    <a:pt x="109369" y="16403"/>
                  </a:lnTo>
                  <a:lnTo>
                    <a:pt x="105562" y="5992"/>
                  </a:lnTo>
                  <a:lnTo>
                    <a:pt x="101107" y="311"/>
                  </a:lnTo>
                  <a:lnTo>
                    <a:pt x="96997" y="0"/>
                  </a:lnTo>
                  <a:lnTo>
                    <a:pt x="93686" y="4068"/>
                  </a:lnTo>
                  <a:lnTo>
                    <a:pt x="91202" y="11306"/>
                  </a:lnTo>
                  <a:lnTo>
                    <a:pt x="89576" y="20577"/>
                  </a:lnTo>
                  <a:lnTo>
                    <a:pt x="88957" y="30876"/>
                  </a:lnTo>
                  <a:lnTo>
                    <a:pt x="89327" y="41601"/>
                  </a:lnTo>
                  <a:lnTo>
                    <a:pt x="90378" y="52942"/>
                  </a:lnTo>
                  <a:lnTo>
                    <a:pt x="91617" y="65700"/>
                  </a:lnTo>
                  <a:lnTo>
                    <a:pt x="92747" y="80207"/>
                  </a:lnTo>
                  <a:lnTo>
                    <a:pt x="93826" y="95870"/>
                  </a:lnTo>
                  <a:lnTo>
                    <a:pt x="95157" y="111471"/>
                  </a:lnTo>
                  <a:lnTo>
                    <a:pt x="96904" y="126308"/>
                  </a:lnTo>
                  <a:lnTo>
                    <a:pt x="99078" y="140523"/>
                  </a:lnTo>
                  <a:lnTo>
                    <a:pt x="101617" y="154815"/>
                  </a:lnTo>
                  <a:lnTo>
                    <a:pt x="104438" y="169605"/>
                  </a:lnTo>
                  <a:lnTo>
                    <a:pt x="107470" y="184674"/>
                  </a:lnTo>
                  <a:lnTo>
                    <a:pt x="110651" y="199351"/>
                  </a:lnTo>
                  <a:lnTo>
                    <a:pt x="113936" y="213272"/>
                  </a:lnTo>
                  <a:lnTo>
                    <a:pt x="117294" y="226554"/>
                  </a:lnTo>
                  <a:lnTo>
                    <a:pt x="120701" y="239614"/>
                  </a:lnTo>
                  <a:lnTo>
                    <a:pt x="124143" y="252722"/>
                  </a:lnTo>
                  <a:lnTo>
                    <a:pt x="127647" y="265766"/>
                  </a:lnTo>
                  <a:lnTo>
                    <a:pt x="131737" y="279813"/>
                  </a:lnTo>
                  <a:lnTo>
                    <a:pt x="137891" y="298338"/>
                  </a:lnTo>
                  <a:lnTo>
                    <a:pt x="148570" y="3272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31404" y="971712"/>
              <a:ext cx="127270" cy="157643"/>
            </a:xfrm>
            <a:custGeom>
              <a:avLst/>
              <a:gdLst/>
              <a:ahLst/>
              <a:cxnLst/>
              <a:rect l="0" t="0" r="0" b="0"/>
              <a:pathLst>
                <a:path w="127270" h="157643">
                  <a:moveTo>
                    <a:pt x="95684" y="7438"/>
                  </a:moveTo>
                  <a:lnTo>
                    <a:pt x="86815" y="4571"/>
                  </a:lnTo>
                  <a:lnTo>
                    <a:pt x="77828" y="2429"/>
                  </a:lnTo>
                  <a:lnTo>
                    <a:pt x="67842" y="835"/>
                  </a:lnTo>
                  <a:lnTo>
                    <a:pt x="57208" y="0"/>
                  </a:lnTo>
                  <a:lnTo>
                    <a:pt x="46693" y="448"/>
                  </a:lnTo>
                  <a:lnTo>
                    <a:pt x="36745" y="2366"/>
                  </a:lnTo>
                  <a:lnTo>
                    <a:pt x="27631" y="5949"/>
                  </a:lnTo>
                  <a:lnTo>
                    <a:pt x="19592" y="11554"/>
                  </a:lnTo>
                  <a:lnTo>
                    <a:pt x="12644" y="19179"/>
                  </a:lnTo>
                  <a:lnTo>
                    <a:pt x="6964" y="28536"/>
                  </a:lnTo>
                  <a:lnTo>
                    <a:pt x="2964" y="39250"/>
                  </a:lnTo>
                  <a:lnTo>
                    <a:pt x="715" y="50966"/>
                  </a:lnTo>
                  <a:lnTo>
                    <a:pt x="0" y="63237"/>
                  </a:lnTo>
                  <a:lnTo>
                    <a:pt x="499" y="75539"/>
                  </a:lnTo>
                  <a:lnTo>
                    <a:pt x="1909" y="87587"/>
                  </a:lnTo>
                  <a:lnTo>
                    <a:pt x="4142" y="99302"/>
                  </a:lnTo>
                  <a:lnTo>
                    <a:pt x="7311" y="110709"/>
                  </a:lnTo>
                  <a:lnTo>
                    <a:pt x="11410" y="121853"/>
                  </a:lnTo>
                  <a:lnTo>
                    <a:pt x="16638" y="132304"/>
                  </a:lnTo>
                  <a:lnTo>
                    <a:pt x="23436" y="141192"/>
                  </a:lnTo>
                  <a:lnTo>
                    <a:pt x="31898" y="148164"/>
                  </a:lnTo>
                  <a:lnTo>
                    <a:pt x="41667" y="153184"/>
                  </a:lnTo>
                  <a:lnTo>
                    <a:pt x="52134" y="156270"/>
                  </a:lnTo>
                  <a:lnTo>
                    <a:pt x="62870" y="157642"/>
                  </a:lnTo>
                  <a:lnTo>
                    <a:pt x="73596" y="157599"/>
                  </a:lnTo>
                  <a:lnTo>
                    <a:pt x="85354" y="156314"/>
                  </a:lnTo>
                  <a:lnTo>
                    <a:pt x="101406" y="152564"/>
                  </a:lnTo>
                  <a:lnTo>
                    <a:pt x="127269" y="1443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78456" y="989678"/>
              <a:ext cx="143196" cy="151626"/>
            </a:xfrm>
            <a:custGeom>
              <a:avLst/>
              <a:gdLst/>
              <a:ahLst/>
              <a:cxnLst/>
              <a:rect l="0" t="0" r="0" b="0"/>
              <a:pathLst>
                <a:path w="143196" h="151626">
                  <a:moveTo>
                    <a:pt x="74974" y="31586"/>
                  </a:moveTo>
                  <a:lnTo>
                    <a:pt x="69039" y="25919"/>
                  </a:lnTo>
                  <a:lnTo>
                    <a:pt x="62835" y="22275"/>
                  </a:lnTo>
                  <a:lnTo>
                    <a:pt x="55744" y="20371"/>
                  </a:lnTo>
                  <a:lnTo>
                    <a:pt x="47976" y="20042"/>
                  </a:lnTo>
                  <a:lnTo>
                    <a:pt x="39977" y="21309"/>
                  </a:lnTo>
                  <a:lnTo>
                    <a:pt x="32041" y="24039"/>
                  </a:lnTo>
                  <a:lnTo>
                    <a:pt x="24440" y="28132"/>
                  </a:lnTo>
                  <a:lnTo>
                    <a:pt x="17495" y="33616"/>
                  </a:lnTo>
                  <a:lnTo>
                    <a:pt x="11321" y="40374"/>
                  </a:lnTo>
                  <a:lnTo>
                    <a:pt x="6176" y="48180"/>
                  </a:lnTo>
                  <a:lnTo>
                    <a:pt x="2544" y="56789"/>
                  </a:lnTo>
                  <a:lnTo>
                    <a:pt x="546" y="65986"/>
                  </a:lnTo>
                  <a:lnTo>
                    <a:pt x="0" y="75601"/>
                  </a:lnTo>
                  <a:lnTo>
                    <a:pt x="614" y="85508"/>
                  </a:lnTo>
                  <a:lnTo>
                    <a:pt x="2106" y="95611"/>
                  </a:lnTo>
                  <a:lnTo>
                    <a:pt x="4563" y="105684"/>
                  </a:lnTo>
                  <a:lnTo>
                    <a:pt x="8414" y="115373"/>
                  </a:lnTo>
                  <a:lnTo>
                    <a:pt x="13786" y="124512"/>
                  </a:lnTo>
                  <a:lnTo>
                    <a:pt x="20681" y="132783"/>
                  </a:lnTo>
                  <a:lnTo>
                    <a:pt x="29137" y="139662"/>
                  </a:lnTo>
                  <a:lnTo>
                    <a:pt x="39010" y="144985"/>
                  </a:lnTo>
                  <a:lnTo>
                    <a:pt x="49876" y="148746"/>
                  </a:lnTo>
                  <a:lnTo>
                    <a:pt x="61154" y="150911"/>
                  </a:lnTo>
                  <a:lnTo>
                    <a:pt x="72470" y="151625"/>
                  </a:lnTo>
                  <a:lnTo>
                    <a:pt x="83507" y="150987"/>
                  </a:lnTo>
                  <a:lnTo>
                    <a:pt x="93918" y="148973"/>
                  </a:lnTo>
                  <a:lnTo>
                    <a:pt x="103581" y="145691"/>
                  </a:lnTo>
                  <a:lnTo>
                    <a:pt x="112391" y="141201"/>
                  </a:lnTo>
                  <a:lnTo>
                    <a:pt x="120171" y="135439"/>
                  </a:lnTo>
                  <a:lnTo>
                    <a:pt x="126921" y="128479"/>
                  </a:lnTo>
                  <a:lnTo>
                    <a:pt x="132625" y="120196"/>
                  </a:lnTo>
                  <a:lnTo>
                    <a:pt x="137167" y="110200"/>
                  </a:lnTo>
                  <a:lnTo>
                    <a:pt x="140585" y="98450"/>
                  </a:lnTo>
                  <a:lnTo>
                    <a:pt x="142729" y="85662"/>
                  </a:lnTo>
                  <a:lnTo>
                    <a:pt x="143195" y="73079"/>
                  </a:lnTo>
                  <a:lnTo>
                    <a:pt x="141915" y="61400"/>
                  </a:lnTo>
                  <a:lnTo>
                    <a:pt x="139106" y="50783"/>
                  </a:lnTo>
                  <a:lnTo>
                    <a:pt x="135088" y="41117"/>
                  </a:lnTo>
                  <a:lnTo>
                    <a:pt x="130160" y="32220"/>
                  </a:lnTo>
                  <a:lnTo>
                    <a:pt x="124303" y="24201"/>
                  </a:lnTo>
                  <a:lnTo>
                    <a:pt x="116295" y="16697"/>
                  </a:lnTo>
                  <a:lnTo>
                    <a:pt x="102081" y="9043"/>
                  </a:lnTo>
                  <a:lnTo>
                    <a:pt x="7497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79771" y="1016838"/>
              <a:ext cx="183211" cy="130769"/>
            </a:xfrm>
            <a:custGeom>
              <a:avLst/>
              <a:gdLst/>
              <a:ahLst/>
              <a:cxnLst/>
              <a:rect l="0" t="0" r="0" b="0"/>
              <a:pathLst>
                <a:path w="183211" h="130769">
                  <a:moveTo>
                    <a:pt x="0" y="67597"/>
                  </a:moveTo>
                  <a:lnTo>
                    <a:pt x="2800" y="76398"/>
                  </a:lnTo>
                  <a:lnTo>
                    <a:pt x="4302" y="84745"/>
                  </a:lnTo>
                  <a:lnTo>
                    <a:pt x="4608" y="93370"/>
                  </a:lnTo>
                  <a:lnTo>
                    <a:pt x="3921" y="99767"/>
                  </a:lnTo>
                  <a:lnTo>
                    <a:pt x="2764" y="100603"/>
                  </a:lnTo>
                  <a:lnTo>
                    <a:pt x="1805" y="96650"/>
                  </a:lnTo>
                  <a:lnTo>
                    <a:pt x="1162" y="89341"/>
                  </a:lnTo>
                  <a:lnTo>
                    <a:pt x="920" y="79775"/>
                  </a:lnTo>
                  <a:lnTo>
                    <a:pt x="1305" y="68709"/>
                  </a:lnTo>
                  <a:lnTo>
                    <a:pt x="2399" y="56659"/>
                  </a:lnTo>
                  <a:lnTo>
                    <a:pt x="4463" y="44454"/>
                  </a:lnTo>
                  <a:lnTo>
                    <a:pt x="7987" y="33235"/>
                  </a:lnTo>
                  <a:lnTo>
                    <a:pt x="13099" y="23553"/>
                  </a:lnTo>
                  <a:lnTo>
                    <a:pt x="19466" y="15897"/>
                  </a:lnTo>
                  <a:lnTo>
                    <a:pt x="26495" y="10952"/>
                  </a:lnTo>
                  <a:lnTo>
                    <a:pt x="33771" y="8823"/>
                  </a:lnTo>
                  <a:lnTo>
                    <a:pt x="40923" y="9477"/>
                  </a:lnTo>
                  <a:lnTo>
                    <a:pt x="47566" y="13015"/>
                  </a:lnTo>
                  <a:lnTo>
                    <a:pt x="53542" y="19205"/>
                  </a:lnTo>
                  <a:lnTo>
                    <a:pt x="58722" y="27576"/>
                  </a:lnTo>
                  <a:lnTo>
                    <a:pt x="62910" y="37620"/>
                  </a:lnTo>
                  <a:lnTo>
                    <a:pt x="66086" y="48789"/>
                  </a:lnTo>
                  <a:lnTo>
                    <a:pt x="67893" y="57302"/>
                  </a:lnTo>
                  <a:lnTo>
                    <a:pt x="68572" y="59061"/>
                  </a:lnTo>
                  <a:lnTo>
                    <a:pt x="69485" y="55879"/>
                  </a:lnTo>
                  <a:lnTo>
                    <a:pt x="71033" y="49761"/>
                  </a:lnTo>
                  <a:lnTo>
                    <a:pt x="73161" y="41924"/>
                  </a:lnTo>
                  <a:lnTo>
                    <a:pt x="76057" y="33232"/>
                  </a:lnTo>
                  <a:lnTo>
                    <a:pt x="80209" y="24399"/>
                  </a:lnTo>
                  <a:lnTo>
                    <a:pt x="85781" y="15809"/>
                  </a:lnTo>
                  <a:lnTo>
                    <a:pt x="92643" y="8226"/>
                  </a:lnTo>
                  <a:lnTo>
                    <a:pt x="100545" y="2866"/>
                  </a:lnTo>
                  <a:lnTo>
                    <a:pt x="109228" y="188"/>
                  </a:lnTo>
                  <a:lnTo>
                    <a:pt x="118311" y="0"/>
                  </a:lnTo>
                  <a:lnTo>
                    <a:pt x="127321" y="1841"/>
                  </a:lnTo>
                  <a:lnTo>
                    <a:pt x="136006" y="5232"/>
                  </a:lnTo>
                  <a:lnTo>
                    <a:pt x="144309" y="10080"/>
                  </a:lnTo>
                  <a:lnTo>
                    <a:pt x="152272" y="16673"/>
                  </a:lnTo>
                  <a:lnTo>
                    <a:pt x="159954" y="25027"/>
                  </a:lnTo>
                  <a:lnTo>
                    <a:pt x="167098" y="34906"/>
                  </a:lnTo>
                  <a:lnTo>
                    <a:pt x="173144" y="45985"/>
                  </a:lnTo>
                  <a:lnTo>
                    <a:pt x="177874" y="57949"/>
                  </a:lnTo>
                  <a:lnTo>
                    <a:pt x="181198" y="70323"/>
                  </a:lnTo>
                  <a:lnTo>
                    <a:pt x="183210" y="83899"/>
                  </a:lnTo>
                  <a:lnTo>
                    <a:pt x="182969" y="102098"/>
                  </a:lnTo>
                  <a:lnTo>
                    <a:pt x="178985" y="1307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32455" y="1014311"/>
              <a:ext cx="116527" cy="267708"/>
            </a:xfrm>
            <a:custGeom>
              <a:avLst/>
              <a:gdLst/>
              <a:ahLst/>
              <a:cxnLst/>
              <a:rect l="0" t="0" r="0" b="0"/>
              <a:pathLst>
                <a:path w="116527" h="267708">
                  <a:moveTo>
                    <a:pt x="0" y="80652"/>
                  </a:moveTo>
                  <a:lnTo>
                    <a:pt x="2867" y="92455"/>
                  </a:lnTo>
                  <a:lnTo>
                    <a:pt x="5009" y="104224"/>
                  </a:lnTo>
                  <a:lnTo>
                    <a:pt x="6612" y="117119"/>
                  </a:lnTo>
                  <a:lnTo>
                    <a:pt x="7792" y="131139"/>
                  </a:lnTo>
                  <a:lnTo>
                    <a:pt x="8641" y="146116"/>
                  </a:lnTo>
                  <a:lnTo>
                    <a:pt x="9243" y="161834"/>
                  </a:lnTo>
                  <a:lnTo>
                    <a:pt x="9831" y="177937"/>
                  </a:lnTo>
                  <a:lnTo>
                    <a:pt x="10763" y="193960"/>
                  </a:lnTo>
                  <a:lnTo>
                    <a:pt x="12205" y="209658"/>
                  </a:lnTo>
                  <a:lnTo>
                    <a:pt x="13989" y="224975"/>
                  </a:lnTo>
                  <a:lnTo>
                    <a:pt x="15725" y="239953"/>
                  </a:lnTo>
                  <a:lnTo>
                    <a:pt x="17190" y="254559"/>
                  </a:lnTo>
                  <a:lnTo>
                    <a:pt x="18421" y="265281"/>
                  </a:lnTo>
                  <a:lnTo>
                    <a:pt x="19441" y="267707"/>
                  </a:lnTo>
                  <a:lnTo>
                    <a:pt x="20110" y="263270"/>
                  </a:lnTo>
                  <a:lnTo>
                    <a:pt x="20335" y="254548"/>
                  </a:lnTo>
                  <a:lnTo>
                    <a:pt x="19912" y="243792"/>
                  </a:lnTo>
                  <a:lnTo>
                    <a:pt x="18793" y="232321"/>
                  </a:lnTo>
                  <a:lnTo>
                    <a:pt x="17215" y="220421"/>
                  </a:lnTo>
                  <a:lnTo>
                    <a:pt x="15611" y="207710"/>
                  </a:lnTo>
                  <a:lnTo>
                    <a:pt x="14230" y="193988"/>
                  </a:lnTo>
                  <a:lnTo>
                    <a:pt x="12980" y="179471"/>
                  </a:lnTo>
                  <a:lnTo>
                    <a:pt x="11534" y="164633"/>
                  </a:lnTo>
                  <a:lnTo>
                    <a:pt x="9714" y="149791"/>
                  </a:lnTo>
                  <a:lnTo>
                    <a:pt x="7660" y="135075"/>
                  </a:lnTo>
                  <a:lnTo>
                    <a:pt x="5735" y="120514"/>
                  </a:lnTo>
                  <a:lnTo>
                    <a:pt x="4143" y="106091"/>
                  </a:lnTo>
                  <a:lnTo>
                    <a:pt x="2922" y="91780"/>
                  </a:lnTo>
                  <a:lnTo>
                    <a:pt x="2027" y="77550"/>
                  </a:lnTo>
                  <a:lnTo>
                    <a:pt x="1400" y="63390"/>
                  </a:lnTo>
                  <a:lnTo>
                    <a:pt x="1301" y="49607"/>
                  </a:lnTo>
                  <a:lnTo>
                    <a:pt x="2292" y="36805"/>
                  </a:lnTo>
                  <a:lnTo>
                    <a:pt x="4599" y="25246"/>
                  </a:lnTo>
                  <a:lnTo>
                    <a:pt x="8453" y="15350"/>
                  </a:lnTo>
                  <a:lnTo>
                    <a:pt x="14248" y="7831"/>
                  </a:lnTo>
                  <a:lnTo>
                    <a:pt x="21998" y="2857"/>
                  </a:lnTo>
                  <a:lnTo>
                    <a:pt x="31270" y="297"/>
                  </a:lnTo>
                  <a:lnTo>
                    <a:pt x="41394" y="0"/>
                  </a:lnTo>
                  <a:lnTo>
                    <a:pt x="51897" y="1648"/>
                  </a:lnTo>
                  <a:lnTo>
                    <a:pt x="62369" y="4835"/>
                  </a:lnTo>
                  <a:lnTo>
                    <a:pt x="72393" y="9173"/>
                  </a:lnTo>
                  <a:lnTo>
                    <a:pt x="81792" y="14347"/>
                  </a:lnTo>
                  <a:lnTo>
                    <a:pt x="90424" y="20275"/>
                  </a:lnTo>
                  <a:lnTo>
                    <a:pt x="98083" y="27085"/>
                  </a:lnTo>
                  <a:lnTo>
                    <a:pt x="104748" y="34783"/>
                  </a:lnTo>
                  <a:lnTo>
                    <a:pt x="110225" y="43410"/>
                  </a:lnTo>
                  <a:lnTo>
                    <a:pt x="114083" y="53112"/>
                  </a:lnTo>
                  <a:lnTo>
                    <a:pt x="116223" y="63852"/>
                  </a:lnTo>
                  <a:lnTo>
                    <a:pt x="116526" y="74979"/>
                  </a:lnTo>
                  <a:lnTo>
                    <a:pt x="114685" y="85375"/>
                  </a:lnTo>
                  <a:lnTo>
                    <a:pt x="110741" y="94472"/>
                  </a:lnTo>
                  <a:lnTo>
                    <a:pt x="105009" y="102221"/>
                  </a:lnTo>
                  <a:lnTo>
                    <a:pt x="97883" y="108816"/>
                  </a:lnTo>
                  <a:lnTo>
                    <a:pt x="89732" y="114506"/>
                  </a:lnTo>
                  <a:lnTo>
                    <a:pt x="81116" y="119378"/>
                  </a:lnTo>
                  <a:lnTo>
                    <a:pt x="71830" y="123815"/>
                  </a:lnTo>
                  <a:lnTo>
                    <a:pt x="59948" y="128213"/>
                  </a:lnTo>
                  <a:lnTo>
                    <a:pt x="42114" y="13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90383" y="873865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4" y="50454"/>
                  </a:lnTo>
                  <a:lnTo>
                    <a:pt x="177" y="66093"/>
                  </a:lnTo>
                  <a:lnTo>
                    <a:pt x="826" y="81278"/>
                  </a:lnTo>
                  <a:lnTo>
                    <a:pt x="2079" y="95595"/>
                  </a:lnTo>
                  <a:lnTo>
                    <a:pt x="3904" y="109002"/>
                  </a:lnTo>
                  <a:lnTo>
                    <a:pt x="6201" y="121627"/>
                  </a:lnTo>
                  <a:lnTo>
                    <a:pt x="8857" y="133651"/>
                  </a:lnTo>
                  <a:lnTo>
                    <a:pt x="11775" y="145559"/>
                  </a:lnTo>
                  <a:lnTo>
                    <a:pt x="14879" y="158095"/>
                  </a:lnTo>
                  <a:lnTo>
                    <a:pt x="18114" y="171605"/>
                  </a:lnTo>
                  <a:lnTo>
                    <a:pt x="21438" y="185767"/>
                  </a:lnTo>
                  <a:lnTo>
                    <a:pt x="24821" y="199813"/>
                  </a:lnTo>
                  <a:lnTo>
                    <a:pt x="28243" y="213292"/>
                  </a:lnTo>
                  <a:lnTo>
                    <a:pt x="31534" y="226032"/>
                  </a:lnTo>
                  <a:lnTo>
                    <a:pt x="34715" y="239444"/>
                  </a:lnTo>
                  <a:lnTo>
                    <a:pt x="38064" y="256934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63076" y="981335"/>
              <a:ext cx="148407" cy="179394"/>
            </a:xfrm>
            <a:custGeom>
              <a:avLst/>
              <a:gdLst/>
              <a:ahLst/>
              <a:cxnLst/>
              <a:rect l="0" t="0" r="0" b="0"/>
              <a:pathLst>
                <a:path w="148407" h="179394">
                  <a:moveTo>
                    <a:pt x="11535" y="92571"/>
                  </a:moveTo>
                  <a:lnTo>
                    <a:pt x="20337" y="89570"/>
                  </a:lnTo>
                  <a:lnTo>
                    <a:pt x="28683" y="86148"/>
                  </a:lnTo>
                  <a:lnTo>
                    <a:pt x="37377" y="81952"/>
                  </a:lnTo>
                  <a:lnTo>
                    <a:pt x="46325" y="77052"/>
                  </a:lnTo>
                  <a:lnTo>
                    <a:pt x="55172" y="71570"/>
                  </a:lnTo>
                  <a:lnTo>
                    <a:pt x="63697" y="65635"/>
                  </a:lnTo>
                  <a:lnTo>
                    <a:pt x="71367" y="59201"/>
                  </a:lnTo>
                  <a:lnTo>
                    <a:pt x="77299" y="52054"/>
                  </a:lnTo>
                  <a:lnTo>
                    <a:pt x="81166" y="44141"/>
                  </a:lnTo>
                  <a:lnTo>
                    <a:pt x="82962" y="35710"/>
                  </a:lnTo>
                  <a:lnTo>
                    <a:pt x="82738" y="27205"/>
                  </a:lnTo>
                  <a:lnTo>
                    <a:pt x="80727" y="18906"/>
                  </a:lnTo>
                  <a:lnTo>
                    <a:pt x="76956" y="11385"/>
                  </a:lnTo>
                  <a:lnTo>
                    <a:pt x="71160" y="5553"/>
                  </a:lnTo>
                  <a:lnTo>
                    <a:pt x="63386" y="1752"/>
                  </a:lnTo>
                  <a:lnTo>
                    <a:pt x="54252" y="0"/>
                  </a:lnTo>
                  <a:lnTo>
                    <a:pt x="44746" y="254"/>
                  </a:lnTo>
                  <a:lnTo>
                    <a:pt x="35473" y="2284"/>
                  </a:lnTo>
                  <a:lnTo>
                    <a:pt x="26810" y="6068"/>
                  </a:lnTo>
                  <a:lnTo>
                    <a:pt x="19070" y="11872"/>
                  </a:lnTo>
                  <a:lnTo>
                    <a:pt x="12323" y="19662"/>
                  </a:lnTo>
                  <a:lnTo>
                    <a:pt x="6776" y="29144"/>
                  </a:lnTo>
                  <a:lnTo>
                    <a:pt x="2865" y="39950"/>
                  </a:lnTo>
                  <a:lnTo>
                    <a:pt x="676" y="51731"/>
                  </a:lnTo>
                  <a:lnTo>
                    <a:pt x="0" y="64047"/>
                  </a:lnTo>
                  <a:lnTo>
                    <a:pt x="525" y="76380"/>
                  </a:lnTo>
                  <a:lnTo>
                    <a:pt x="1954" y="88449"/>
                  </a:lnTo>
                  <a:lnTo>
                    <a:pt x="4198" y="100178"/>
                  </a:lnTo>
                  <a:lnTo>
                    <a:pt x="7374" y="111595"/>
                  </a:lnTo>
                  <a:lnTo>
                    <a:pt x="11471" y="122754"/>
                  </a:lnTo>
                  <a:lnTo>
                    <a:pt x="16356" y="133555"/>
                  </a:lnTo>
                  <a:lnTo>
                    <a:pt x="21859" y="143743"/>
                  </a:lnTo>
                  <a:lnTo>
                    <a:pt x="27831" y="153219"/>
                  </a:lnTo>
                  <a:lnTo>
                    <a:pt x="34468" y="161719"/>
                  </a:lnTo>
                  <a:lnTo>
                    <a:pt x="42288" y="168750"/>
                  </a:lnTo>
                  <a:lnTo>
                    <a:pt x="51472" y="174172"/>
                  </a:lnTo>
                  <a:lnTo>
                    <a:pt x="61743" y="177829"/>
                  </a:lnTo>
                  <a:lnTo>
                    <a:pt x="72554" y="179393"/>
                  </a:lnTo>
                  <a:lnTo>
                    <a:pt x="83525" y="178888"/>
                  </a:lnTo>
                  <a:lnTo>
                    <a:pt x="94314" y="176619"/>
                  </a:lnTo>
                  <a:lnTo>
                    <a:pt x="104551" y="172970"/>
                  </a:lnTo>
                  <a:lnTo>
                    <a:pt x="114088" y="168308"/>
                  </a:lnTo>
                  <a:lnTo>
                    <a:pt x="122672" y="163228"/>
                  </a:lnTo>
                  <a:lnTo>
                    <a:pt x="130683" y="158058"/>
                  </a:lnTo>
                  <a:lnTo>
                    <a:pt x="138821" y="152349"/>
                  </a:lnTo>
                  <a:lnTo>
                    <a:pt x="148406" y="1452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53998" y="831751"/>
              <a:ext cx="20656" cy="315856"/>
            </a:xfrm>
            <a:custGeom>
              <a:avLst/>
              <a:gdLst/>
              <a:ahLst/>
              <a:cxnLst/>
              <a:rect l="0" t="0" r="0" b="0"/>
              <a:pathLst>
                <a:path w="20656" h="315856">
                  <a:moveTo>
                    <a:pt x="10126" y="0"/>
                  </a:moveTo>
                  <a:lnTo>
                    <a:pt x="7260" y="8868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4" y="39008"/>
                  </a:lnTo>
                  <a:lnTo>
                    <a:pt x="1485" y="51468"/>
                  </a:lnTo>
                  <a:lnTo>
                    <a:pt x="888" y="65184"/>
                  </a:lnTo>
                  <a:lnTo>
                    <a:pt x="473" y="80120"/>
                  </a:lnTo>
                  <a:lnTo>
                    <a:pt x="189" y="96346"/>
                  </a:lnTo>
                  <a:lnTo>
                    <a:pt x="0" y="113768"/>
                  </a:lnTo>
                  <a:lnTo>
                    <a:pt x="42" y="131855"/>
                  </a:lnTo>
                  <a:lnTo>
                    <a:pt x="602" y="149761"/>
                  </a:lnTo>
                  <a:lnTo>
                    <a:pt x="1792" y="167024"/>
                  </a:lnTo>
                  <a:lnTo>
                    <a:pt x="3405" y="183546"/>
                  </a:lnTo>
                  <a:lnTo>
                    <a:pt x="5026" y="199408"/>
                  </a:lnTo>
                  <a:lnTo>
                    <a:pt x="6416" y="214741"/>
                  </a:lnTo>
                  <a:lnTo>
                    <a:pt x="7669" y="229514"/>
                  </a:lnTo>
                  <a:lnTo>
                    <a:pt x="9118" y="243529"/>
                  </a:lnTo>
                  <a:lnTo>
                    <a:pt x="10940" y="256732"/>
                  </a:lnTo>
                  <a:lnTo>
                    <a:pt x="13003" y="268958"/>
                  </a:lnTo>
                  <a:lnTo>
                    <a:pt x="15151" y="281159"/>
                  </a:lnTo>
                  <a:lnTo>
                    <a:pt x="17575" y="295527"/>
                  </a:lnTo>
                  <a:lnTo>
                    <a:pt x="20655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69367" y="95809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9" y="2866"/>
                  </a:lnTo>
                  <a:lnTo>
                    <a:pt x="166650" y="5008"/>
                  </a:lnTo>
                  <a:lnTo>
                    <a:pt x="155052" y="6612"/>
                  </a:lnTo>
                  <a:lnTo>
                    <a:pt x="142891" y="7792"/>
                  </a:lnTo>
                  <a:lnTo>
                    <a:pt x="130231" y="8641"/>
                  </a:lnTo>
                  <a:lnTo>
                    <a:pt x="117179" y="9243"/>
                  </a:lnTo>
                  <a:lnTo>
                    <a:pt x="103999" y="9830"/>
                  </a:lnTo>
                  <a:lnTo>
                    <a:pt x="91083" y="10762"/>
                  </a:lnTo>
                  <a:lnTo>
                    <a:pt x="78621" y="12205"/>
                  </a:lnTo>
                  <a:lnTo>
                    <a:pt x="66500" y="13997"/>
                  </a:lnTo>
                  <a:lnTo>
                    <a:pt x="52895" y="15926"/>
                  </a:lnTo>
                  <a:lnTo>
                    <a:pt x="33258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25153" y="977990"/>
              <a:ext cx="125217" cy="161225"/>
            </a:xfrm>
            <a:custGeom>
              <a:avLst/>
              <a:gdLst/>
              <a:ahLst/>
              <a:cxnLst/>
              <a:rect l="0" t="0" r="0" b="0"/>
              <a:pathLst>
                <a:path w="125217" h="161225">
                  <a:moveTo>
                    <a:pt x="12670" y="64331"/>
                  </a:moveTo>
                  <a:lnTo>
                    <a:pt x="24406" y="67130"/>
                  </a:lnTo>
                  <a:lnTo>
                    <a:pt x="35535" y="68632"/>
                  </a:lnTo>
                  <a:lnTo>
                    <a:pt x="47128" y="68939"/>
                  </a:lnTo>
                  <a:lnTo>
                    <a:pt x="59116" y="68259"/>
                  </a:lnTo>
                  <a:lnTo>
                    <a:pt x="71129" y="66792"/>
                  </a:lnTo>
                  <a:lnTo>
                    <a:pt x="82922" y="64714"/>
                  </a:lnTo>
                  <a:lnTo>
                    <a:pt x="94103" y="61859"/>
                  </a:lnTo>
                  <a:lnTo>
                    <a:pt x="104075" y="57739"/>
                  </a:lnTo>
                  <a:lnTo>
                    <a:pt x="112614" y="52195"/>
                  </a:lnTo>
                  <a:lnTo>
                    <a:pt x="119345" y="45524"/>
                  </a:lnTo>
                  <a:lnTo>
                    <a:pt x="123593" y="38283"/>
                  </a:lnTo>
                  <a:lnTo>
                    <a:pt x="125216" y="30863"/>
                  </a:lnTo>
                  <a:lnTo>
                    <a:pt x="124205" y="23611"/>
                  </a:lnTo>
                  <a:lnTo>
                    <a:pt x="120419" y="16902"/>
                  </a:lnTo>
                  <a:lnTo>
                    <a:pt x="114059" y="10885"/>
                  </a:lnTo>
                  <a:lnTo>
                    <a:pt x="105571" y="5848"/>
                  </a:lnTo>
                  <a:lnTo>
                    <a:pt x="95450" y="2287"/>
                  </a:lnTo>
                  <a:lnTo>
                    <a:pt x="84139" y="341"/>
                  </a:lnTo>
                  <a:lnTo>
                    <a:pt x="72312" y="0"/>
                  </a:lnTo>
                  <a:lnTo>
                    <a:pt x="60840" y="1282"/>
                  </a:lnTo>
                  <a:lnTo>
                    <a:pt x="50172" y="4037"/>
                  </a:lnTo>
                  <a:lnTo>
                    <a:pt x="40537" y="8157"/>
                  </a:lnTo>
                  <a:lnTo>
                    <a:pt x="32130" y="13662"/>
                  </a:lnTo>
                  <a:lnTo>
                    <a:pt x="24919" y="20436"/>
                  </a:lnTo>
                  <a:lnTo>
                    <a:pt x="18717" y="28255"/>
                  </a:lnTo>
                  <a:lnTo>
                    <a:pt x="13301" y="36872"/>
                  </a:lnTo>
                  <a:lnTo>
                    <a:pt x="8475" y="46075"/>
                  </a:lnTo>
                  <a:lnTo>
                    <a:pt x="4399" y="55695"/>
                  </a:lnTo>
                  <a:lnTo>
                    <a:pt x="1565" y="65605"/>
                  </a:lnTo>
                  <a:lnTo>
                    <a:pt x="142" y="75715"/>
                  </a:lnTo>
                  <a:lnTo>
                    <a:pt x="0" y="85961"/>
                  </a:lnTo>
                  <a:lnTo>
                    <a:pt x="893" y="96300"/>
                  </a:lnTo>
                  <a:lnTo>
                    <a:pt x="2576" y="106692"/>
                  </a:lnTo>
                  <a:lnTo>
                    <a:pt x="5163" y="116790"/>
                  </a:lnTo>
                  <a:lnTo>
                    <a:pt x="9102" y="125965"/>
                  </a:lnTo>
                  <a:lnTo>
                    <a:pt x="14529" y="133949"/>
                  </a:lnTo>
                  <a:lnTo>
                    <a:pt x="21291" y="140801"/>
                  </a:lnTo>
                  <a:lnTo>
                    <a:pt x="29125" y="146719"/>
                  </a:lnTo>
                  <a:lnTo>
                    <a:pt x="37767" y="151915"/>
                  </a:lnTo>
                  <a:lnTo>
                    <a:pt x="46993" y="156254"/>
                  </a:lnTo>
                  <a:lnTo>
                    <a:pt x="56631" y="159272"/>
                  </a:lnTo>
                  <a:lnTo>
                    <a:pt x="66540" y="160827"/>
                  </a:lnTo>
                  <a:lnTo>
                    <a:pt x="76177" y="161224"/>
                  </a:lnTo>
                  <a:lnTo>
                    <a:pt x="85532" y="161086"/>
                  </a:lnTo>
                  <a:lnTo>
                    <a:pt x="95424" y="160399"/>
                  </a:lnTo>
                  <a:lnTo>
                    <a:pt x="107427" y="1590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78847" y="868985"/>
              <a:ext cx="153775" cy="341793"/>
            </a:xfrm>
            <a:custGeom>
              <a:avLst/>
              <a:gdLst/>
              <a:ahLst/>
              <a:cxnLst/>
              <a:rect l="0" t="0" r="0" b="0"/>
              <a:pathLst>
                <a:path w="153775" h="341793">
                  <a:moveTo>
                    <a:pt x="101132" y="183864"/>
                  </a:moveTo>
                  <a:lnTo>
                    <a:pt x="98064" y="175197"/>
                  </a:lnTo>
                  <a:lnTo>
                    <a:pt x="94002" y="168131"/>
                  </a:lnTo>
                  <a:lnTo>
                    <a:pt x="88505" y="162034"/>
                  </a:lnTo>
                  <a:lnTo>
                    <a:pt x="81572" y="156978"/>
                  </a:lnTo>
                  <a:lnTo>
                    <a:pt x="73126" y="153413"/>
                  </a:lnTo>
                  <a:lnTo>
                    <a:pt x="63289" y="151474"/>
                  </a:lnTo>
                  <a:lnTo>
                    <a:pt x="52797" y="151477"/>
                  </a:lnTo>
                  <a:lnTo>
                    <a:pt x="42840" y="154055"/>
                  </a:lnTo>
                  <a:lnTo>
                    <a:pt x="34044" y="159307"/>
                  </a:lnTo>
                  <a:lnTo>
                    <a:pt x="26499" y="166731"/>
                  </a:lnTo>
                  <a:lnTo>
                    <a:pt x="20043" y="175532"/>
                  </a:lnTo>
                  <a:lnTo>
                    <a:pt x="14446" y="185121"/>
                  </a:lnTo>
                  <a:lnTo>
                    <a:pt x="9652" y="195471"/>
                  </a:lnTo>
                  <a:lnTo>
                    <a:pt x="5788" y="207001"/>
                  </a:lnTo>
                  <a:lnTo>
                    <a:pt x="2852" y="219857"/>
                  </a:lnTo>
                  <a:lnTo>
                    <a:pt x="878" y="233592"/>
                  </a:lnTo>
                  <a:lnTo>
                    <a:pt x="0" y="247357"/>
                  </a:lnTo>
                  <a:lnTo>
                    <a:pt x="194" y="260650"/>
                  </a:lnTo>
                  <a:lnTo>
                    <a:pt x="1460" y="273169"/>
                  </a:lnTo>
                  <a:lnTo>
                    <a:pt x="3906" y="284650"/>
                  </a:lnTo>
                  <a:lnTo>
                    <a:pt x="7481" y="295059"/>
                  </a:lnTo>
                  <a:lnTo>
                    <a:pt x="12169" y="304047"/>
                  </a:lnTo>
                  <a:lnTo>
                    <a:pt x="18065" y="310890"/>
                  </a:lnTo>
                  <a:lnTo>
                    <a:pt x="25101" y="315369"/>
                  </a:lnTo>
                  <a:lnTo>
                    <a:pt x="32926" y="317242"/>
                  </a:lnTo>
                  <a:lnTo>
                    <a:pt x="41017" y="316005"/>
                  </a:lnTo>
                  <a:lnTo>
                    <a:pt x="49047" y="311694"/>
                  </a:lnTo>
                  <a:lnTo>
                    <a:pt x="56896" y="304919"/>
                  </a:lnTo>
                  <a:lnTo>
                    <a:pt x="64546" y="296561"/>
                  </a:lnTo>
                  <a:lnTo>
                    <a:pt x="72019" y="287283"/>
                  </a:lnTo>
                  <a:lnTo>
                    <a:pt x="79191" y="277483"/>
                  </a:lnTo>
                  <a:lnTo>
                    <a:pt x="85788" y="267386"/>
                  </a:lnTo>
                  <a:lnTo>
                    <a:pt x="91709" y="257115"/>
                  </a:lnTo>
                  <a:lnTo>
                    <a:pt x="97009" y="246575"/>
                  </a:lnTo>
                  <a:lnTo>
                    <a:pt x="101804" y="235498"/>
                  </a:lnTo>
                  <a:lnTo>
                    <a:pt x="106211" y="223781"/>
                  </a:lnTo>
                  <a:lnTo>
                    <a:pt x="110171" y="211468"/>
                  </a:lnTo>
                  <a:lnTo>
                    <a:pt x="113458" y="198669"/>
                  </a:lnTo>
                  <a:lnTo>
                    <a:pt x="116009" y="185507"/>
                  </a:lnTo>
                  <a:lnTo>
                    <a:pt x="118062" y="172244"/>
                  </a:lnTo>
                  <a:lnTo>
                    <a:pt x="120056" y="159267"/>
                  </a:lnTo>
                  <a:lnTo>
                    <a:pt x="122246" y="146758"/>
                  </a:lnTo>
                  <a:lnTo>
                    <a:pt x="124549" y="134562"/>
                  </a:lnTo>
                  <a:lnTo>
                    <a:pt x="126642" y="122300"/>
                  </a:lnTo>
                  <a:lnTo>
                    <a:pt x="128347" y="109750"/>
                  </a:lnTo>
                  <a:lnTo>
                    <a:pt x="129644" y="96863"/>
                  </a:lnTo>
                  <a:lnTo>
                    <a:pt x="130589" y="83671"/>
                  </a:lnTo>
                  <a:lnTo>
                    <a:pt x="131255" y="70237"/>
                  </a:lnTo>
                  <a:lnTo>
                    <a:pt x="131549" y="56621"/>
                  </a:lnTo>
                  <a:lnTo>
                    <a:pt x="131221" y="42874"/>
                  </a:lnTo>
                  <a:lnTo>
                    <a:pt x="130182" y="29062"/>
                  </a:lnTo>
                  <a:lnTo>
                    <a:pt x="128310" y="16199"/>
                  </a:lnTo>
                  <a:lnTo>
                    <a:pt x="124675" y="6273"/>
                  </a:lnTo>
                  <a:lnTo>
                    <a:pt x="119359" y="707"/>
                  </a:lnTo>
                  <a:lnTo>
                    <a:pt x="114380" y="0"/>
                  </a:lnTo>
                  <a:lnTo>
                    <a:pt x="110463" y="3467"/>
                  </a:lnTo>
                  <a:lnTo>
                    <a:pt x="107589" y="10283"/>
                  </a:lnTo>
                  <a:lnTo>
                    <a:pt x="105551" y="19874"/>
                  </a:lnTo>
                  <a:lnTo>
                    <a:pt x="104133" y="31694"/>
                  </a:lnTo>
                  <a:lnTo>
                    <a:pt x="103160" y="45373"/>
                  </a:lnTo>
                  <a:lnTo>
                    <a:pt x="102497" y="60766"/>
                  </a:lnTo>
                  <a:lnTo>
                    <a:pt x="102054" y="77639"/>
                  </a:lnTo>
                  <a:lnTo>
                    <a:pt x="101924" y="95530"/>
                  </a:lnTo>
                  <a:lnTo>
                    <a:pt x="102369" y="113840"/>
                  </a:lnTo>
                  <a:lnTo>
                    <a:pt x="103485" y="132194"/>
                  </a:lnTo>
                  <a:lnTo>
                    <a:pt x="105220" y="150433"/>
                  </a:lnTo>
                  <a:lnTo>
                    <a:pt x="107456" y="168519"/>
                  </a:lnTo>
                  <a:lnTo>
                    <a:pt x="110071" y="186455"/>
                  </a:lnTo>
                  <a:lnTo>
                    <a:pt x="112962" y="203942"/>
                  </a:lnTo>
                  <a:lnTo>
                    <a:pt x="116048" y="220392"/>
                  </a:lnTo>
                  <a:lnTo>
                    <a:pt x="119270" y="235575"/>
                  </a:lnTo>
                  <a:lnTo>
                    <a:pt x="122585" y="249738"/>
                  </a:lnTo>
                  <a:lnTo>
                    <a:pt x="125964" y="263404"/>
                  </a:lnTo>
                  <a:lnTo>
                    <a:pt x="129385" y="276922"/>
                  </a:lnTo>
                  <a:lnTo>
                    <a:pt x="132877" y="290045"/>
                  </a:lnTo>
                  <a:lnTo>
                    <a:pt x="136958" y="303411"/>
                  </a:lnTo>
                  <a:lnTo>
                    <a:pt x="143103" y="319318"/>
                  </a:lnTo>
                  <a:lnTo>
                    <a:pt x="153774" y="3417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327419" y="810694"/>
            <a:ext cx="3874489" cy="411145"/>
            <a:chOff x="5327419" y="810694"/>
            <a:chExt cx="3874489" cy="411145"/>
          </a:xfrm>
        </p:grpSpPr>
        <p:sp>
          <p:nvSpPr>
            <p:cNvPr id="95" name="Freeform 94"/>
            <p:cNvSpPr/>
            <p:nvPr/>
          </p:nvSpPr>
          <p:spPr>
            <a:xfrm>
              <a:off x="5327419" y="810694"/>
              <a:ext cx="170697" cy="383110"/>
            </a:xfrm>
            <a:custGeom>
              <a:avLst/>
              <a:gdLst/>
              <a:ahLst/>
              <a:cxnLst/>
              <a:rect l="0" t="0" r="0" b="0"/>
              <a:pathLst>
                <a:path w="170697" h="383110">
                  <a:moveTo>
                    <a:pt x="63171" y="0"/>
                  </a:moveTo>
                  <a:lnTo>
                    <a:pt x="63105" y="11802"/>
                  </a:lnTo>
                  <a:lnTo>
                    <a:pt x="62464" y="23571"/>
                  </a:lnTo>
                  <a:lnTo>
                    <a:pt x="61172" y="36466"/>
                  </a:lnTo>
                  <a:lnTo>
                    <a:pt x="59485" y="50487"/>
                  </a:lnTo>
                  <a:lnTo>
                    <a:pt x="57817" y="65463"/>
                  </a:lnTo>
                  <a:lnTo>
                    <a:pt x="56404" y="81186"/>
                  </a:lnTo>
                  <a:lnTo>
                    <a:pt x="55305" y="97461"/>
                  </a:lnTo>
                  <a:lnTo>
                    <a:pt x="54495" y="114134"/>
                  </a:lnTo>
                  <a:lnTo>
                    <a:pt x="53916" y="131084"/>
                  </a:lnTo>
                  <a:lnTo>
                    <a:pt x="53510" y="148227"/>
                  </a:lnTo>
                  <a:lnTo>
                    <a:pt x="53230" y="165502"/>
                  </a:lnTo>
                  <a:lnTo>
                    <a:pt x="53039" y="182861"/>
                  </a:lnTo>
                  <a:lnTo>
                    <a:pt x="52909" y="200113"/>
                  </a:lnTo>
                  <a:lnTo>
                    <a:pt x="52821" y="216929"/>
                  </a:lnTo>
                  <a:lnTo>
                    <a:pt x="52763" y="233168"/>
                  </a:lnTo>
                  <a:lnTo>
                    <a:pt x="52723" y="248854"/>
                  </a:lnTo>
                  <a:lnTo>
                    <a:pt x="52696" y="264080"/>
                  </a:lnTo>
                  <a:lnTo>
                    <a:pt x="52678" y="278955"/>
                  </a:lnTo>
                  <a:lnTo>
                    <a:pt x="52666" y="293573"/>
                  </a:lnTo>
                  <a:lnTo>
                    <a:pt x="52659" y="308009"/>
                  </a:lnTo>
                  <a:lnTo>
                    <a:pt x="52641" y="322287"/>
                  </a:lnTo>
                  <a:lnTo>
                    <a:pt x="52181" y="335313"/>
                  </a:lnTo>
                  <a:lnTo>
                    <a:pt x="50624" y="343393"/>
                  </a:lnTo>
                  <a:lnTo>
                    <a:pt x="48418" y="344075"/>
                  </a:lnTo>
                  <a:lnTo>
                    <a:pt x="46508" y="339009"/>
                  </a:lnTo>
                  <a:lnTo>
                    <a:pt x="45106" y="330119"/>
                  </a:lnTo>
                  <a:lnTo>
                    <a:pt x="44132" y="318964"/>
                  </a:lnTo>
                  <a:lnTo>
                    <a:pt x="43474" y="306549"/>
                  </a:lnTo>
                  <a:lnTo>
                    <a:pt x="43200" y="293605"/>
                  </a:lnTo>
                  <a:lnTo>
                    <a:pt x="43548" y="280750"/>
                  </a:lnTo>
                  <a:lnTo>
                    <a:pt x="44604" y="268286"/>
                  </a:lnTo>
                  <a:lnTo>
                    <a:pt x="46468" y="256439"/>
                  </a:lnTo>
                  <a:lnTo>
                    <a:pt x="49322" y="245464"/>
                  </a:lnTo>
                  <a:lnTo>
                    <a:pt x="53176" y="235414"/>
                  </a:lnTo>
                  <a:lnTo>
                    <a:pt x="58052" y="226339"/>
                  </a:lnTo>
                  <a:lnTo>
                    <a:pt x="64075" y="218381"/>
                  </a:lnTo>
                  <a:lnTo>
                    <a:pt x="71200" y="211515"/>
                  </a:lnTo>
                  <a:lnTo>
                    <a:pt x="79256" y="205903"/>
                  </a:lnTo>
                  <a:lnTo>
                    <a:pt x="88033" y="201955"/>
                  </a:lnTo>
                  <a:lnTo>
                    <a:pt x="97338" y="199749"/>
                  </a:lnTo>
                  <a:lnTo>
                    <a:pt x="106856" y="199233"/>
                  </a:lnTo>
                  <a:lnTo>
                    <a:pt x="116165" y="200399"/>
                  </a:lnTo>
                  <a:lnTo>
                    <a:pt x="125050" y="203080"/>
                  </a:lnTo>
                  <a:lnTo>
                    <a:pt x="133319" y="207320"/>
                  </a:lnTo>
                  <a:lnTo>
                    <a:pt x="140727" y="213439"/>
                  </a:lnTo>
                  <a:lnTo>
                    <a:pt x="147229" y="221439"/>
                  </a:lnTo>
                  <a:lnTo>
                    <a:pt x="152935" y="230894"/>
                  </a:lnTo>
                  <a:lnTo>
                    <a:pt x="158010" y="241150"/>
                  </a:lnTo>
                  <a:lnTo>
                    <a:pt x="162604" y="251753"/>
                  </a:lnTo>
                  <a:lnTo>
                    <a:pt x="166522" y="262634"/>
                  </a:lnTo>
                  <a:lnTo>
                    <a:pt x="169249" y="273997"/>
                  </a:lnTo>
                  <a:lnTo>
                    <a:pt x="170601" y="285931"/>
                  </a:lnTo>
                  <a:lnTo>
                    <a:pt x="170696" y="298234"/>
                  </a:lnTo>
                  <a:lnTo>
                    <a:pt x="169771" y="310500"/>
                  </a:lnTo>
                  <a:lnTo>
                    <a:pt x="168070" y="322490"/>
                  </a:lnTo>
                  <a:lnTo>
                    <a:pt x="165642" y="333983"/>
                  </a:lnTo>
                  <a:lnTo>
                    <a:pt x="162342" y="344701"/>
                  </a:lnTo>
                  <a:lnTo>
                    <a:pt x="158148" y="354566"/>
                  </a:lnTo>
                  <a:lnTo>
                    <a:pt x="152688" y="363342"/>
                  </a:lnTo>
                  <a:lnTo>
                    <a:pt x="145202" y="370567"/>
                  </a:lnTo>
                  <a:lnTo>
                    <a:pt x="135464" y="376126"/>
                  </a:lnTo>
                  <a:lnTo>
                    <a:pt x="124024" y="380046"/>
                  </a:lnTo>
                  <a:lnTo>
                    <a:pt x="111898" y="382319"/>
                  </a:lnTo>
                  <a:lnTo>
                    <a:pt x="99746" y="383109"/>
                  </a:lnTo>
                  <a:lnTo>
                    <a:pt x="87845" y="382693"/>
                  </a:lnTo>
                  <a:lnTo>
                    <a:pt x="76255" y="381360"/>
                  </a:lnTo>
                  <a:lnTo>
                    <a:pt x="64951" y="379362"/>
                  </a:lnTo>
                  <a:lnTo>
                    <a:pt x="53943" y="377047"/>
                  </a:lnTo>
                  <a:lnTo>
                    <a:pt x="42015" y="374638"/>
                  </a:lnTo>
                  <a:lnTo>
                    <a:pt x="25882" y="37192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27419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21720" y="1041338"/>
              <a:ext cx="118407" cy="152487"/>
            </a:xfrm>
            <a:custGeom>
              <a:avLst/>
              <a:gdLst/>
              <a:ahLst/>
              <a:cxnLst/>
              <a:rect l="0" t="0" r="0" b="0"/>
              <a:pathLst>
                <a:path w="118407" h="152487">
                  <a:moveTo>
                    <a:pt x="16269" y="64154"/>
                  </a:moveTo>
                  <a:lnTo>
                    <a:pt x="25138" y="66953"/>
                  </a:lnTo>
                  <a:lnTo>
                    <a:pt x="34124" y="68455"/>
                  </a:lnTo>
                  <a:lnTo>
                    <a:pt x="44116" y="68762"/>
                  </a:lnTo>
                  <a:lnTo>
                    <a:pt x="54923" y="68083"/>
                  </a:lnTo>
                  <a:lnTo>
                    <a:pt x="66086" y="66615"/>
                  </a:lnTo>
                  <a:lnTo>
                    <a:pt x="77282" y="64537"/>
                  </a:lnTo>
                  <a:lnTo>
                    <a:pt x="88049" y="61682"/>
                  </a:lnTo>
                  <a:lnTo>
                    <a:pt x="97736" y="57562"/>
                  </a:lnTo>
                  <a:lnTo>
                    <a:pt x="106082" y="52018"/>
                  </a:lnTo>
                  <a:lnTo>
                    <a:pt x="112682" y="45347"/>
                  </a:lnTo>
                  <a:lnTo>
                    <a:pt x="116842" y="38106"/>
                  </a:lnTo>
                  <a:lnTo>
                    <a:pt x="118406" y="30686"/>
                  </a:lnTo>
                  <a:lnTo>
                    <a:pt x="117355" y="23434"/>
                  </a:lnTo>
                  <a:lnTo>
                    <a:pt x="113543" y="16725"/>
                  </a:lnTo>
                  <a:lnTo>
                    <a:pt x="107166" y="10709"/>
                  </a:lnTo>
                  <a:lnTo>
                    <a:pt x="98666" y="5671"/>
                  </a:lnTo>
                  <a:lnTo>
                    <a:pt x="88536" y="2110"/>
                  </a:lnTo>
                  <a:lnTo>
                    <a:pt x="77220" y="169"/>
                  </a:lnTo>
                  <a:lnTo>
                    <a:pt x="65389" y="0"/>
                  </a:lnTo>
                  <a:lnTo>
                    <a:pt x="53916" y="1931"/>
                  </a:lnTo>
                  <a:lnTo>
                    <a:pt x="43246" y="5935"/>
                  </a:lnTo>
                  <a:lnTo>
                    <a:pt x="33610" y="11707"/>
                  </a:lnTo>
                  <a:lnTo>
                    <a:pt x="25202" y="18860"/>
                  </a:lnTo>
                  <a:lnTo>
                    <a:pt x="17994" y="27042"/>
                  </a:lnTo>
                  <a:lnTo>
                    <a:pt x="11966" y="36126"/>
                  </a:lnTo>
                  <a:lnTo>
                    <a:pt x="7198" y="46200"/>
                  </a:lnTo>
                  <a:lnTo>
                    <a:pt x="3620" y="57230"/>
                  </a:lnTo>
                  <a:lnTo>
                    <a:pt x="1197" y="68907"/>
                  </a:lnTo>
                  <a:lnTo>
                    <a:pt x="11" y="80744"/>
                  </a:lnTo>
                  <a:lnTo>
                    <a:pt x="0" y="92443"/>
                  </a:lnTo>
                  <a:lnTo>
                    <a:pt x="1295" y="103739"/>
                  </a:lnTo>
                  <a:lnTo>
                    <a:pt x="4293" y="114326"/>
                  </a:lnTo>
                  <a:lnTo>
                    <a:pt x="9057" y="124102"/>
                  </a:lnTo>
                  <a:lnTo>
                    <a:pt x="15527" y="132819"/>
                  </a:lnTo>
                  <a:lnTo>
                    <a:pt x="23690" y="140003"/>
                  </a:lnTo>
                  <a:lnTo>
                    <a:pt x="33362" y="145535"/>
                  </a:lnTo>
                  <a:lnTo>
                    <a:pt x="44092" y="149438"/>
                  </a:lnTo>
                  <a:lnTo>
                    <a:pt x="55278" y="151699"/>
                  </a:lnTo>
                  <a:lnTo>
                    <a:pt x="66525" y="152486"/>
                  </a:lnTo>
                  <a:lnTo>
                    <a:pt x="77213" y="152231"/>
                  </a:lnTo>
                  <a:lnTo>
                    <a:pt x="87460" y="151518"/>
                  </a:lnTo>
                  <a:lnTo>
                    <a:pt x="98162" y="150289"/>
                  </a:lnTo>
                  <a:lnTo>
                    <a:pt x="111026" y="148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71988" y="844432"/>
              <a:ext cx="129215" cy="345289"/>
            </a:xfrm>
            <a:custGeom>
              <a:avLst/>
              <a:gdLst/>
              <a:ahLst/>
              <a:cxnLst/>
              <a:rect l="0" t="0" r="0" b="0"/>
              <a:pathLst>
                <a:path w="129215" h="345289">
                  <a:moveTo>
                    <a:pt x="44986" y="345288"/>
                  </a:moveTo>
                  <a:lnTo>
                    <a:pt x="44986" y="333486"/>
                  </a:lnTo>
                  <a:lnTo>
                    <a:pt x="44986" y="321716"/>
                  </a:lnTo>
                  <a:lnTo>
                    <a:pt x="44982" y="308826"/>
                  </a:lnTo>
                  <a:lnTo>
                    <a:pt x="44808" y="294978"/>
                  </a:lnTo>
                  <a:lnTo>
                    <a:pt x="44160" y="280650"/>
                  </a:lnTo>
                  <a:lnTo>
                    <a:pt x="42907" y="266181"/>
                  </a:lnTo>
                  <a:lnTo>
                    <a:pt x="41081" y="251731"/>
                  </a:lnTo>
                  <a:lnTo>
                    <a:pt x="38785" y="237355"/>
                  </a:lnTo>
                  <a:lnTo>
                    <a:pt x="36129" y="223060"/>
                  </a:lnTo>
                  <a:lnTo>
                    <a:pt x="33210" y="208836"/>
                  </a:lnTo>
                  <a:lnTo>
                    <a:pt x="30106" y="194666"/>
                  </a:lnTo>
                  <a:lnTo>
                    <a:pt x="26872" y="180536"/>
                  </a:lnTo>
                  <a:lnTo>
                    <a:pt x="23549" y="166435"/>
                  </a:lnTo>
                  <a:lnTo>
                    <a:pt x="20165" y="152354"/>
                  </a:lnTo>
                  <a:lnTo>
                    <a:pt x="16739" y="138287"/>
                  </a:lnTo>
                  <a:lnTo>
                    <a:pt x="13286" y="124229"/>
                  </a:lnTo>
                  <a:lnTo>
                    <a:pt x="9814" y="110178"/>
                  </a:lnTo>
                  <a:lnTo>
                    <a:pt x="6340" y="96136"/>
                  </a:lnTo>
                  <a:lnTo>
                    <a:pt x="3193" y="82265"/>
                  </a:lnTo>
                  <a:lnTo>
                    <a:pt x="991" y="68871"/>
                  </a:lnTo>
                  <a:lnTo>
                    <a:pt x="0" y="56088"/>
                  </a:lnTo>
                  <a:lnTo>
                    <a:pt x="319" y="44047"/>
                  </a:lnTo>
                  <a:lnTo>
                    <a:pt x="2055" y="32952"/>
                  </a:lnTo>
                  <a:lnTo>
                    <a:pt x="5118" y="22837"/>
                  </a:lnTo>
                  <a:lnTo>
                    <a:pt x="9445" y="14060"/>
                  </a:lnTo>
                  <a:lnTo>
                    <a:pt x="15090" y="7368"/>
                  </a:lnTo>
                  <a:lnTo>
                    <a:pt x="21963" y="2980"/>
                  </a:lnTo>
                  <a:lnTo>
                    <a:pt x="30017" y="660"/>
                  </a:lnTo>
                  <a:lnTo>
                    <a:pt x="39325" y="0"/>
                  </a:lnTo>
                  <a:lnTo>
                    <a:pt x="49800" y="593"/>
                  </a:lnTo>
                  <a:lnTo>
                    <a:pt x="60919" y="2259"/>
                  </a:lnTo>
                  <a:lnTo>
                    <a:pt x="71841" y="5039"/>
                  </a:lnTo>
                  <a:lnTo>
                    <a:pt x="82104" y="8857"/>
                  </a:lnTo>
                  <a:lnTo>
                    <a:pt x="91510" y="13234"/>
                  </a:lnTo>
                  <a:lnTo>
                    <a:pt x="100971" y="17790"/>
                  </a:lnTo>
                  <a:lnTo>
                    <a:pt x="112430" y="22925"/>
                  </a:lnTo>
                  <a:lnTo>
                    <a:pt x="129214" y="294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22217" y="103179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5734"/>
                  </a:lnTo>
                  <a:lnTo>
                    <a:pt x="108487" y="10018"/>
                  </a:lnTo>
                  <a:lnTo>
                    <a:pt x="98492" y="13224"/>
                  </a:lnTo>
                  <a:lnTo>
                    <a:pt x="87512" y="15585"/>
                  </a:lnTo>
                  <a:lnTo>
                    <a:pt x="75700" y="17282"/>
                  </a:lnTo>
                  <a:lnTo>
                    <a:pt x="63255" y="18477"/>
                  </a:lnTo>
                  <a:lnTo>
                    <a:pt x="50760" y="19307"/>
                  </a:lnTo>
                  <a:lnTo>
                    <a:pt x="37837" y="19967"/>
                  </a:lnTo>
                  <a:lnTo>
                    <a:pt x="22237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50431" y="1063378"/>
              <a:ext cx="129573" cy="134891"/>
            </a:xfrm>
            <a:custGeom>
              <a:avLst/>
              <a:gdLst/>
              <a:ahLst/>
              <a:cxnLst/>
              <a:rect l="0" t="0" r="0" b="0"/>
              <a:pathLst>
                <a:path w="129573" h="134891">
                  <a:moveTo>
                    <a:pt x="92885" y="10528"/>
                  </a:moveTo>
                  <a:lnTo>
                    <a:pt x="84016" y="7729"/>
                  </a:lnTo>
                  <a:lnTo>
                    <a:pt x="75029" y="6227"/>
                  </a:lnTo>
                  <a:lnTo>
                    <a:pt x="65043" y="5929"/>
                  </a:lnTo>
                  <a:lnTo>
                    <a:pt x="54408" y="6954"/>
                  </a:lnTo>
                  <a:lnTo>
                    <a:pt x="43894" y="9719"/>
                  </a:lnTo>
                  <a:lnTo>
                    <a:pt x="33946" y="14294"/>
                  </a:lnTo>
                  <a:lnTo>
                    <a:pt x="24833" y="20454"/>
                  </a:lnTo>
                  <a:lnTo>
                    <a:pt x="16793" y="27870"/>
                  </a:lnTo>
                  <a:lnTo>
                    <a:pt x="9850" y="36229"/>
                  </a:lnTo>
                  <a:lnTo>
                    <a:pt x="4343" y="45432"/>
                  </a:lnTo>
                  <a:lnTo>
                    <a:pt x="991" y="55585"/>
                  </a:lnTo>
                  <a:lnTo>
                    <a:pt x="0" y="66664"/>
                  </a:lnTo>
                  <a:lnTo>
                    <a:pt x="1283" y="78203"/>
                  </a:lnTo>
                  <a:lnTo>
                    <a:pt x="4727" y="89416"/>
                  </a:lnTo>
                  <a:lnTo>
                    <a:pt x="10042" y="99878"/>
                  </a:lnTo>
                  <a:lnTo>
                    <a:pt x="16846" y="109359"/>
                  </a:lnTo>
                  <a:lnTo>
                    <a:pt x="24766" y="117656"/>
                  </a:lnTo>
                  <a:lnTo>
                    <a:pt x="33495" y="124776"/>
                  </a:lnTo>
                  <a:lnTo>
                    <a:pt x="42792" y="130405"/>
                  </a:lnTo>
                  <a:lnTo>
                    <a:pt x="52485" y="133839"/>
                  </a:lnTo>
                  <a:lnTo>
                    <a:pt x="62445" y="134890"/>
                  </a:lnTo>
                  <a:lnTo>
                    <a:pt x="72421" y="133817"/>
                  </a:lnTo>
                  <a:lnTo>
                    <a:pt x="82046" y="131047"/>
                  </a:lnTo>
                  <a:lnTo>
                    <a:pt x="91146" y="126997"/>
                  </a:lnTo>
                  <a:lnTo>
                    <a:pt x="99562" y="121857"/>
                  </a:lnTo>
                  <a:lnTo>
                    <a:pt x="107069" y="115592"/>
                  </a:lnTo>
                  <a:lnTo>
                    <a:pt x="113633" y="108268"/>
                  </a:lnTo>
                  <a:lnTo>
                    <a:pt x="119210" y="99893"/>
                  </a:lnTo>
                  <a:lnTo>
                    <a:pt x="123667" y="90362"/>
                  </a:lnTo>
                  <a:lnTo>
                    <a:pt x="127027" y="79733"/>
                  </a:lnTo>
                  <a:lnTo>
                    <a:pt x="129132" y="68511"/>
                  </a:lnTo>
                  <a:lnTo>
                    <a:pt x="129572" y="57518"/>
                  </a:lnTo>
                  <a:lnTo>
                    <a:pt x="128275" y="47207"/>
                  </a:lnTo>
                  <a:lnTo>
                    <a:pt x="125381" y="37769"/>
                  </a:lnTo>
                  <a:lnTo>
                    <a:pt x="120583" y="28283"/>
                  </a:lnTo>
                  <a:lnTo>
                    <a:pt x="111222" y="16803"/>
                  </a:lnTo>
                  <a:lnTo>
                    <a:pt x="928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47421" y="1058001"/>
              <a:ext cx="106466" cy="132927"/>
            </a:xfrm>
            <a:custGeom>
              <a:avLst/>
              <a:gdLst/>
              <a:ahLst/>
              <a:cxnLst/>
              <a:rect l="0" t="0" r="0" b="0"/>
              <a:pathLst>
                <a:path w="106466" h="132927">
                  <a:moveTo>
                    <a:pt x="11708" y="100133"/>
                  </a:moveTo>
                  <a:lnTo>
                    <a:pt x="14642" y="108935"/>
                  </a:lnTo>
                  <a:lnTo>
                    <a:pt x="17424" y="117281"/>
                  </a:lnTo>
                  <a:lnTo>
                    <a:pt x="20298" y="125903"/>
                  </a:lnTo>
                  <a:lnTo>
                    <a:pt x="22387" y="132169"/>
                  </a:lnTo>
                  <a:lnTo>
                    <a:pt x="22639" y="132926"/>
                  </a:lnTo>
                  <a:lnTo>
                    <a:pt x="21502" y="129514"/>
                  </a:lnTo>
                  <a:lnTo>
                    <a:pt x="19493" y="123485"/>
                  </a:lnTo>
                  <a:lnTo>
                    <a:pt x="16940" y="115829"/>
                  </a:lnTo>
                  <a:lnTo>
                    <a:pt x="14047" y="107150"/>
                  </a:lnTo>
                  <a:lnTo>
                    <a:pt x="10938" y="97823"/>
                  </a:lnTo>
                  <a:lnTo>
                    <a:pt x="7690" y="88080"/>
                  </a:lnTo>
                  <a:lnTo>
                    <a:pt x="4366" y="78067"/>
                  </a:lnTo>
                  <a:lnTo>
                    <a:pt x="1489" y="67879"/>
                  </a:lnTo>
                  <a:lnTo>
                    <a:pt x="0" y="57575"/>
                  </a:lnTo>
                  <a:lnTo>
                    <a:pt x="303" y="47205"/>
                  </a:lnTo>
                  <a:lnTo>
                    <a:pt x="2476" y="37121"/>
                  </a:lnTo>
                  <a:lnTo>
                    <a:pt x="6527" y="27955"/>
                  </a:lnTo>
                  <a:lnTo>
                    <a:pt x="12258" y="19981"/>
                  </a:lnTo>
                  <a:lnTo>
                    <a:pt x="19511" y="13305"/>
                  </a:lnTo>
                  <a:lnTo>
                    <a:pt x="28266" y="8037"/>
                  </a:lnTo>
                  <a:lnTo>
                    <a:pt x="38364" y="4092"/>
                  </a:lnTo>
                  <a:lnTo>
                    <a:pt x="49326" y="1430"/>
                  </a:lnTo>
                  <a:lnTo>
                    <a:pt x="61725" y="0"/>
                  </a:lnTo>
                  <a:lnTo>
                    <a:pt x="78881" y="790"/>
                  </a:lnTo>
                  <a:lnTo>
                    <a:pt x="106465" y="53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42317" y="1048163"/>
              <a:ext cx="148440" cy="148068"/>
            </a:xfrm>
            <a:custGeom>
              <a:avLst/>
              <a:gdLst/>
              <a:ahLst/>
              <a:cxnLst/>
              <a:rect l="0" t="0" r="0" b="0"/>
              <a:pathLst>
                <a:path w="148440" h="148068">
                  <a:moveTo>
                    <a:pt x="32626" y="57329"/>
                  </a:moveTo>
                  <a:lnTo>
                    <a:pt x="38627" y="63062"/>
                  </a:lnTo>
                  <a:lnTo>
                    <a:pt x="45472" y="67346"/>
                  </a:lnTo>
                  <a:lnTo>
                    <a:pt x="53860" y="70548"/>
                  </a:lnTo>
                  <a:lnTo>
                    <a:pt x="63487" y="72736"/>
                  </a:lnTo>
                  <a:lnTo>
                    <a:pt x="73802" y="73785"/>
                  </a:lnTo>
                  <a:lnTo>
                    <a:pt x="84401" y="73717"/>
                  </a:lnTo>
                  <a:lnTo>
                    <a:pt x="94752" y="72375"/>
                  </a:lnTo>
                  <a:lnTo>
                    <a:pt x="104156" y="69350"/>
                  </a:lnTo>
                  <a:lnTo>
                    <a:pt x="112313" y="64574"/>
                  </a:lnTo>
                  <a:lnTo>
                    <a:pt x="118955" y="58267"/>
                  </a:lnTo>
                  <a:lnTo>
                    <a:pt x="123675" y="50746"/>
                  </a:lnTo>
                  <a:lnTo>
                    <a:pt x="126433" y="42327"/>
                  </a:lnTo>
                  <a:lnTo>
                    <a:pt x="127168" y="33592"/>
                  </a:lnTo>
                  <a:lnTo>
                    <a:pt x="125625" y="25349"/>
                  </a:lnTo>
                  <a:lnTo>
                    <a:pt x="121881" y="18003"/>
                  </a:lnTo>
                  <a:lnTo>
                    <a:pt x="116116" y="11751"/>
                  </a:lnTo>
                  <a:lnTo>
                    <a:pt x="108435" y="6768"/>
                  </a:lnTo>
                  <a:lnTo>
                    <a:pt x="99090" y="3018"/>
                  </a:lnTo>
                  <a:lnTo>
                    <a:pt x="88580" y="635"/>
                  </a:lnTo>
                  <a:lnTo>
                    <a:pt x="77543" y="0"/>
                  </a:lnTo>
                  <a:lnTo>
                    <a:pt x="66388" y="1164"/>
                  </a:lnTo>
                  <a:lnTo>
                    <a:pt x="55459" y="3892"/>
                  </a:lnTo>
                  <a:lnTo>
                    <a:pt x="45121" y="7856"/>
                  </a:lnTo>
                  <a:lnTo>
                    <a:pt x="35507" y="12747"/>
                  </a:lnTo>
                  <a:lnTo>
                    <a:pt x="26729" y="18470"/>
                  </a:lnTo>
                  <a:lnTo>
                    <a:pt x="18971" y="25134"/>
                  </a:lnTo>
                  <a:lnTo>
                    <a:pt x="12240" y="32726"/>
                  </a:lnTo>
                  <a:lnTo>
                    <a:pt x="6718" y="41111"/>
                  </a:lnTo>
                  <a:lnTo>
                    <a:pt x="2831" y="50118"/>
                  </a:lnTo>
                  <a:lnTo>
                    <a:pt x="661" y="59585"/>
                  </a:lnTo>
                  <a:lnTo>
                    <a:pt x="0" y="69384"/>
                  </a:lnTo>
                  <a:lnTo>
                    <a:pt x="536" y="79414"/>
                  </a:lnTo>
                  <a:lnTo>
                    <a:pt x="1976" y="89596"/>
                  </a:lnTo>
                  <a:lnTo>
                    <a:pt x="4398" y="99551"/>
                  </a:lnTo>
                  <a:lnTo>
                    <a:pt x="8226" y="108630"/>
                  </a:lnTo>
                  <a:lnTo>
                    <a:pt x="13578" y="116549"/>
                  </a:lnTo>
                  <a:lnTo>
                    <a:pt x="20291" y="123358"/>
                  </a:lnTo>
                  <a:lnTo>
                    <a:pt x="28092" y="129247"/>
                  </a:lnTo>
                  <a:lnTo>
                    <a:pt x="36716" y="134428"/>
                  </a:lnTo>
                  <a:lnTo>
                    <a:pt x="46099" y="138927"/>
                  </a:lnTo>
                  <a:lnTo>
                    <a:pt x="56375" y="142584"/>
                  </a:lnTo>
                  <a:lnTo>
                    <a:pt x="67540" y="145378"/>
                  </a:lnTo>
                  <a:lnTo>
                    <a:pt x="79308" y="147255"/>
                  </a:lnTo>
                  <a:lnTo>
                    <a:pt x="91207" y="148067"/>
                  </a:lnTo>
                  <a:lnTo>
                    <a:pt x="102938" y="147837"/>
                  </a:lnTo>
                  <a:lnTo>
                    <a:pt x="113954" y="146880"/>
                  </a:lnTo>
                  <a:lnTo>
                    <a:pt x="124460" y="145610"/>
                  </a:lnTo>
                  <a:lnTo>
                    <a:pt x="135372" y="143917"/>
                  </a:lnTo>
                  <a:lnTo>
                    <a:pt x="148439" y="1415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97490" y="1062125"/>
              <a:ext cx="172293" cy="102229"/>
            </a:xfrm>
            <a:custGeom>
              <a:avLst/>
              <a:gdLst/>
              <a:ahLst/>
              <a:cxnLst/>
              <a:rect l="0" t="0" r="0" b="0"/>
              <a:pathLst>
                <a:path w="172293" h="102229">
                  <a:moveTo>
                    <a:pt x="130179" y="53895"/>
                  </a:moveTo>
                  <a:lnTo>
                    <a:pt x="127110" y="45161"/>
                  </a:lnTo>
                  <a:lnTo>
                    <a:pt x="123048" y="37454"/>
                  </a:lnTo>
                  <a:lnTo>
                    <a:pt x="117555" y="30057"/>
                  </a:lnTo>
                  <a:lnTo>
                    <a:pt x="110795" y="22969"/>
                  </a:lnTo>
                  <a:lnTo>
                    <a:pt x="102998" y="16438"/>
                  </a:lnTo>
                  <a:lnTo>
                    <a:pt x="94396" y="10575"/>
                  </a:lnTo>
                  <a:lnTo>
                    <a:pt x="85038" y="5656"/>
                  </a:lnTo>
                  <a:lnTo>
                    <a:pt x="74784" y="2182"/>
                  </a:lnTo>
                  <a:lnTo>
                    <a:pt x="63641" y="299"/>
                  </a:lnTo>
                  <a:lnTo>
                    <a:pt x="52058" y="0"/>
                  </a:lnTo>
                  <a:lnTo>
                    <a:pt x="40817" y="1313"/>
                  </a:lnTo>
                  <a:lnTo>
                    <a:pt x="30341" y="4093"/>
                  </a:lnTo>
                  <a:lnTo>
                    <a:pt x="21020" y="8399"/>
                  </a:lnTo>
                  <a:lnTo>
                    <a:pt x="13364" y="14561"/>
                  </a:lnTo>
                  <a:lnTo>
                    <a:pt x="7483" y="22596"/>
                  </a:lnTo>
                  <a:lnTo>
                    <a:pt x="3330" y="32244"/>
                  </a:lnTo>
                  <a:lnTo>
                    <a:pt x="894" y="43161"/>
                  </a:lnTo>
                  <a:lnTo>
                    <a:pt x="0" y="55008"/>
                  </a:lnTo>
                  <a:lnTo>
                    <a:pt x="684" y="67028"/>
                  </a:lnTo>
                  <a:lnTo>
                    <a:pt x="3261" y="78099"/>
                  </a:lnTo>
                  <a:lnTo>
                    <a:pt x="7735" y="87670"/>
                  </a:lnTo>
                  <a:lnTo>
                    <a:pt x="13839" y="95245"/>
                  </a:lnTo>
                  <a:lnTo>
                    <a:pt x="21224" y="100133"/>
                  </a:lnTo>
                  <a:lnTo>
                    <a:pt x="29555" y="102228"/>
                  </a:lnTo>
                  <a:lnTo>
                    <a:pt x="38402" y="101720"/>
                  </a:lnTo>
                  <a:lnTo>
                    <a:pt x="47252" y="98812"/>
                  </a:lnTo>
                  <a:lnTo>
                    <a:pt x="55825" y="93863"/>
                  </a:lnTo>
                  <a:lnTo>
                    <a:pt x="63884" y="87308"/>
                  </a:lnTo>
                  <a:lnTo>
                    <a:pt x="71151" y="79556"/>
                  </a:lnTo>
                  <a:lnTo>
                    <a:pt x="77574" y="70974"/>
                  </a:lnTo>
                  <a:lnTo>
                    <a:pt x="83810" y="63029"/>
                  </a:lnTo>
                  <a:lnTo>
                    <a:pt x="90785" y="58916"/>
                  </a:lnTo>
                  <a:lnTo>
                    <a:pt x="98092" y="59657"/>
                  </a:lnTo>
                  <a:lnTo>
                    <a:pt x="104977" y="63146"/>
                  </a:lnTo>
                  <a:lnTo>
                    <a:pt x="111706" y="67892"/>
                  </a:lnTo>
                  <a:lnTo>
                    <a:pt x="118830" y="72964"/>
                  </a:lnTo>
                  <a:lnTo>
                    <a:pt x="126602" y="77903"/>
                  </a:lnTo>
                  <a:lnTo>
                    <a:pt x="134770" y="82411"/>
                  </a:lnTo>
                  <a:lnTo>
                    <a:pt x="143610" y="86634"/>
                  </a:lnTo>
                  <a:lnTo>
                    <a:pt x="155021" y="90937"/>
                  </a:lnTo>
                  <a:lnTo>
                    <a:pt x="172292" y="960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63283" y="1054246"/>
              <a:ext cx="116687" cy="135475"/>
            </a:xfrm>
            <a:custGeom>
              <a:avLst/>
              <a:gdLst/>
              <a:ahLst/>
              <a:cxnLst/>
              <a:rect l="0" t="0" r="0" b="0"/>
              <a:pathLst>
                <a:path w="116687" h="135475">
                  <a:moveTo>
                    <a:pt x="17028" y="19660"/>
                  </a:moveTo>
                  <a:lnTo>
                    <a:pt x="14161" y="31395"/>
                  </a:lnTo>
                  <a:lnTo>
                    <a:pt x="12019" y="42524"/>
                  </a:lnTo>
                  <a:lnTo>
                    <a:pt x="10420" y="54118"/>
                  </a:lnTo>
                  <a:lnTo>
                    <a:pt x="9413" y="66107"/>
                  </a:lnTo>
                  <a:lnTo>
                    <a:pt x="9213" y="78118"/>
                  </a:lnTo>
                  <a:lnTo>
                    <a:pt x="9827" y="89852"/>
                  </a:lnTo>
                  <a:lnTo>
                    <a:pt x="9707" y="98816"/>
                  </a:lnTo>
                  <a:lnTo>
                    <a:pt x="7564" y="101564"/>
                  </a:lnTo>
                  <a:lnTo>
                    <a:pt x="4868" y="98360"/>
                  </a:lnTo>
                  <a:lnTo>
                    <a:pt x="2470" y="90656"/>
                  </a:lnTo>
                  <a:lnTo>
                    <a:pt x="752" y="79947"/>
                  </a:lnTo>
                  <a:lnTo>
                    <a:pt x="0" y="67537"/>
                  </a:lnTo>
                  <a:lnTo>
                    <a:pt x="260" y="54271"/>
                  </a:lnTo>
                  <a:lnTo>
                    <a:pt x="1730" y="41087"/>
                  </a:lnTo>
                  <a:lnTo>
                    <a:pt x="4840" y="29132"/>
                  </a:lnTo>
                  <a:lnTo>
                    <a:pt x="9671" y="18912"/>
                  </a:lnTo>
                  <a:lnTo>
                    <a:pt x="16016" y="10708"/>
                  </a:lnTo>
                  <a:lnTo>
                    <a:pt x="23562" y="4854"/>
                  </a:lnTo>
                  <a:lnTo>
                    <a:pt x="32002" y="1293"/>
                  </a:lnTo>
                  <a:lnTo>
                    <a:pt x="40920" y="0"/>
                  </a:lnTo>
                  <a:lnTo>
                    <a:pt x="49818" y="1159"/>
                  </a:lnTo>
                  <a:lnTo>
                    <a:pt x="58423" y="4638"/>
                  </a:lnTo>
                  <a:lnTo>
                    <a:pt x="66504" y="10054"/>
                  </a:lnTo>
                  <a:lnTo>
                    <a:pt x="73785" y="16967"/>
                  </a:lnTo>
                  <a:lnTo>
                    <a:pt x="80206" y="24984"/>
                  </a:lnTo>
                  <a:lnTo>
                    <a:pt x="86027" y="33787"/>
                  </a:lnTo>
                  <a:lnTo>
                    <a:pt x="91712" y="43140"/>
                  </a:lnTo>
                  <a:lnTo>
                    <a:pt x="97533" y="52877"/>
                  </a:lnTo>
                  <a:lnTo>
                    <a:pt x="103260" y="63042"/>
                  </a:lnTo>
                  <a:lnTo>
                    <a:pt x="108272" y="73858"/>
                  </a:lnTo>
                  <a:lnTo>
                    <a:pt x="112268" y="85380"/>
                  </a:lnTo>
                  <a:lnTo>
                    <a:pt x="115080" y="96926"/>
                  </a:lnTo>
                  <a:lnTo>
                    <a:pt x="116686" y="108301"/>
                  </a:lnTo>
                  <a:lnTo>
                    <a:pt x="116103" y="120506"/>
                  </a:lnTo>
                  <a:lnTo>
                    <a:pt x="111784" y="135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08028" y="1070312"/>
              <a:ext cx="112750" cy="127982"/>
            </a:xfrm>
            <a:custGeom>
              <a:avLst/>
              <a:gdLst/>
              <a:ahLst/>
              <a:cxnLst/>
              <a:rect l="0" t="0" r="0" b="0"/>
              <a:pathLst>
                <a:path w="112750" h="127982">
                  <a:moveTo>
                    <a:pt x="82852" y="3594"/>
                  </a:moveTo>
                  <a:lnTo>
                    <a:pt x="74118" y="862"/>
                  </a:lnTo>
                  <a:lnTo>
                    <a:pt x="66411" y="0"/>
                  </a:lnTo>
                  <a:lnTo>
                    <a:pt x="59010" y="990"/>
                  </a:lnTo>
                  <a:lnTo>
                    <a:pt x="51748" y="3529"/>
                  </a:lnTo>
                  <a:lnTo>
                    <a:pt x="44569" y="7313"/>
                  </a:lnTo>
                  <a:lnTo>
                    <a:pt x="37444" y="12053"/>
                  </a:lnTo>
                  <a:lnTo>
                    <a:pt x="30354" y="17659"/>
                  </a:lnTo>
                  <a:lnTo>
                    <a:pt x="23287" y="24238"/>
                  </a:lnTo>
                  <a:lnTo>
                    <a:pt x="16249" y="31773"/>
                  </a:lnTo>
                  <a:lnTo>
                    <a:pt x="9727" y="40288"/>
                  </a:lnTo>
                  <a:lnTo>
                    <a:pt x="4639" y="49913"/>
                  </a:lnTo>
                  <a:lnTo>
                    <a:pt x="1376" y="60605"/>
                  </a:lnTo>
                  <a:lnTo>
                    <a:pt x="0" y="71870"/>
                  </a:lnTo>
                  <a:lnTo>
                    <a:pt x="514" y="82891"/>
                  </a:lnTo>
                  <a:lnTo>
                    <a:pt x="2718" y="93221"/>
                  </a:lnTo>
                  <a:lnTo>
                    <a:pt x="6451" y="102612"/>
                  </a:lnTo>
                  <a:lnTo>
                    <a:pt x="11689" y="110847"/>
                  </a:lnTo>
                  <a:lnTo>
                    <a:pt x="18281" y="117926"/>
                  </a:lnTo>
                  <a:lnTo>
                    <a:pt x="25975" y="123527"/>
                  </a:lnTo>
                  <a:lnTo>
                    <a:pt x="34509" y="126942"/>
                  </a:lnTo>
                  <a:lnTo>
                    <a:pt x="43651" y="127981"/>
                  </a:lnTo>
                  <a:lnTo>
                    <a:pt x="53059" y="126900"/>
                  </a:lnTo>
                  <a:lnTo>
                    <a:pt x="62295" y="124124"/>
                  </a:lnTo>
                  <a:lnTo>
                    <a:pt x="71134" y="120070"/>
                  </a:lnTo>
                  <a:lnTo>
                    <a:pt x="79544" y="114928"/>
                  </a:lnTo>
                  <a:lnTo>
                    <a:pt x="87579" y="108662"/>
                  </a:lnTo>
                  <a:lnTo>
                    <a:pt x="95306" y="101340"/>
                  </a:lnTo>
                  <a:lnTo>
                    <a:pt x="102309" y="93138"/>
                  </a:lnTo>
                  <a:lnTo>
                    <a:pt x="107729" y="84255"/>
                  </a:lnTo>
                  <a:lnTo>
                    <a:pt x="111220" y="74870"/>
                  </a:lnTo>
                  <a:lnTo>
                    <a:pt x="112749" y="65127"/>
                  </a:lnTo>
                  <a:lnTo>
                    <a:pt x="112338" y="55133"/>
                  </a:lnTo>
                  <a:lnTo>
                    <a:pt x="110203" y="44981"/>
                  </a:lnTo>
                  <a:lnTo>
                    <a:pt x="106414" y="35179"/>
                  </a:lnTo>
                  <a:lnTo>
                    <a:pt x="100105" y="25696"/>
                  </a:lnTo>
                  <a:lnTo>
                    <a:pt x="87377" y="15699"/>
                  </a:lnTo>
                  <a:lnTo>
                    <a:pt x="61795" y="3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06694" y="94756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56"/>
                  </a:lnTo>
                  <a:lnTo>
                    <a:pt x="2736" y="39009"/>
                  </a:lnTo>
                  <a:lnTo>
                    <a:pt x="1888" y="51469"/>
                  </a:lnTo>
                  <a:lnTo>
                    <a:pt x="1290" y="65180"/>
                  </a:lnTo>
                  <a:lnTo>
                    <a:pt x="875" y="79944"/>
                  </a:lnTo>
                  <a:lnTo>
                    <a:pt x="591" y="95521"/>
                  </a:lnTo>
                  <a:lnTo>
                    <a:pt x="398" y="111694"/>
                  </a:lnTo>
                  <a:lnTo>
                    <a:pt x="268" y="128128"/>
                  </a:lnTo>
                  <a:lnTo>
                    <a:pt x="179" y="144386"/>
                  </a:lnTo>
                  <a:lnTo>
                    <a:pt x="120" y="160232"/>
                  </a:lnTo>
                  <a:lnTo>
                    <a:pt x="79" y="175224"/>
                  </a:lnTo>
                  <a:lnTo>
                    <a:pt x="49" y="190194"/>
                  </a:lnTo>
                  <a:lnTo>
                    <a:pt x="23" y="20757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90880" y="104232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4383" y="2866"/>
                  </a:lnTo>
                  <a:lnTo>
                    <a:pt x="151112" y="5008"/>
                  </a:lnTo>
                  <a:lnTo>
                    <a:pt x="137906" y="6611"/>
                  </a:lnTo>
                  <a:lnTo>
                    <a:pt x="124391" y="7792"/>
                  </a:lnTo>
                  <a:lnTo>
                    <a:pt x="110235" y="8641"/>
                  </a:lnTo>
                  <a:lnTo>
                    <a:pt x="95337" y="9243"/>
                  </a:lnTo>
                  <a:lnTo>
                    <a:pt x="80091" y="9830"/>
                  </a:lnTo>
                  <a:lnTo>
                    <a:pt x="65242" y="10762"/>
                  </a:lnTo>
                  <a:lnTo>
                    <a:pt x="51197" y="12205"/>
                  </a:lnTo>
                  <a:lnTo>
                    <a:pt x="38456" y="13997"/>
                  </a:lnTo>
                  <a:lnTo>
                    <a:pt x="26524" y="15926"/>
                  </a:lnTo>
                  <a:lnTo>
                    <a:pt x="14360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90922" y="894922"/>
              <a:ext cx="216446" cy="277972"/>
            </a:xfrm>
            <a:custGeom>
              <a:avLst/>
              <a:gdLst/>
              <a:ahLst/>
              <a:cxnLst/>
              <a:rect l="0" t="0" r="0" b="0"/>
              <a:pathLst>
                <a:path w="216446" h="27797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40"/>
                  </a:lnTo>
                  <a:lnTo>
                    <a:pt x="0" y="154761"/>
                  </a:lnTo>
                  <a:lnTo>
                    <a:pt x="0" y="170476"/>
                  </a:lnTo>
                  <a:lnTo>
                    <a:pt x="5" y="186460"/>
                  </a:lnTo>
                  <a:lnTo>
                    <a:pt x="193" y="201414"/>
                  </a:lnTo>
                  <a:lnTo>
                    <a:pt x="1418" y="211651"/>
                  </a:lnTo>
                  <a:lnTo>
                    <a:pt x="3747" y="214910"/>
                  </a:lnTo>
                  <a:lnTo>
                    <a:pt x="5860" y="212484"/>
                  </a:lnTo>
                  <a:lnTo>
                    <a:pt x="7567" y="206292"/>
                  </a:lnTo>
                  <a:lnTo>
                    <a:pt x="9261" y="197963"/>
                  </a:lnTo>
                  <a:lnTo>
                    <a:pt x="11228" y="188538"/>
                  </a:lnTo>
                  <a:lnTo>
                    <a:pt x="14039" y="179228"/>
                  </a:lnTo>
                  <a:lnTo>
                    <a:pt x="18591" y="171545"/>
                  </a:lnTo>
                  <a:lnTo>
                    <a:pt x="25198" y="166158"/>
                  </a:lnTo>
                  <a:lnTo>
                    <a:pt x="33212" y="163332"/>
                  </a:lnTo>
                  <a:lnTo>
                    <a:pt x="41352" y="163311"/>
                  </a:lnTo>
                  <a:lnTo>
                    <a:pt x="48856" y="165924"/>
                  </a:lnTo>
                  <a:lnTo>
                    <a:pt x="55499" y="170724"/>
                  </a:lnTo>
                  <a:lnTo>
                    <a:pt x="61334" y="177208"/>
                  </a:lnTo>
                  <a:lnTo>
                    <a:pt x="66510" y="184932"/>
                  </a:lnTo>
                  <a:lnTo>
                    <a:pt x="71189" y="193706"/>
                  </a:lnTo>
                  <a:lnTo>
                    <a:pt x="75507" y="203571"/>
                  </a:lnTo>
                  <a:lnTo>
                    <a:pt x="79585" y="214431"/>
                  </a:lnTo>
                  <a:lnTo>
                    <a:pt x="83994" y="224916"/>
                  </a:lnTo>
                  <a:lnTo>
                    <a:pt x="89544" y="231571"/>
                  </a:lnTo>
                  <a:lnTo>
                    <a:pt x="95846" y="232848"/>
                  </a:lnTo>
                  <a:lnTo>
                    <a:pt x="102105" y="230705"/>
                  </a:lnTo>
                  <a:lnTo>
                    <a:pt x="108631" y="226965"/>
                  </a:lnTo>
                  <a:lnTo>
                    <a:pt x="116179" y="223051"/>
                  </a:lnTo>
                  <a:lnTo>
                    <a:pt x="125073" y="219679"/>
                  </a:lnTo>
                  <a:lnTo>
                    <a:pt x="135096" y="217207"/>
                  </a:lnTo>
                  <a:lnTo>
                    <a:pt x="145714" y="215895"/>
                  </a:lnTo>
                  <a:lnTo>
                    <a:pt x="156547" y="215735"/>
                  </a:lnTo>
                  <a:lnTo>
                    <a:pt x="167407" y="216230"/>
                  </a:lnTo>
                  <a:lnTo>
                    <a:pt x="178221" y="216549"/>
                  </a:lnTo>
                  <a:lnTo>
                    <a:pt x="188955" y="216224"/>
                  </a:lnTo>
                  <a:lnTo>
                    <a:pt x="198957" y="214830"/>
                  </a:lnTo>
                  <a:lnTo>
                    <a:pt x="207009" y="211831"/>
                  </a:lnTo>
                  <a:lnTo>
                    <a:pt x="212602" y="207103"/>
                  </a:lnTo>
                  <a:lnTo>
                    <a:pt x="215713" y="200842"/>
                  </a:lnTo>
                  <a:lnTo>
                    <a:pt x="216445" y="193360"/>
                  </a:lnTo>
                  <a:lnTo>
                    <a:pt x="215118" y="184970"/>
                  </a:lnTo>
                  <a:lnTo>
                    <a:pt x="211993" y="176257"/>
                  </a:lnTo>
                  <a:lnTo>
                    <a:pt x="207171" y="168029"/>
                  </a:lnTo>
                  <a:lnTo>
                    <a:pt x="200856" y="160697"/>
                  </a:lnTo>
                  <a:lnTo>
                    <a:pt x="193181" y="154626"/>
                  </a:lnTo>
                  <a:lnTo>
                    <a:pt x="184127" y="150296"/>
                  </a:lnTo>
                  <a:lnTo>
                    <a:pt x="173824" y="147799"/>
                  </a:lnTo>
                  <a:lnTo>
                    <a:pt x="162821" y="147070"/>
                  </a:lnTo>
                  <a:lnTo>
                    <a:pt x="151974" y="148085"/>
                  </a:lnTo>
                  <a:lnTo>
                    <a:pt x="141758" y="150657"/>
                  </a:lnTo>
                  <a:lnTo>
                    <a:pt x="132274" y="154651"/>
                  </a:lnTo>
                  <a:lnTo>
                    <a:pt x="123442" y="160072"/>
                  </a:lnTo>
                  <a:lnTo>
                    <a:pt x="115145" y="166790"/>
                  </a:lnTo>
                  <a:lnTo>
                    <a:pt x="107743" y="174571"/>
                  </a:lnTo>
                  <a:lnTo>
                    <a:pt x="102046" y="183163"/>
                  </a:lnTo>
                  <a:lnTo>
                    <a:pt x="98362" y="192349"/>
                  </a:lnTo>
                  <a:lnTo>
                    <a:pt x="96531" y="201957"/>
                  </a:lnTo>
                  <a:lnTo>
                    <a:pt x="96208" y="211859"/>
                  </a:lnTo>
                  <a:lnTo>
                    <a:pt x="97030" y="221959"/>
                  </a:lnTo>
                  <a:lnTo>
                    <a:pt x="98851" y="232029"/>
                  </a:lnTo>
                  <a:lnTo>
                    <a:pt x="101735" y="241718"/>
                  </a:lnTo>
                  <a:lnTo>
                    <a:pt x="105641" y="250855"/>
                  </a:lnTo>
                  <a:lnTo>
                    <a:pt x="110737" y="259126"/>
                  </a:lnTo>
                  <a:lnTo>
                    <a:pt x="117446" y="266004"/>
                  </a:lnTo>
                  <a:lnTo>
                    <a:pt x="125849" y="271327"/>
                  </a:lnTo>
                  <a:lnTo>
                    <a:pt x="135577" y="275087"/>
                  </a:lnTo>
                  <a:lnTo>
                    <a:pt x="146018" y="277253"/>
                  </a:lnTo>
                  <a:lnTo>
                    <a:pt x="156732" y="277971"/>
                  </a:lnTo>
                  <a:lnTo>
                    <a:pt x="167244" y="277471"/>
                  </a:lnTo>
                  <a:lnTo>
                    <a:pt x="178090" y="275823"/>
                  </a:lnTo>
                  <a:lnTo>
                    <a:pt x="191336" y="271768"/>
                  </a:lnTo>
                  <a:lnTo>
                    <a:pt x="21057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22549" y="1042321"/>
              <a:ext cx="157928" cy="124899"/>
            </a:xfrm>
            <a:custGeom>
              <a:avLst/>
              <a:gdLst/>
              <a:ahLst/>
              <a:cxnLst/>
              <a:rect l="0" t="0" r="0" b="0"/>
              <a:pathLst>
                <a:path w="157928" h="124899">
                  <a:moveTo>
                    <a:pt x="0" y="52642"/>
                  </a:moveTo>
                  <a:lnTo>
                    <a:pt x="2933" y="61511"/>
                  </a:lnTo>
                  <a:lnTo>
                    <a:pt x="5716" y="70497"/>
                  </a:lnTo>
                  <a:lnTo>
                    <a:pt x="8615" y="80488"/>
                  </a:lnTo>
                  <a:lnTo>
                    <a:pt x="11656" y="91296"/>
                  </a:lnTo>
                  <a:lnTo>
                    <a:pt x="14821" y="102459"/>
                  </a:lnTo>
                  <a:lnTo>
                    <a:pt x="18068" y="113595"/>
                  </a:lnTo>
                  <a:lnTo>
                    <a:pt x="20787" y="122131"/>
                  </a:lnTo>
                  <a:lnTo>
                    <a:pt x="22050" y="124898"/>
                  </a:lnTo>
                  <a:lnTo>
                    <a:pt x="21812" y="122780"/>
                  </a:lnTo>
                  <a:lnTo>
                    <a:pt x="20460" y="117452"/>
                  </a:lnTo>
                  <a:lnTo>
                    <a:pt x="18357" y="110147"/>
                  </a:lnTo>
                  <a:lnTo>
                    <a:pt x="15768" y="101638"/>
                  </a:lnTo>
                  <a:lnTo>
                    <a:pt x="12871" y="92385"/>
                  </a:lnTo>
                  <a:lnTo>
                    <a:pt x="10104" y="82505"/>
                  </a:lnTo>
                  <a:lnTo>
                    <a:pt x="8153" y="71859"/>
                  </a:lnTo>
                  <a:lnTo>
                    <a:pt x="7334" y="60437"/>
                  </a:lnTo>
                  <a:lnTo>
                    <a:pt x="7937" y="48828"/>
                  </a:lnTo>
                  <a:lnTo>
                    <a:pt x="10393" y="38097"/>
                  </a:lnTo>
                  <a:lnTo>
                    <a:pt x="14757" y="28775"/>
                  </a:lnTo>
                  <a:lnTo>
                    <a:pt x="20942" y="21043"/>
                  </a:lnTo>
                  <a:lnTo>
                    <a:pt x="28905" y="14991"/>
                  </a:lnTo>
                  <a:lnTo>
                    <a:pt x="38448" y="10479"/>
                  </a:lnTo>
                  <a:lnTo>
                    <a:pt x="49429" y="7227"/>
                  </a:lnTo>
                  <a:lnTo>
                    <a:pt x="61849" y="4937"/>
                  </a:lnTo>
                  <a:lnTo>
                    <a:pt x="75558" y="3350"/>
                  </a:lnTo>
                  <a:lnTo>
                    <a:pt x="89942" y="2260"/>
                  </a:lnTo>
                  <a:lnTo>
                    <a:pt x="105623" y="1400"/>
                  </a:lnTo>
                  <a:lnTo>
                    <a:pt x="126212" y="69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77614" y="848382"/>
              <a:ext cx="150304" cy="351867"/>
            </a:xfrm>
            <a:custGeom>
              <a:avLst/>
              <a:gdLst/>
              <a:ahLst/>
              <a:cxnLst/>
              <a:rect l="0" t="0" r="0" b="0"/>
              <a:pathLst>
                <a:path w="150304" h="351867">
                  <a:moveTo>
                    <a:pt x="45018" y="351866"/>
                  </a:moveTo>
                  <a:lnTo>
                    <a:pt x="42151" y="342998"/>
                  </a:lnTo>
                  <a:lnTo>
                    <a:pt x="40009" y="334011"/>
                  </a:lnTo>
                  <a:lnTo>
                    <a:pt x="38405" y="324016"/>
                  </a:lnTo>
                  <a:lnTo>
                    <a:pt x="37224" y="313035"/>
                  </a:lnTo>
                  <a:lnTo>
                    <a:pt x="36377" y="301224"/>
                  </a:lnTo>
                  <a:lnTo>
                    <a:pt x="35775" y="288765"/>
                  </a:lnTo>
                  <a:lnTo>
                    <a:pt x="35187" y="275828"/>
                  </a:lnTo>
                  <a:lnTo>
                    <a:pt x="34254" y="262546"/>
                  </a:lnTo>
                  <a:lnTo>
                    <a:pt x="32808" y="249025"/>
                  </a:lnTo>
                  <a:lnTo>
                    <a:pt x="30851" y="235337"/>
                  </a:lnTo>
                  <a:lnTo>
                    <a:pt x="28467" y="221534"/>
                  </a:lnTo>
                  <a:lnTo>
                    <a:pt x="25752" y="207655"/>
                  </a:lnTo>
                  <a:lnTo>
                    <a:pt x="22794" y="193724"/>
                  </a:lnTo>
                  <a:lnTo>
                    <a:pt x="19664" y="179757"/>
                  </a:lnTo>
                  <a:lnTo>
                    <a:pt x="16412" y="165767"/>
                  </a:lnTo>
                  <a:lnTo>
                    <a:pt x="13076" y="151761"/>
                  </a:lnTo>
                  <a:lnTo>
                    <a:pt x="9684" y="137744"/>
                  </a:lnTo>
                  <a:lnTo>
                    <a:pt x="6263" y="123725"/>
                  </a:lnTo>
                  <a:lnTo>
                    <a:pt x="3151" y="109869"/>
                  </a:lnTo>
                  <a:lnTo>
                    <a:pt x="975" y="96486"/>
                  </a:lnTo>
                  <a:lnTo>
                    <a:pt x="0" y="83705"/>
                  </a:lnTo>
                  <a:lnTo>
                    <a:pt x="330" y="71496"/>
                  </a:lnTo>
                  <a:lnTo>
                    <a:pt x="2073" y="59756"/>
                  </a:lnTo>
                  <a:lnTo>
                    <a:pt x="5145" y="48384"/>
                  </a:lnTo>
                  <a:lnTo>
                    <a:pt x="9648" y="37611"/>
                  </a:lnTo>
                  <a:lnTo>
                    <a:pt x="15944" y="27975"/>
                  </a:lnTo>
                  <a:lnTo>
                    <a:pt x="24067" y="19682"/>
                  </a:lnTo>
                  <a:lnTo>
                    <a:pt x="33774" y="12792"/>
                  </a:lnTo>
                  <a:lnTo>
                    <a:pt x="44731" y="7379"/>
                  </a:lnTo>
                  <a:lnTo>
                    <a:pt x="56615" y="3341"/>
                  </a:lnTo>
                  <a:lnTo>
                    <a:pt x="68998" y="764"/>
                  </a:lnTo>
                  <a:lnTo>
                    <a:pt x="81377" y="0"/>
                  </a:lnTo>
                  <a:lnTo>
                    <a:pt x="93466" y="1072"/>
                  </a:lnTo>
                  <a:lnTo>
                    <a:pt x="104940" y="3614"/>
                  </a:lnTo>
                  <a:lnTo>
                    <a:pt x="116552" y="7394"/>
                  </a:lnTo>
                  <a:lnTo>
                    <a:pt x="130438" y="13860"/>
                  </a:lnTo>
                  <a:lnTo>
                    <a:pt x="150303" y="254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96290" y="1063378"/>
              <a:ext cx="178985" cy="19718"/>
            </a:xfrm>
            <a:custGeom>
              <a:avLst/>
              <a:gdLst/>
              <a:ahLst/>
              <a:cxnLst/>
              <a:rect l="0" t="0" r="0" b="0"/>
              <a:pathLst>
                <a:path w="178985" h="19718">
                  <a:moveTo>
                    <a:pt x="178984" y="0"/>
                  </a:moveTo>
                  <a:lnTo>
                    <a:pt x="170183" y="2934"/>
                  </a:lnTo>
                  <a:lnTo>
                    <a:pt x="161837" y="5716"/>
                  </a:lnTo>
                  <a:lnTo>
                    <a:pt x="153133" y="8611"/>
                  </a:lnTo>
                  <a:lnTo>
                    <a:pt x="143839" y="11478"/>
                  </a:lnTo>
                  <a:lnTo>
                    <a:pt x="133696" y="13995"/>
                  </a:lnTo>
                  <a:lnTo>
                    <a:pt x="122647" y="16006"/>
                  </a:lnTo>
                  <a:lnTo>
                    <a:pt x="110634" y="17518"/>
                  </a:lnTo>
                  <a:lnTo>
                    <a:pt x="97515" y="18613"/>
                  </a:lnTo>
                  <a:lnTo>
                    <a:pt x="83333" y="19381"/>
                  </a:lnTo>
                  <a:lnTo>
                    <a:pt x="68630" y="19717"/>
                  </a:lnTo>
                  <a:lnTo>
                    <a:pt x="52699" y="19242"/>
                  </a:lnTo>
                  <a:lnTo>
                    <a:pt x="31908" y="168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79962" y="1105492"/>
              <a:ext cx="111127" cy="116347"/>
            </a:xfrm>
            <a:custGeom>
              <a:avLst/>
              <a:gdLst/>
              <a:ahLst/>
              <a:cxnLst/>
              <a:rect l="0" t="0" r="0" b="0"/>
              <a:pathLst>
                <a:path w="111127" h="116347">
                  <a:moveTo>
                    <a:pt x="26898" y="0"/>
                  </a:moveTo>
                  <a:lnTo>
                    <a:pt x="21098" y="5934"/>
                  </a:lnTo>
                  <a:lnTo>
                    <a:pt x="16173" y="12139"/>
                  </a:lnTo>
                  <a:lnTo>
                    <a:pt x="11675" y="19239"/>
                  </a:lnTo>
                  <a:lnTo>
                    <a:pt x="7627" y="27352"/>
                  </a:lnTo>
                  <a:lnTo>
                    <a:pt x="4261" y="36647"/>
                  </a:lnTo>
                  <a:lnTo>
                    <a:pt x="1663" y="47090"/>
                  </a:lnTo>
                  <a:lnTo>
                    <a:pt x="82" y="58343"/>
                  </a:lnTo>
                  <a:lnTo>
                    <a:pt x="0" y="69881"/>
                  </a:lnTo>
                  <a:lnTo>
                    <a:pt x="1548" y="81363"/>
                  </a:lnTo>
                  <a:lnTo>
                    <a:pt x="4878" y="92170"/>
                  </a:lnTo>
                  <a:lnTo>
                    <a:pt x="10312" y="101363"/>
                  </a:lnTo>
                  <a:lnTo>
                    <a:pt x="17811" y="108567"/>
                  </a:lnTo>
                  <a:lnTo>
                    <a:pt x="26744" y="113588"/>
                  </a:lnTo>
                  <a:lnTo>
                    <a:pt x="36109" y="116150"/>
                  </a:lnTo>
                  <a:lnTo>
                    <a:pt x="45288" y="116346"/>
                  </a:lnTo>
                  <a:lnTo>
                    <a:pt x="54056" y="114225"/>
                  </a:lnTo>
                  <a:lnTo>
                    <a:pt x="62398" y="109620"/>
                  </a:lnTo>
                  <a:lnTo>
                    <a:pt x="70371" y="102679"/>
                  </a:lnTo>
                  <a:lnTo>
                    <a:pt x="77895" y="93955"/>
                  </a:lnTo>
                  <a:lnTo>
                    <a:pt x="84737" y="84199"/>
                  </a:lnTo>
                  <a:lnTo>
                    <a:pt x="90821" y="73944"/>
                  </a:lnTo>
                  <a:lnTo>
                    <a:pt x="96078" y="63543"/>
                  </a:lnTo>
                  <a:lnTo>
                    <a:pt x="100874" y="52039"/>
                  </a:lnTo>
                  <a:lnTo>
                    <a:pt x="105630" y="36194"/>
                  </a:lnTo>
                  <a:lnTo>
                    <a:pt x="11112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50855" y="958093"/>
              <a:ext cx="13934" cy="252685"/>
            </a:xfrm>
            <a:custGeom>
              <a:avLst/>
              <a:gdLst/>
              <a:ahLst/>
              <a:cxnLst/>
              <a:rect l="0" t="0" r="0" b="0"/>
              <a:pathLst>
                <a:path w="13934" h="252685">
                  <a:moveTo>
                    <a:pt x="13933" y="0"/>
                  </a:moveTo>
                  <a:lnTo>
                    <a:pt x="11000" y="8868"/>
                  </a:lnTo>
                  <a:lnTo>
                    <a:pt x="8217" y="17855"/>
                  </a:lnTo>
                  <a:lnTo>
                    <a:pt x="5326" y="27855"/>
                  </a:lnTo>
                  <a:lnTo>
                    <a:pt x="2631" y="39008"/>
                  </a:lnTo>
                  <a:lnTo>
                    <a:pt x="762" y="51468"/>
                  </a:lnTo>
                  <a:lnTo>
                    <a:pt x="0" y="65175"/>
                  </a:lnTo>
                  <a:lnTo>
                    <a:pt x="141" y="79766"/>
                  </a:lnTo>
                  <a:lnTo>
                    <a:pt x="694" y="94695"/>
                  </a:lnTo>
                  <a:lnTo>
                    <a:pt x="1324" y="109624"/>
                  </a:lnTo>
                  <a:lnTo>
                    <a:pt x="1881" y="124578"/>
                  </a:lnTo>
                  <a:lnTo>
                    <a:pt x="2321" y="139836"/>
                  </a:lnTo>
                  <a:lnTo>
                    <a:pt x="2654" y="155537"/>
                  </a:lnTo>
                  <a:lnTo>
                    <a:pt x="3062" y="171354"/>
                  </a:lnTo>
                  <a:lnTo>
                    <a:pt x="3875" y="186600"/>
                  </a:lnTo>
                  <a:lnTo>
                    <a:pt x="5238" y="200917"/>
                  </a:lnTo>
                  <a:lnTo>
                    <a:pt x="6978" y="213845"/>
                  </a:lnTo>
                  <a:lnTo>
                    <a:pt x="8866" y="225923"/>
                  </a:lnTo>
                  <a:lnTo>
                    <a:pt x="11071" y="238207"/>
                  </a:lnTo>
                  <a:lnTo>
                    <a:pt x="1393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38446" y="1052849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201633" y="2867"/>
                  </a:lnTo>
                  <a:lnTo>
                    <a:pt x="192006" y="5009"/>
                  </a:lnTo>
                  <a:lnTo>
                    <a:pt x="180720" y="6612"/>
                  </a:lnTo>
                  <a:lnTo>
                    <a:pt x="168052" y="7793"/>
                  </a:lnTo>
                  <a:lnTo>
                    <a:pt x="154572" y="8641"/>
                  </a:lnTo>
                  <a:lnTo>
                    <a:pt x="140700" y="9239"/>
                  </a:lnTo>
                  <a:lnTo>
                    <a:pt x="126665" y="9653"/>
                  </a:lnTo>
                  <a:lnTo>
                    <a:pt x="112573" y="9937"/>
                  </a:lnTo>
                  <a:lnTo>
                    <a:pt x="98472" y="10135"/>
                  </a:lnTo>
                  <a:lnTo>
                    <a:pt x="84378" y="10439"/>
                  </a:lnTo>
                  <a:lnTo>
                    <a:pt x="70296" y="11175"/>
                  </a:lnTo>
                  <a:lnTo>
                    <a:pt x="56244" y="12483"/>
                  </a:lnTo>
                  <a:lnTo>
                    <a:pt x="42825" y="14184"/>
                  </a:lnTo>
                  <a:lnTo>
                    <a:pt x="29907" y="16042"/>
                  </a:lnTo>
                  <a:lnTo>
                    <a:pt x="16354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14036" y="1084435"/>
              <a:ext cx="109790" cy="123100"/>
            </a:xfrm>
            <a:custGeom>
              <a:avLst/>
              <a:gdLst/>
              <a:ahLst/>
              <a:cxnLst/>
              <a:rect l="0" t="0" r="0" b="0"/>
              <a:pathLst>
                <a:path w="109790" h="123100">
                  <a:moveTo>
                    <a:pt x="13922" y="10528"/>
                  </a:moveTo>
                  <a:lnTo>
                    <a:pt x="10989" y="19330"/>
                  </a:lnTo>
                  <a:lnTo>
                    <a:pt x="8206" y="27676"/>
                  </a:lnTo>
                  <a:lnTo>
                    <a:pt x="5316" y="36380"/>
                  </a:lnTo>
                  <a:lnTo>
                    <a:pt x="2621" y="45673"/>
                  </a:lnTo>
                  <a:lnTo>
                    <a:pt x="753" y="55817"/>
                  </a:lnTo>
                  <a:lnTo>
                    <a:pt x="0" y="66853"/>
                  </a:lnTo>
                  <a:lnTo>
                    <a:pt x="486" y="78347"/>
                  </a:lnTo>
                  <a:lnTo>
                    <a:pt x="2337" y="89520"/>
                  </a:lnTo>
                  <a:lnTo>
                    <a:pt x="5477" y="99943"/>
                  </a:lnTo>
                  <a:lnTo>
                    <a:pt x="9857" y="109056"/>
                  </a:lnTo>
                  <a:lnTo>
                    <a:pt x="15538" y="116040"/>
                  </a:lnTo>
                  <a:lnTo>
                    <a:pt x="22431" y="120651"/>
                  </a:lnTo>
                  <a:lnTo>
                    <a:pt x="30329" y="122967"/>
                  </a:lnTo>
                  <a:lnTo>
                    <a:pt x="39001" y="123099"/>
                  </a:lnTo>
                  <a:lnTo>
                    <a:pt x="48234" y="121337"/>
                  </a:lnTo>
                  <a:lnTo>
                    <a:pt x="57705" y="117903"/>
                  </a:lnTo>
                  <a:lnTo>
                    <a:pt x="66982" y="112867"/>
                  </a:lnTo>
                  <a:lnTo>
                    <a:pt x="75845" y="106411"/>
                  </a:lnTo>
                  <a:lnTo>
                    <a:pt x="84100" y="98808"/>
                  </a:lnTo>
                  <a:lnTo>
                    <a:pt x="91498" y="90335"/>
                  </a:lnTo>
                  <a:lnTo>
                    <a:pt x="97985" y="81229"/>
                  </a:lnTo>
                  <a:lnTo>
                    <a:pt x="103341" y="71675"/>
                  </a:lnTo>
                  <a:lnTo>
                    <a:pt x="107116" y="61809"/>
                  </a:lnTo>
                  <a:lnTo>
                    <a:pt x="109211" y="51738"/>
                  </a:lnTo>
                  <a:lnTo>
                    <a:pt x="109789" y="41791"/>
                  </a:lnTo>
                  <a:lnTo>
                    <a:pt x="109055" y="31451"/>
                  </a:lnTo>
                  <a:lnTo>
                    <a:pt x="105827" y="18692"/>
                  </a:lnTo>
                  <a:lnTo>
                    <a:pt x="981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43772" y="1031792"/>
              <a:ext cx="105286" cy="144260"/>
            </a:xfrm>
            <a:custGeom>
              <a:avLst/>
              <a:gdLst/>
              <a:ahLst/>
              <a:cxnLst/>
              <a:rect l="0" t="0" r="0" b="0"/>
              <a:pathLst>
                <a:path w="105286" h="144260">
                  <a:moveTo>
                    <a:pt x="0" y="84228"/>
                  </a:moveTo>
                  <a:lnTo>
                    <a:pt x="5800" y="93030"/>
                  </a:lnTo>
                  <a:lnTo>
                    <a:pt x="10724" y="101376"/>
                  </a:lnTo>
                  <a:lnTo>
                    <a:pt x="15232" y="110070"/>
                  </a:lnTo>
                  <a:lnTo>
                    <a:pt x="19625" y="119018"/>
                  </a:lnTo>
                  <a:lnTo>
                    <a:pt x="24288" y="127865"/>
                  </a:lnTo>
                  <a:lnTo>
                    <a:pt x="29389" y="136352"/>
                  </a:lnTo>
                  <a:lnTo>
                    <a:pt x="34448" y="142601"/>
                  </a:lnTo>
                  <a:lnTo>
                    <a:pt x="37993" y="144259"/>
                  </a:lnTo>
                  <a:lnTo>
                    <a:pt x="38924" y="141942"/>
                  </a:lnTo>
                  <a:lnTo>
                    <a:pt x="37495" y="136835"/>
                  </a:lnTo>
                  <a:lnTo>
                    <a:pt x="34638" y="129707"/>
                  </a:lnTo>
                  <a:lnTo>
                    <a:pt x="31496" y="120887"/>
                  </a:lnTo>
                  <a:lnTo>
                    <a:pt x="28724" y="110667"/>
                  </a:lnTo>
                  <a:lnTo>
                    <a:pt x="26693" y="99517"/>
                  </a:lnTo>
                  <a:lnTo>
                    <a:pt x="25695" y="88024"/>
                  </a:lnTo>
                  <a:lnTo>
                    <a:pt x="25768" y="76552"/>
                  </a:lnTo>
                  <a:lnTo>
                    <a:pt x="26932" y="65405"/>
                  </a:lnTo>
                  <a:lnTo>
                    <a:pt x="29300" y="54918"/>
                  </a:lnTo>
                  <a:lnTo>
                    <a:pt x="32818" y="45203"/>
                  </a:lnTo>
                  <a:lnTo>
                    <a:pt x="37467" y="36357"/>
                  </a:lnTo>
                  <a:lnTo>
                    <a:pt x="43335" y="28553"/>
                  </a:lnTo>
                  <a:lnTo>
                    <a:pt x="50351" y="21786"/>
                  </a:lnTo>
                  <a:lnTo>
                    <a:pt x="58252" y="16054"/>
                  </a:lnTo>
                  <a:lnTo>
                    <a:pt x="67652" y="10880"/>
                  </a:lnTo>
                  <a:lnTo>
                    <a:pt x="81608" y="580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53810" y="1033346"/>
              <a:ext cx="142647" cy="168810"/>
            </a:xfrm>
            <a:custGeom>
              <a:avLst/>
              <a:gdLst/>
              <a:ahLst/>
              <a:cxnLst/>
              <a:rect l="0" t="0" r="0" b="0"/>
              <a:pathLst>
                <a:path w="142647" h="168810">
                  <a:moveTo>
                    <a:pt x="37361" y="72146"/>
                  </a:moveTo>
                  <a:lnTo>
                    <a:pt x="46229" y="75012"/>
                  </a:lnTo>
                  <a:lnTo>
                    <a:pt x="55216" y="77155"/>
                  </a:lnTo>
                  <a:lnTo>
                    <a:pt x="65203" y="78749"/>
                  </a:lnTo>
                  <a:lnTo>
                    <a:pt x="75838" y="79583"/>
                  </a:lnTo>
                  <a:lnTo>
                    <a:pt x="86352" y="79135"/>
                  </a:lnTo>
                  <a:lnTo>
                    <a:pt x="96291" y="77222"/>
                  </a:lnTo>
                  <a:lnTo>
                    <a:pt x="105058" y="73812"/>
                  </a:lnTo>
                  <a:lnTo>
                    <a:pt x="111801" y="68855"/>
                  </a:lnTo>
                  <a:lnTo>
                    <a:pt x="116247" y="62488"/>
                  </a:lnTo>
                  <a:lnTo>
                    <a:pt x="118448" y="55129"/>
                  </a:lnTo>
                  <a:lnTo>
                    <a:pt x="118503" y="47360"/>
                  </a:lnTo>
                  <a:lnTo>
                    <a:pt x="116689" y="39549"/>
                  </a:lnTo>
                  <a:lnTo>
                    <a:pt x="113221" y="31849"/>
                  </a:lnTo>
                  <a:lnTo>
                    <a:pt x="108161" y="24300"/>
                  </a:lnTo>
                  <a:lnTo>
                    <a:pt x="101686" y="16902"/>
                  </a:lnTo>
                  <a:lnTo>
                    <a:pt x="93898" y="10122"/>
                  </a:lnTo>
                  <a:lnTo>
                    <a:pt x="84771" y="4852"/>
                  </a:lnTo>
                  <a:lnTo>
                    <a:pt x="74417" y="1462"/>
                  </a:lnTo>
                  <a:lnTo>
                    <a:pt x="63379" y="0"/>
                  </a:lnTo>
                  <a:lnTo>
                    <a:pt x="52510" y="456"/>
                  </a:lnTo>
                  <a:lnTo>
                    <a:pt x="42284" y="2621"/>
                  </a:lnTo>
                  <a:lnTo>
                    <a:pt x="32961" y="6326"/>
                  </a:lnTo>
                  <a:lnTo>
                    <a:pt x="24772" y="11547"/>
                  </a:lnTo>
                  <a:lnTo>
                    <a:pt x="17715" y="18131"/>
                  </a:lnTo>
                  <a:lnTo>
                    <a:pt x="11789" y="25990"/>
                  </a:lnTo>
                  <a:lnTo>
                    <a:pt x="7091" y="35166"/>
                  </a:lnTo>
                  <a:lnTo>
                    <a:pt x="3559" y="45558"/>
                  </a:lnTo>
                  <a:lnTo>
                    <a:pt x="1168" y="56790"/>
                  </a:lnTo>
                  <a:lnTo>
                    <a:pt x="3" y="68321"/>
                  </a:lnTo>
                  <a:lnTo>
                    <a:pt x="0" y="79815"/>
                  </a:lnTo>
                  <a:lnTo>
                    <a:pt x="1134" y="91142"/>
                  </a:lnTo>
                  <a:lnTo>
                    <a:pt x="3488" y="102281"/>
                  </a:lnTo>
                  <a:lnTo>
                    <a:pt x="7003" y="113246"/>
                  </a:lnTo>
                  <a:lnTo>
                    <a:pt x="11651" y="123745"/>
                  </a:lnTo>
                  <a:lnTo>
                    <a:pt x="17519" y="133197"/>
                  </a:lnTo>
                  <a:lnTo>
                    <a:pt x="24541" y="141371"/>
                  </a:lnTo>
                  <a:lnTo>
                    <a:pt x="32528" y="148352"/>
                  </a:lnTo>
                  <a:lnTo>
                    <a:pt x="41258" y="154357"/>
                  </a:lnTo>
                  <a:lnTo>
                    <a:pt x="50537" y="159612"/>
                  </a:lnTo>
                  <a:lnTo>
                    <a:pt x="60208" y="163989"/>
                  </a:lnTo>
                  <a:lnTo>
                    <a:pt x="70151" y="167034"/>
                  </a:lnTo>
                  <a:lnTo>
                    <a:pt x="80280" y="168602"/>
                  </a:lnTo>
                  <a:lnTo>
                    <a:pt x="90463" y="168809"/>
                  </a:lnTo>
                  <a:lnTo>
                    <a:pt x="101731" y="167778"/>
                  </a:lnTo>
                  <a:lnTo>
                    <a:pt x="117311" y="164300"/>
                  </a:lnTo>
                  <a:lnTo>
                    <a:pt x="142646" y="1563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42967" y="1030969"/>
              <a:ext cx="137759" cy="160868"/>
            </a:xfrm>
            <a:custGeom>
              <a:avLst/>
              <a:gdLst/>
              <a:ahLst/>
              <a:cxnLst/>
              <a:rect l="0" t="0" r="0" b="0"/>
              <a:pathLst>
                <a:path w="137759" h="160868">
                  <a:moveTo>
                    <a:pt x="888" y="63994"/>
                  </a:moveTo>
                  <a:lnTo>
                    <a:pt x="9689" y="66995"/>
                  </a:lnTo>
                  <a:lnTo>
                    <a:pt x="18035" y="70418"/>
                  </a:lnTo>
                  <a:lnTo>
                    <a:pt x="26734" y="74600"/>
                  </a:lnTo>
                  <a:lnTo>
                    <a:pt x="35854" y="78981"/>
                  </a:lnTo>
                  <a:lnTo>
                    <a:pt x="45350" y="82518"/>
                  </a:lnTo>
                  <a:lnTo>
                    <a:pt x="55138" y="84684"/>
                  </a:lnTo>
                  <a:lnTo>
                    <a:pt x="64979" y="85296"/>
                  </a:lnTo>
                  <a:lnTo>
                    <a:pt x="74505" y="84257"/>
                  </a:lnTo>
                  <a:lnTo>
                    <a:pt x="83529" y="81691"/>
                  </a:lnTo>
                  <a:lnTo>
                    <a:pt x="91722" y="77543"/>
                  </a:lnTo>
                  <a:lnTo>
                    <a:pt x="98547" y="71494"/>
                  </a:lnTo>
                  <a:lnTo>
                    <a:pt x="103829" y="63548"/>
                  </a:lnTo>
                  <a:lnTo>
                    <a:pt x="107392" y="54300"/>
                  </a:lnTo>
                  <a:lnTo>
                    <a:pt x="108893" y="44717"/>
                  </a:lnTo>
                  <a:lnTo>
                    <a:pt x="108342" y="35393"/>
                  </a:lnTo>
                  <a:lnTo>
                    <a:pt x="105870" y="26695"/>
                  </a:lnTo>
                  <a:lnTo>
                    <a:pt x="101555" y="18933"/>
                  </a:lnTo>
                  <a:lnTo>
                    <a:pt x="95614" y="12170"/>
                  </a:lnTo>
                  <a:lnTo>
                    <a:pt x="88203" y="6613"/>
                  </a:lnTo>
                  <a:lnTo>
                    <a:pt x="79336" y="2696"/>
                  </a:lnTo>
                  <a:lnTo>
                    <a:pt x="69159" y="506"/>
                  </a:lnTo>
                  <a:lnTo>
                    <a:pt x="58243" y="0"/>
                  </a:lnTo>
                  <a:lnTo>
                    <a:pt x="47457" y="1172"/>
                  </a:lnTo>
                  <a:lnTo>
                    <a:pt x="37285" y="3857"/>
                  </a:lnTo>
                  <a:lnTo>
                    <a:pt x="27999" y="8099"/>
                  </a:lnTo>
                  <a:lnTo>
                    <a:pt x="19835" y="14219"/>
                  </a:lnTo>
                  <a:lnTo>
                    <a:pt x="12799" y="22219"/>
                  </a:lnTo>
                  <a:lnTo>
                    <a:pt x="7056" y="31675"/>
                  </a:lnTo>
                  <a:lnTo>
                    <a:pt x="3014" y="41931"/>
                  </a:lnTo>
                  <a:lnTo>
                    <a:pt x="736" y="52530"/>
                  </a:lnTo>
                  <a:lnTo>
                    <a:pt x="0" y="63238"/>
                  </a:lnTo>
                  <a:lnTo>
                    <a:pt x="486" y="73953"/>
                  </a:lnTo>
                  <a:lnTo>
                    <a:pt x="1888" y="84634"/>
                  </a:lnTo>
                  <a:lnTo>
                    <a:pt x="4115" y="95111"/>
                  </a:lnTo>
                  <a:lnTo>
                    <a:pt x="7279" y="105081"/>
                  </a:lnTo>
                  <a:lnTo>
                    <a:pt x="11373" y="114415"/>
                  </a:lnTo>
                  <a:lnTo>
                    <a:pt x="16425" y="122989"/>
                  </a:lnTo>
                  <a:lnTo>
                    <a:pt x="22573" y="130603"/>
                  </a:lnTo>
                  <a:lnTo>
                    <a:pt x="29786" y="137243"/>
                  </a:lnTo>
                  <a:lnTo>
                    <a:pt x="37902" y="143042"/>
                  </a:lnTo>
                  <a:lnTo>
                    <a:pt x="46721" y="148179"/>
                  </a:lnTo>
                  <a:lnTo>
                    <a:pt x="56059" y="152815"/>
                  </a:lnTo>
                  <a:lnTo>
                    <a:pt x="65768" y="156760"/>
                  </a:lnTo>
                  <a:lnTo>
                    <a:pt x="75739" y="159506"/>
                  </a:lnTo>
                  <a:lnTo>
                    <a:pt x="85879" y="160867"/>
                  </a:lnTo>
                  <a:lnTo>
                    <a:pt x="95873" y="160734"/>
                  </a:lnTo>
                  <a:lnTo>
                    <a:pt x="106249" y="158693"/>
                  </a:lnTo>
                  <a:lnTo>
                    <a:pt x="119039" y="152328"/>
                  </a:lnTo>
                  <a:lnTo>
                    <a:pt x="137758" y="1376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91253" y="1031792"/>
              <a:ext cx="94758" cy="151725"/>
            </a:xfrm>
            <a:custGeom>
              <a:avLst/>
              <a:gdLst/>
              <a:ahLst/>
              <a:cxnLst/>
              <a:rect l="0" t="0" r="0" b="0"/>
              <a:pathLst>
                <a:path w="94758" h="151725">
                  <a:moveTo>
                    <a:pt x="0" y="21057"/>
                  </a:moveTo>
                  <a:lnTo>
                    <a:pt x="2934" y="29859"/>
                  </a:lnTo>
                  <a:lnTo>
                    <a:pt x="5717" y="38205"/>
                  </a:lnTo>
                  <a:lnTo>
                    <a:pt x="8616" y="46904"/>
                  </a:lnTo>
                  <a:lnTo>
                    <a:pt x="11656" y="56025"/>
                  </a:lnTo>
                  <a:lnTo>
                    <a:pt x="14821" y="65520"/>
                  </a:lnTo>
                  <a:lnTo>
                    <a:pt x="18086" y="75316"/>
                  </a:lnTo>
                  <a:lnTo>
                    <a:pt x="21423" y="85503"/>
                  </a:lnTo>
                  <a:lnTo>
                    <a:pt x="24815" y="96325"/>
                  </a:lnTo>
                  <a:lnTo>
                    <a:pt x="28254" y="107851"/>
                  </a:lnTo>
                  <a:lnTo>
                    <a:pt x="32053" y="119523"/>
                  </a:lnTo>
                  <a:lnTo>
                    <a:pt x="36823" y="130292"/>
                  </a:lnTo>
                  <a:lnTo>
                    <a:pt x="42805" y="139624"/>
                  </a:lnTo>
                  <a:lnTo>
                    <a:pt x="49604" y="146853"/>
                  </a:lnTo>
                  <a:lnTo>
                    <a:pt x="56399" y="150969"/>
                  </a:lnTo>
                  <a:lnTo>
                    <a:pt x="62701" y="151724"/>
                  </a:lnTo>
                  <a:lnTo>
                    <a:pt x="68219" y="149331"/>
                  </a:lnTo>
                  <a:lnTo>
                    <a:pt x="72691" y="144085"/>
                  </a:lnTo>
                  <a:lnTo>
                    <a:pt x="76101" y="136453"/>
                  </a:lnTo>
                  <a:lnTo>
                    <a:pt x="78593" y="126961"/>
                  </a:lnTo>
                  <a:lnTo>
                    <a:pt x="80365" y="116092"/>
                  </a:lnTo>
                  <a:lnTo>
                    <a:pt x="81605" y="104235"/>
                  </a:lnTo>
                  <a:lnTo>
                    <a:pt x="82628" y="91684"/>
                  </a:lnTo>
                  <a:lnTo>
                    <a:pt x="83857" y="78654"/>
                  </a:lnTo>
                  <a:lnTo>
                    <a:pt x="85498" y="65310"/>
                  </a:lnTo>
                  <a:lnTo>
                    <a:pt x="87425" y="52171"/>
                  </a:lnTo>
                  <a:lnTo>
                    <a:pt x="89459" y="38728"/>
                  </a:lnTo>
                  <a:lnTo>
                    <a:pt x="91783" y="2268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36897" y="1045426"/>
              <a:ext cx="128099" cy="134697"/>
            </a:xfrm>
            <a:custGeom>
              <a:avLst/>
              <a:gdLst/>
              <a:ahLst/>
              <a:cxnLst/>
              <a:rect l="0" t="0" r="0" b="0"/>
              <a:pathLst>
                <a:path w="128099" h="134697">
                  <a:moveTo>
                    <a:pt x="22813" y="49537"/>
                  </a:moveTo>
                  <a:lnTo>
                    <a:pt x="25881" y="58204"/>
                  </a:lnTo>
                  <a:lnTo>
                    <a:pt x="29943" y="65271"/>
                  </a:lnTo>
                  <a:lnTo>
                    <a:pt x="35436" y="71367"/>
                  </a:lnTo>
                  <a:lnTo>
                    <a:pt x="42195" y="76423"/>
                  </a:lnTo>
                  <a:lnTo>
                    <a:pt x="49993" y="79989"/>
                  </a:lnTo>
                  <a:lnTo>
                    <a:pt x="58586" y="81932"/>
                  </a:lnTo>
                  <a:lnTo>
                    <a:pt x="67598" y="82102"/>
                  </a:lnTo>
                  <a:lnTo>
                    <a:pt x="76555" y="80172"/>
                  </a:lnTo>
                  <a:lnTo>
                    <a:pt x="85187" y="76164"/>
                  </a:lnTo>
                  <a:lnTo>
                    <a:pt x="92946" y="70220"/>
                  </a:lnTo>
                  <a:lnTo>
                    <a:pt x="98946" y="62419"/>
                  </a:lnTo>
                  <a:lnTo>
                    <a:pt x="102861" y="52998"/>
                  </a:lnTo>
                  <a:lnTo>
                    <a:pt x="104693" y="42607"/>
                  </a:lnTo>
                  <a:lnTo>
                    <a:pt x="104492" y="32182"/>
                  </a:lnTo>
                  <a:lnTo>
                    <a:pt x="102498" y="22265"/>
                  </a:lnTo>
                  <a:lnTo>
                    <a:pt x="98738" y="13492"/>
                  </a:lnTo>
                  <a:lnTo>
                    <a:pt x="92950" y="6736"/>
                  </a:lnTo>
                  <a:lnTo>
                    <a:pt x="85176" y="2277"/>
                  </a:lnTo>
                  <a:lnTo>
                    <a:pt x="75874" y="64"/>
                  </a:lnTo>
                  <a:lnTo>
                    <a:pt x="65722" y="0"/>
                  </a:lnTo>
                  <a:lnTo>
                    <a:pt x="55201" y="1808"/>
                  </a:lnTo>
                  <a:lnTo>
                    <a:pt x="44886" y="5272"/>
                  </a:lnTo>
                  <a:lnTo>
                    <a:pt x="35499" y="10329"/>
                  </a:lnTo>
                  <a:lnTo>
                    <a:pt x="27340" y="16798"/>
                  </a:lnTo>
                  <a:lnTo>
                    <a:pt x="20356" y="24410"/>
                  </a:lnTo>
                  <a:lnTo>
                    <a:pt x="14340" y="32889"/>
                  </a:lnTo>
                  <a:lnTo>
                    <a:pt x="9076" y="41999"/>
                  </a:lnTo>
                  <a:lnTo>
                    <a:pt x="4690" y="51556"/>
                  </a:lnTo>
                  <a:lnTo>
                    <a:pt x="1640" y="61424"/>
                  </a:lnTo>
                  <a:lnTo>
                    <a:pt x="72" y="71501"/>
                  </a:lnTo>
                  <a:lnTo>
                    <a:pt x="0" y="81556"/>
                  </a:lnTo>
                  <a:lnTo>
                    <a:pt x="1472" y="91234"/>
                  </a:lnTo>
                  <a:lnTo>
                    <a:pt x="4358" y="100369"/>
                  </a:lnTo>
                  <a:lnTo>
                    <a:pt x="8567" y="108809"/>
                  </a:lnTo>
                  <a:lnTo>
                    <a:pt x="14133" y="116332"/>
                  </a:lnTo>
                  <a:lnTo>
                    <a:pt x="20949" y="122901"/>
                  </a:lnTo>
                  <a:lnTo>
                    <a:pt x="28795" y="128313"/>
                  </a:lnTo>
                  <a:lnTo>
                    <a:pt x="37430" y="132126"/>
                  </a:lnTo>
                  <a:lnTo>
                    <a:pt x="46646" y="134241"/>
                  </a:lnTo>
                  <a:lnTo>
                    <a:pt x="56274" y="134696"/>
                  </a:lnTo>
                  <a:lnTo>
                    <a:pt x="66189" y="133490"/>
                  </a:lnTo>
                  <a:lnTo>
                    <a:pt x="76294" y="130799"/>
                  </a:lnTo>
                  <a:lnTo>
                    <a:pt x="86262" y="127214"/>
                  </a:lnTo>
                  <a:lnTo>
                    <a:pt x="96619" y="123291"/>
                  </a:lnTo>
                  <a:lnTo>
                    <a:pt x="109393" y="118689"/>
                  </a:lnTo>
                  <a:lnTo>
                    <a:pt x="128098" y="112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82906" y="1042153"/>
              <a:ext cx="140017" cy="158096"/>
            </a:xfrm>
            <a:custGeom>
              <a:avLst/>
              <a:gdLst/>
              <a:ahLst/>
              <a:cxnLst/>
              <a:rect l="0" t="0" r="0" b="0"/>
              <a:pathLst>
                <a:path w="140017" h="158096">
                  <a:moveTo>
                    <a:pt x="24203" y="52810"/>
                  </a:moveTo>
                  <a:lnTo>
                    <a:pt x="21336" y="61746"/>
                  </a:lnTo>
                  <a:lnTo>
                    <a:pt x="19195" y="71373"/>
                  </a:lnTo>
                  <a:lnTo>
                    <a:pt x="17587" y="82628"/>
                  </a:lnTo>
                  <a:lnTo>
                    <a:pt x="16211" y="94052"/>
                  </a:lnTo>
                  <a:lnTo>
                    <a:pt x="13914" y="101752"/>
                  </a:lnTo>
                  <a:lnTo>
                    <a:pt x="10244" y="103563"/>
                  </a:lnTo>
                  <a:lnTo>
                    <a:pt x="6438" y="100998"/>
                  </a:lnTo>
                  <a:lnTo>
                    <a:pt x="3150" y="95281"/>
                  </a:lnTo>
                  <a:lnTo>
                    <a:pt x="941" y="86811"/>
                  </a:lnTo>
                  <a:lnTo>
                    <a:pt x="0" y="75980"/>
                  </a:lnTo>
                  <a:lnTo>
                    <a:pt x="382" y="63589"/>
                  </a:lnTo>
                  <a:lnTo>
                    <a:pt x="2173" y="50715"/>
                  </a:lnTo>
                  <a:lnTo>
                    <a:pt x="5284" y="38024"/>
                  </a:lnTo>
                  <a:lnTo>
                    <a:pt x="9817" y="26246"/>
                  </a:lnTo>
                  <a:lnTo>
                    <a:pt x="16136" y="16323"/>
                  </a:lnTo>
                  <a:lnTo>
                    <a:pt x="24270" y="8591"/>
                  </a:lnTo>
                  <a:lnTo>
                    <a:pt x="33815" y="3197"/>
                  </a:lnTo>
                  <a:lnTo>
                    <a:pt x="44132" y="377"/>
                  </a:lnTo>
                  <a:lnTo>
                    <a:pt x="54762" y="0"/>
                  </a:lnTo>
                  <a:lnTo>
                    <a:pt x="65152" y="1827"/>
                  </a:lnTo>
                  <a:lnTo>
                    <a:pt x="74588" y="5702"/>
                  </a:lnTo>
                  <a:lnTo>
                    <a:pt x="82779" y="11339"/>
                  </a:lnTo>
                  <a:lnTo>
                    <a:pt x="89786" y="18374"/>
                  </a:lnTo>
                  <a:lnTo>
                    <a:pt x="95817" y="26457"/>
                  </a:lnTo>
                  <a:lnTo>
                    <a:pt x="101099" y="35297"/>
                  </a:lnTo>
                  <a:lnTo>
                    <a:pt x="105838" y="44672"/>
                  </a:lnTo>
                  <a:lnTo>
                    <a:pt x="110190" y="54417"/>
                  </a:lnTo>
                  <a:lnTo>
                    <a:pt x="114271" y="64421"/>
                  </a:lnTo>
                  <a:lnTo>
                    <a:pt x="118168" y="74767"/>
                  </a:lnTo>
                  <a:lnTo>
                    <a:pt x="121938" y="85704"/>
                  </a:lnTo>
                  <a:lnTo>
                    <a:pt x="125619" y="97312"/>
                  </a:lnTo>
                  <a:lnTo>
                    <a:pt x="129085" y="109115"/>
                  </a:lnTo>
                  <a:lnTo>
                    <a:pt x="132402" y="121434"/>
                  </a:lnTo>
                  <a:lnTo>
                    <a:pt x="135861" y="136472"/>
                  </a:lnTo>
                  <a:lnTo>
                    <a:pt x="140016" y="158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78278" y="873865"/>
              <a:ext cx="28873" cy="294799"/>
            </a:xfrm>
            <a:custGeom>
              <a:avLst/>
              <a:gdLst/>
              <a:ahLst/>
              <a:cxnLst/>
              <a:rect l="0" t="0" r="0" b="0"/>
              <a:pathLst>
                <a:path w="28873" h="294799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7"/>
                  </a:lnTo>
                  <a:lnTo>
                    <a:pt x="1890" y="87809"/>
                  </a:lnTo>
                  <a:lnTo>
                    <a:pt x="3253" y="104197"/>
                  </a:lnTo>
                  <a:lnTo>
                    <a:pt x="4468" y="120945"/>
                  </a:lnTo>
                  <a:lnTo>
                    <a:pt x="5603" y="137611"/>
                  </a:lnTo>
                  <a:lnTo>
                    <a:pt x="6970" y="153501"/>
                  </a:lnTo>
                  <a:lnTo>
                    <a:pt x="8737" y="168304"/>
                  </a:lnTo>
                  <a:lnTo>
                    <a:pt x="10756" y="182210"/>
                  </a:lnTo>
                  <a:lnTo>
                    <a:pt x="12657" y="195704"/>
                  </a:lnTo>
                  <a:lnTo>
                    <a:pt x="14238" y="209115"/>
                  </a:lnTo>
                  <a:lnTo>
                    <a:pt x="15621" y="222430"/>
                  </a:lnTo>
                  <a:lnTo>
                    <a:pt x="17157" y="235384"/>
                  </a:lnTo>
                  <a:lnTo>
                    <a:pt x="19038" y="247830"/>
                  </a:lnTo>
                  <a:lnTo>
                    <a:pt x="21140" y="259331"/>
                  </a:lnTo>
                  <a:lnTo>
                    <a:pt x="23320" y="270214"/>
                  </a:lnTo>
                  <a:lnTo>
                    <a:pt x="25769" y="281435"/>
                  </a:lnTo>
                  <a:lnTo>
                    <a:pt x="28872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96580" y="915979"/>
              <a:ext cx="305328" cy="73700"/>
            </a:xfrm>
            <a:custGeom>
              <a:avLst/>
              <a:gdLst/>
              <a:ahLst/>
              <a:cxnLst/>
              <a:rect l="0" t="0" r="0" b="0"/>
              <a:pathLst>
                <a:path w="305328" h="73700">
                  <a:moveTo>
                    <a:pt x="305327" y="73699"/>
                  </a:moveTo>
                  <a:lnTo>
                    <a:pt x="296458" y="70833"/>
                  </a:lnTo>
                  <a:lnTo>
                    <a:pt x="287471" y="68691"/>
                  </a:lnTo>
                  <a:lnTo>
                    <a:pt x="277471" y="67083"/>
                  </a:lnTo>
                  <a:lnTo>
                    <a:pt x="266318" y="65730"/>
                  </a:lnTo>
                  <a:lnTo>
                    <a:pt x="253859" y="64233"/>
                  </a:lnTo>
                  <a:lnTo>
                    <a:pt x="240152" y="62382"/>
                  </a:lnTo>
                  <a:lnTo>
                    <a:pt x="225562" y="60142"/>
                  </a:lnTo>
                  <a:lnTo>
                    <a:pt x="210632" y="57561"/>
                  </a:lnTo>
                  <a:lnTo>
                    <a:pt x="195706" y="54712"/>
                  </a:lnTo>
                  <a:lnTo>
                    <a:pt x="180926" y="51663"/>
                  </a:lnTo>
                  <a:lnTo>
                    <a:pt x="166317" y="48470"/>
                  </a:lnTo>
                  <a:lnTo>
                    <a:pt x="151859" y="45177"/>
                  </a:lnTo>
                  <a:lnTo>
                    <a:pt x="137522" y="41814"/>
                  </a:lnTo>
                  <a:lnTo>
                    <a:pt x="123276" y="38403"/>
                  </a:lnTo>
                  <a:lnTo>
                    <a:pt x="109099" y="34960"/>
                  </a:lnTo>
                  <a:lnTo>
                    <a:pt x="95137" y="31495"/>
                  </a:lnTo>
                  <a:lnTo>
                    <a:pt x="81681" y="28016"/>
                  </a:lnTo>
                  <a:lnTo>
                    <a:pt x="68855" y="24526"/>
                  </a:lnTo>
                  <a:lnTo>
                    <a:pt x="56688" y="20989"/>
                  </a:lnTo>
                  <a:lnTo>
                    <a:pt x="43789" y="16873"/>
                  </a:lnTo>
                  <a:lnTo>
                    <a:pt x="26789" y="106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898552" y="1547689"/>
            <a:ext cx="1101863" cy="428595"/>
            <a:chOff x="898552" y="1547689"/>
            <a:chExt cx="1101863" cy="428595"/>
          </a:xfrm>
        </p:grpSpPr>
        <p:sp>
          <p:nvSpPr>
            <p:cNvPr id="125" name="Freeform 124"/>
            <p:cNvSpPr/>
            <p:nvPr/>
          </p:nvSpPr>
          <p:spPr>
            <a:xfrm>
              <a:off x="898552" y="1547689"/>
              <a:ext cx="156283" cy="308575"/>
            </a:xfrm>
            <a:custGeom>
              <a:avLst/>
              <a:gdLst/>
              <a:ahLst/>
              <a:cxnLst/>
              <a:rect l="0" t="0" r="0" b="0"/>
              <a:pathLst>
                <a:path w="156283" h="308575">
                  <a:moveTo>
                    <a:pt x="6898" y="0"/>
                  </a:moveTo>
                  <a:lnTo>
                    <a:pt x="6898" y="14669"/>
                  </a:lnTo>
                  <a:lnTo>
                    <a:pt x="6898" y="28580"/>
                  </a:lnTo>
                  <a:lnTo>
                    <a:pt x="6898" y="43073"/>
                  </a:lnTo>
                  <a:lnTo>
                    <a:pt x="6898" y="58102"/>
                  </a:lnTo>
                  <a:lnTo>
                    <a:pt x="6898" y="73278"/>
                  </a:lnTo>
                  <a:lnTo>
                    <a:pt x="6898" y="88350"/>
                  </a:lnTo>
                  <a:lnTo>
                    <a:pt x="6898" y="103387"/>
                  </a:lnTo>
                  <a:lnTo>
                    <a:pt x="6898" y="118695"/>
                  </a:lnTo>
                  <a:lnTo>
                    <a:pt x="6898" y="134432"/>
                  </a:lnTo>
                  <a:lnTo>
                    <a:pt x="6898" y="150440"/>
                  </a:lnTo>
                  <a:lnTo>
                    <a:pt x="6898" y="166346"/>
                  </a:lnTo>
                  <a:lnTo>
                    <a:pt x="6894" y="181934"/>
                  </a:lnTo>
                  <a:lnTo>
                    <a:pt x="6721" y="196995"/>
                  </a:lnTo>
                  <a:lnTo>
                    <a:pt x="6073" y="211262"/>
                  </a:lnTo>
                  <a:lnTo>
                    <a:pt x="4817" y="224605"/>
                  </a:lnTo>
                  <a:lnTo>
                    <a:pt x="2913" y="234761"/>
                  </a:lnTo>
                  <a:lnTo>
                    <a:pt x="957" y="238745"/>
                  </a:lnTo>
                  <a:lnTo>
                    <a:pt x="0" y="237415"/>
                  </a:lnTo>
                  <a:lnTo>
                    <a:pt x="212" y="232558"/>
                  </a:lnTo>
                  <a:lnTo>
                    <a:pt x="1387" y="225531"/>
                  </a:lnTo>
                  <a:lnTo>
                    <a:pt x="3280" y="217187"/>
                  </a:lnTo>
                  <a:lnTo>
                    <a:pt x="5688" y="208042"/>
                  </a:lnTo>
                  <a:lnTo>
                    <a:pt x="8619" y="198568"/>
                  </a:lnTo>
                  <a:lnTo>
                    <a:pt x="12268" y="189256"/>
                  </a:lnTo>
                  <a:lnTo>
                    <a:pt x="16699" y="180356"/>
                  </a:lnTo>
                  <a:lnTo>
                    <a:pt x="22150" y="172067"/>
                  </a:lnTo>
                  <a:lnTo>
                    <a:pt x="29099" y="164642"/>
                  </a:lnTo>
                  <a:lnTo>
                    <a:pt x="37668" y="158142"/>
                  </a:lnTo>
                  <a:lnTo>
                    <a:pt x="47678" y="152945"/>
                  </a:lnTo>
                  <a:lnTo>
                    <a:pt x="58839" y="149808"/>
                  </a:lnTo>
                  <a:lnTo>
                    <a:pt x="70855" y="148960"/>
                  </a:lnTo>
                  <a:lnTo>
                    <a:pt x="83158" y="150170"/>
                  </a:lnTo>
                  <a:lnTo>
                    <a:pt x="94950" y="153033"/>
                  </a:lnTo>
                  <a:lnTo>
                    <a:pt x="105833" y="157146"/>
                  </a:lnTo>
                  <a:lnTo>
                    <a:pt x="115612" y="162327"/>
                  </a:lnTo>
                  <a:lnTo>
                    <a:pt x="124116" y="168620"/>
                  </a:lnTo>
                  <a:lnTo>
                    <a:pt x="131392" y="175959"/>
                  </a:lnTo>
                  <a:lnTo>
                    <a:pt x="137636" y="184173"/>
                  </a:lnTo>
                  <a:lnTo>
                    <a:pt x="143080" y="193065"/>
                  </a:lnTo>
                  <a:lnTo>
                    <a:pt x="147926" y="202455"/>
                  </a:lnTo>
                  <a:lnTo>
                    <a:pt x="152014" y="212201"/>
                  </a:lnTo>
                  <a:lnTo>
                    <a:pt x="154857" y="222197"/>
                  </a:lnTo>
                  <a:lnTo>
                    <a:pt x="156282" y="232360"/>
                  </a:lnTo>
                  <a:lnTo>
                    <a:pt x="156255" y="242473"/>
                  </a:lnTo>
                  <a:lnTo>
                    <a:pt x="154716" y="252189"/>
                  </a:lnTo>
                  <a:lnTo>
                    <a:pt x="151781" y="261355"/>
                  </a:lnTo>
                  <a:lnTo>
                    <a:pt x="147370" y="269984"/>
                  </a:lnTo>
                  <a:lnTo>
                    <a:pt x="141135" y="278167"/>
                  </a:lnTo>
                  <a:lnTo>
                    <a:pt x="133053" y="285998"/>
                  </a:lnTo>
                  <a:lnTo>
                    <a:pt x="123372" y="293240"/>
                  </a:lnTo>
                  <a:lnTo>
                    <a:pt x="112433" y="299353"/>
                  </a:lnTo>
                  <a:lnTo>
                    <a:pt x="100562" y="304122"/>
                  </a:lnTo>
                  <a:lnTo>
                    <a:pt x="88186" y="307324"/>
                  </a:lnTo>
                  <a:lnTo>
                    <a:pt x="75813" y="308574"/>
                  </a:lnTo>
                  <a:lnTo>
                    <a:pt x="63731" y="307861"/>
                  </a:lnTo>
                  <a:lnTo>
                    <a:pt x="52463" y="305576"/>
                  </a:lnTo>
                  <a:lnTo>
                    <a:pt x="41754" y="302003"/>
                  </a:lnTo>
                  <a:lnTo>
                    <a:pt x="30668" y="295714"/>
                  </a:lnTo>
                  <a:lnTo>
                    <a:pt x="17427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72709" y="1655158"/>
              <a:ext cx="127540" cy="174882"/>
            </a:xfrm>
            <a:custGeom>
              <a:avLst/>
              <a:gdLst/>
              <a:ahLst/>
              <a:cxnLst/>
              <a:rect l="0" t="0" r="0" b="0"/>
              <a:pathLst>
                <a:path w="127540" h="174882">
                  <a:moveTo>
                    <a:pt x="11726" y="92572"/>
                  </a:moveTo>
                  <a:lnTo>
                    <a:pt x="23461" y="92572"/>
                  </a:lnTo>
                  <a:lnTo>
                    <a:pt x="34590" y="92572"/>
                  </a:lnTo>
                  <a:lnTo>
                    <a:pt x="46179" y="92563"/>
                  </a:lnTo>
                  <a:lnTo>
                    <a:pt x="57995" y="92217"/>
                  </a:lnTo>
                  <a:lnTo>
                    <a:pt x="69358" y="90921"/>
                  </a:lnTo>
                  <a:lnTo>
                    <a:pt x="79907" y="88414"/>
                  </a:lnTo>
                  <a:lnTo>
                    <a:pt x="89608" y="84763"/>
                  </a:lnTo>
                  <a:lnTo>
                    <a:pt x="98580" y="80170"/>
                  </a:lnTo>
                  <a:lnTo>
                    <a:pt x="106970" y="74849"/>
                  </a:lnTo>
                  <a:lnTo>
                    <a:pt x="114434" y="68667"/>
                  </a:lnTo>
                  <a:lnTo>
                    <a:pt x="120170" y="61161"/>
                  </a:lnTo>
                  <a:lnTo>
                    <a:pt x="123876" y="52196"/>
                  </a:lnTo>
                  <a:lnTo>
                    <a:pt x="125551" y="42244"/>
                  </a:lnTo>
                  <a:lnTo>
                    <a:pt x="125239" y="32179"/>
                  </a:lnTo>
                  <a:lnTo>
                    <a:pt x="123171" y="22537"/>
                  </a:lnTo>
                  <a:lnTo>
                    <a:pt x="119529" y="13964"/>
                  </a:lnTo>
                  <a:lnTo>
                    <a:pt x="114352" y="7350"/>
                  </a:lnTo>
                  <a:lnTo>
                    <a:pt x="107801" y="2984"/>
                  </a:lnTo>
                  <a:lnTo>
                    <a:pt x="100135" y="666"/>
                  </a:lnTo>
                  <a:lnTo>
                    <a:pt x="91619" y="0"/>
                  </a:lnTo>
                  <a:lnTo>
                    <a:pt x="82489" y="591"/>
                  </a:lnTo>
                  <a:lnTo>
                    <a:pt x="73089" y="2423"/>
                  </a:lnTo>
                  <a:lnTo>
                    <a:pt x="63858" y="5846"/>
                  </a:lnTo>
                  <a:lnTo>
                    <a:pt x="55022" y="10922"/>
                  </a:lnTo>
                  <a:lnTo>
                    <a:pt x="46615" y="17448"/>
                  </a:lnTo>
                  <a:lnTo>
                    <a:pt x="38582" y="25123"/>
                  </a:lnTo>
                  <a:lnTo>
                    <a:pt x="30847" y="33657"/>
                  </a:lnTo>
                  <a:lnTo>
                    <a:pt x="23499" y="42811"/>
                  </a:lnTo>
                  <a:lnTo>
                    <a:pt x="16783" y="52401"/>
                  </a:lnTo>
                  <a:lnTo>
                    <a:pt x="10791" y="62292"/>
                  </a:lnTo>
                  <a:lnTo>
                    <a:pt x="5783" y="72391"/>
                  </a:lnTo>
                  <a:lnTo>
                    <a:pt x="2250" y="82630"/>
                  </a:lnTo>
                  <a:lnTo>
                    <a:pt x="326" y="92964"/>
                  </a:lnTo>
                  <a:lnTo>
                    <a:pt x="0" y="103363"/>
                  </a:lnTo>
                  <a:lnTo>
                    <a:pt x="1294" y="113804"/>
                  </a:lnTo>
                  <a:lnTo>
                    <a:pt x="4062" y="124270"/>
                  </a:lnTo>
                  <a:lnTo>
                    <a:pt x="8360" y="134587"/>
                  </a:lnTo>
                  <a:lnTo>
                    <a:pt x="14517" y="144441"/>
                  </a:lnTo>
                  <a:lnTo>
                    <a:pt x="22547" y="153685"/>
                  </a:lnTo>
                  <a:lnTo>
                    <a:pt x="32193" y="161858"/>
                  </a:lnTo>
                  <a:lnTo>
                    <a:pt x="43108" y="168137"/>
                  </a:lnTo>
                  <a:lnTo>
                    <a:pt x="54959" y="172245"/>
                  </a:lnTo>
                  <a:lnTo>
                    <a:pt x="67256" y="174346"/>
                  </a:lnTo>
                  <a:lnTo>
                    <a:pt x="80770" y="174881"/>
                  </a:lnTo>
                  <a:lnTo>
                    <a:pt x="98919" y="172778"/>
                  </a:lnTo>
                  <a:lnTo>
                    <a:pt x="127539" y="1662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189720" y="1656038"/>
              <a:ext cx="212235" cy="320246"/>
            </a:xfrm>
            <a:custGeom>
              <a:avLst/>
              <a:gdLst/>
              <a:ahLst/>
              <a:cxnLst/>
              <a:rect l="0" t="0" r="0" b="0"/>
              <a:pathLst>
                <a:path w="212235" h="320246">
                  <a:moveTo>
                    <a:pt x="136870" y="102221"/>
                  </a:moveTo>
                  <a:lnTo>
                    <a:pt x="142738" y="93486"/>
                  </a:lnTo>
                  <a:lnTo>
                    <a:pt x="148302" y="85780"/>
                  </a:lnTo>
                  <a:lnTo>
                    <a:pt x="154088" y="78368"/>
                  </a:lnTo>
                  <a:lnTo>
                    <a:pt x="159650" y="70762"/>
                  </a:lnTo>
                  <a:lnTo>
                    <a:pt x="164035" y="62286"/>
                  </a:lnTo>
                  <a:lnTo>
                    <a:pt x="166799" y="52664"/>
                  </a:lnTo>
                  <a:lnTo>
                    <a:pt x="167825" y="42268"/>
                  </a:lnTo>
                  <a:lnTo>
                    <a:pt x="167070" y="31905"/>
                  </a:lnTo>
                  <a:lnTo>
                    <a:pt x="164702" y="22062"/>
                  </a:lnTo>
                  <a:lnTo>
                    <a:pt x="160858" y="13355"/>
                  </a:lnTo>
                  <a:lnTo>
                    <a:pt x="155545" y="6651"/>
                  </a:lnTo>
                  <a:lnTo>
                    <a:pt x="148907" y="2230"/>
                  </a:lnTo>
                  <a:lnTo>
                    <a:pt x="141352" y="44"/>
                  </a:lnTo>
                  <a:lnTo>
                    <a:pt x="133444" y="0"/>
                  </a:lnTo>
                  <a:lnTo>
                    <a:pt x="125535" y="1817"/>
                  </a:lnTo>
                  <a:lnTo>
                    <a:pt x="117769" y="5117"/>
                  </a:lnTo>
                  <a:lnTo>
                    <a:pt x="110174" y="9532"/>
                  </a:lnTo>
                  <a:lnTo>
                    <a:pt x="102738" y="14756"/>
                  </a:lnTo>
                  <a:lnTo>
                    <a:pt x="95591" y="20719"/>
                  </a:lnTo>
                  <a:lnTo>
                    <a:pt x="89010" y="27551"/>
                  </a:lnTo>
                  <a:lnTo>
                    <a:pt x="83104" y="35264"/>
                  </a:lnTo>
                  <a:lnTo>
                    <a:pt x="77985" y="43902"/>
                  </a:lnTo>
                  <a:lnTo>
                    <a:pt x="73844" y="53610"/>
                  </a:lnTo>
                  <a:lnTo>
                    <a:pt x="70698" y="64359"/>
                  </a:lnTo>
                  <a:lnTo>
                    <a:pt x="68738" y="75662"/>
                  </a:lnTo>
                  <a:lnTo>
                    <a:pt x="68397" y="86709"/>
                  </a:lnTo>
                  <a:lnTo>
                    <a:pt x="69765" y="97055"/>
                  </a:lnTo>
                  <a:lnTo>
                    <a:pt x="72803" y="106458"/>
                  </a:lnTo>
                  <a:lnTo>
                    <a:pt x="77507" y="114702"/>
                  </a:lnTo>
                  <a:lnTo>
                    <a:pt x="83704" y="121786"/>
                  </a:lnTo>
                  <a:lnTo>
                    <a:pt x="90948" y="127390"/>
                  </a:lnTo>
                  <a:lnTo>
                    <a:pt x="98640" y="130807"/>
                  </a:lnTo>
                  <a:lnTo>
                    <a:pt x="106400" y="131843"/>
                  </a:lnTo>
                  <a:lnTo>
                    <a:pt x="114065" y="130590"/>
                  </a:lnTo>
                  <a:lnTo>
                    <a:pt x="121592" y="127167"/>
                  </a:lnTo>
                  <a:lnTo>
                    <a:pt x="128983" y="121865"/>
                  </a:lnTo>
                  <a:lnTo>
                    <a:pt x="136098" y="115070"/>
                  </a:lnTo>
                  <a:lnTo>
                    <a:pt x="142658" y="107156"/>
                  </a:lnTo>
                  <a:lnTo>
                    <a:pt x="148570" y="98489"/>
                  </a:lnTo>
                  <a:lnTo>
                    <a:pt x="154416" y="91347"/>
                  </a:lnTo>
                  <a:lnTo>
                    <a:pt x="160416" y="89088"/>
                  </a:lnTo>
                  <a:lnTo>
                    <a:pt x="165737" y="92120"/>
                  </a:lnTo>
                  <a:lnTo>
                    <a:pt x="170359" y="99452"/>
                  </a:lnTo>
                  <a:lnTo>
                    <a:pt x="174523" y="109945"/>
                  </a:lnTo>
                  <a:lnTo>
                    <a:pt x="178584" y="122508"/>
                  </a:lnTo>
                  <a:lnTo>
                    <a:pt x="182964" y="136146"/>
                  </a:lnTo>
                  <a:lnTo>
                    <a:pt x="187856" y="150245"/>
                  </a:lnTo>
                  <a:lnTo>
                    <a:pt x="193099" y="164660"/>
                  </a:lnTo>
                  <a:lnTo>
                    <a:pt x="198307" y="179567"/>
                  </a:lnTo>
                  <a:lnTo>
                    <a:pt x="203242" y="195043"/>
                  </a:lnTo>
                  <a:lnTo>
                    <a:pt x="207519" y="210880"/>
                  </a:lnTo>
                  <a:lnTo>
                    <a:pt x="210553" y="226674"/>
                  </a:lnTo>
                  <a:lnTo>
                    <a:pt x="212138" y="242182"/>
                  </a:lnTo>
                  <a:lnTo>
                    <a:pt x="212234" y="257021"/>
                  </a:lnTo>
                  <a:lnTo>
                    <a:pt x="210786" y="270607"/>
                  </a:lnTo>
                  <a:lnTo>
                    <a:pt x="207914" y="282733"/>
                  </a:lnTo>
                  <a:lnTo>
                    <a:pt x="203547" y="293197"/>
                  </a:lnTo>
                  <a:lnTo>
                    <a:pt x="197344" y="301636"/>
                  </a:lnTo>
                  <a:lnTo>
                    <a:pt x="189277" y="308055"/>
                  </a:lnTo>
                  <a:lnTo>
                    <a:pt x="179438" y="312740"/>
                  </a:lnTo>
                  <a:lnTo>
                    <a:pt x="167861" y="316067"/>
                  </a:lnTo>
                  <a:lnTo>
                    <a:pt x="154743" y="318381"/>
                  </a:lnTo>
                  <a:lnTo>
                    <a:pt x="140546" y="319804"/>
                  </a:lnTo>
                  <a:lnTo>
                    <a:pt x="125879" y="320245"/>
                  </a:lnTo>
                  <a:lnTo>
                    <a:pt x="111129" y="319734"/>
                  </a:lnTo>
                  <a:lnTo>
                    <a:pt x="96465" y="318579"/>
                  </a:lnTo>
                  <a:lnTo>
                    <a:pt x="81932" y="317266"/>
                  </a:lnTo>
                  <a:lnTo>
                    <a:pt x="67541" y="316087"/>
                  </a:lnTo>
                  <a:lnTo>
                    <a:pt x="53679" y="315143"/>
                  </a:lnTo>
                  <a:lnTo>
                    <a:pt x="39663" y="314332"/>
                  </a:lnTo>
                  <a:lnTo>
                    <a:pt x="23145" y="313589"/>
                  </a:lnTo>
                  <a:lnTo>
                    <a:pt x="0" y="3127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442404" y="170561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1"/>
                  </a:lnTo>
                  <a:lnTo>
                    <a:pt x="3735" y="81500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31875" y="16108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16103" y="1605080"/>
              <a:ext cx="168457" cy="143293"/>
            </a:xfrm>
            <a:custGeom>
              <a:avLst/>
              <a:gdLst/>
              <a:ahLst/>
              <a:cxnLst/>
              <a:rect l="0" t="0" r="0" b="0"/>
              <a:pathLst>
                <a:path w="168457" h="143293">
                  <a:moveTo>
                    <a:pt x="0" y="58422"/>
                  </a:moveTo>
                  <a:lnTo>
                    <a:pt x="5801" y="64424"/>
                  </a:lnTo>
                  <a:lnTo>
                    <a:pt x="10725" y="71269"/>
                  </a:lnTo>
                  <a:lnTo>
                    <a:pt x="15232" y="79652"/>
                  </a:lnTo>
                  <a:lnTo>
                    <a:pt x="19626" y="89106"/>
                  </a:lnTo>
                  <a:lnTo>
                    <a:pt x="24288" y="98772"/>
                  </a:lnTo>
                  <a:lnTo>
                    <a:pt x="29398" y="108132"/>
                  </a:lnTo>
                  <a:lnTo>
                    <a:pt x="34803" y="117177"/>
                  </a:lnTo>
                  <a:lnTo>
                    <a:pt x="40127" y="126229"/>
                  </a:lnTo>
                  <a:lnTo>
                    <a:pt x="45116" y="135426"/>
                  </a:lnTo>
                  <a:lnTo>
                    <a:pt x="48469" y="142271"/>
                  </a:lnTo>
                  <a:lnTo>
                    <a:pt x="48903" y="143292"/>
                  </a:lnTo>
                  <a:lnTo>
                    <a:pt x="47385" y="138928"/>
                  </a:lnTo>
                  <a:lnTo>
                    <a:pt x="44842" y="130514"/>
                  </a:lnTo>
                  <a:lnTo>
                    <a:pt x="41957" y="119381"/>
                  </a:lnTo>
                  <a:lnTo>
                    <a:pt x="39301" y="106717"/>
                  </a:lnTo>
                  <a:lnTo>
                    <a:pt x="37134" y="93283"/>
                  </a:lnTo>
                  <a:lnTo>
                    <a:pt x="35486" y="79485"/>
                  </a:lnTo>
                  <a:lnTo>
                    <a:pt x="34286" y="65525"/>
                  </a:lnTo>
                  <a:lnTo>
                    <a:pt x="33453" y="51512"/>
                  </a:lnTo>
                  <a:lnTo>
                    <a:pt x="33552" y="37980"/>
                  </a:lnTo>
                  <a:lnTo>
                    <a:pt x="35738" y="25869"/>
                  </a:lnTo>
                  <a:lnTo>
                    <a:pt x="40469" y="15588"/>
                  </a:lnTo>
                  <a:lnTo>
                    <a:pt x="47411" y="7531"/>
                  </a:lnTo>
                  <a:lnTo>
                    <a:pt x="55822" y="2317"/>
                  </a:lnTo>
                  <a:lnTo>
                    <a:pt x="65103" y="0"/>
                  </a:lnTo>
                  <a:lnTo>
                    <a:pt x="74721" y="188"/>
                  </a:lnTo>
                  <a:lnTo>
                    <a:pt x="84155" y="2349"/>
                  </a:lnTo>
                  <a:lnTo>
                    <a:pt x="93157" y="5984"/>
                  </a:lnTo>
                  <a:lnTo>
                    <a:pt x="101689" y="10842"/>
                  </a:lnTo>
                  <a:lnTo>
                    <a:pt x="109813" y="16916"/>
                  </a:lnTo>
                  <a:lnTo>
                    <a:pt x="117616" y="24109"/>
                  </a:lnTo>
                  <a:lnTo>
                    <a:pt x="125181" y="32225"/>
                  </a:lnTo>
                  <a:lnTo>
                    <a:pt x="132576" y="41050"/>
                  </a:lnTo>
                  <a:lnTo>
                    <a:pt x="139842" y="50401"/>
                  </a:lnTo>
                  <a:lnTo>
                    <a:pt x="146689" y="60290"/>
                  </a:lnTo>
                  <a:lnTo>
                    <a:pt x="152529" y="70915"/>
                  </a:lnTo>
                  <a:lnTo>
                    <a:pt x="157120" y="82300"/>
                  </a:lnTo>
                  <a:lnTo>
                    <a:pt x="160548" y="93553"/>
                  </a:lnTo>
                  <a:lnTo>
                    <a:pt x="163385" y="103956"/>
                  </a:lnTo>
                  <a:lnTo>
                    <a:pt x="165879" y="113304"/>
                  </a:lnTo>
                  <a:lnTo>
                    <a:pt x="168456" y="121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43685" y="1568746"/>
              <a:ext cx="148065" cy="200042"/>
            </a:xfrm>
            <a:custGeom>
              <a:avLst/>
              <a:gdLst/>
              <a:ahLst/>
              <a:cxnLst/>
              <a:rect l="0" t="0" r="0" b="0"/>
              <a:pathLst>
                <a:path w="148065" h="200042">
                  <a:moveTo>
                    <a:pt x="130387" y="0"/>
                  </a:moveTo>
                  <a:lnTo>
                    <a:pt x="121586" y="2934"/>
                  </a:lnTo>
                  <a:lnTo>
                    <a:pt x="113239" y="5716"/>
                  </a:lnTo>
                  <a:lnTo>
                    <a:pt x="104540" y="8615"/>
                  </a:lnTo>
                  <a:lnTo>
                    <a:pt x="95420" y="11656"/>
                  </a:lnTo>
                  <a:lnTo>
                    <a:pt x="85925" y="14821"/>
                  </a:lnTo>
                  <a:lnTo>
                    <a:pt x="76132" y="18085"/>
                  </a:lnTo>
                  <a:lnTo>
                    <a:pt x="66119" y="21423"/>
                  </a:lnTo>
                  <a:lnTo>
                    <a:pt x="55945" y="24814"/>
                  </a:lnTo>
                  <a:lnTo>
                    <a:pt x="45663" y="28247"/>
                  </a:lnTo>
                  <a:lnTo>
                    <a:pt x="35472" y="31875"/>
                  </a:lnTo>
                  <a:lnTo>
                    <a:pt x="25702" y="35996"/>
                  </a:lnTo>
                  <a:lnTo>
                    <a:pt x="16520" y="40733"/>
                  </a:lnTo>
                  <a:lnTo>
                    <a:pt x="8558" y="46052"/>
                  </a:lnTo>
                  <a:lnTo>
                    <a:pt x="2953" y="51847"/>
                  </a:lnTo>
                  <a:lnTo>
                    <a:pt x="120" y="58000"/>
                  </a:lnTo>
                  <a:lnTo>
                    <a:pt x="0" y="64250"/>
                  </a:lnTo>
                  <a:lnTo>
                    <a:pt x="2421" y="70212"/>
                  </a:lnTo>
                  <a:lnTo>
                    <a:pt x="7015" y="75696"/>
                  </a:lnTo>
                  <a:lnTo>
                    <a:pt x="13486" y="80529"/>
                  </a:lnTo>
                  <a:lnTo>
                    <a:pt x="21707" y="84477"/>
                  </a:lnTo>
                  <a:lnTo>
                    <a:pt x="31451" y="87502"/>
                  </a:lnTo>
                  <a:lnTo>
                    <a:pt x="42414" y="89720"/>
                  </a:lnTo>
                  <a:lnTo>
                    <a:pt x="54295" y="91300"/>
                  </a:lnTo>
                  <a:lnTo>
                    <a:pt x="66838" y="92412"/>
                  </a:lnTo>
                  <a:lnTo>
                    <a:pt x="79683" y="93518"/>
                  </a:lnTo>
                  <a:lnTo>
                    <a:pt x="92380" y="95334"/>
                  </a:lnTo>
                  <a:lnTo>
                    <a:pt x="104688" y="98197"/>
                  </a:lnTo>
                  <a:lnTo>
                    <a:pt x="116239" y="102259"/>
                  </a:lnTo>
                  <a:lnTo>
                    <a:pt x="126472" y="107660"/>
                  </a:lnTo>
                  <a:lnTo>
                    <a:pt x="135192" y="114328"/>
                  </a:lnTo>
                  <a:lnTo>
                    <a:pt x="142047" y="121889"/>
                  </a:lnTo>
                  <a:lnTo>
                    <a:pt x="146379" y="129794"/>
                  </a:lnTo>
                  <a:lnTo>
                    <a:pt x="148064" y="137693"/>
                  </a:lnTo>
                  <a:lnTo>
                    <a:pt x="147265" y="145281"/>
                  </a:lnTo>
                  <a:lnTo>
                    <a:pt x="144153" y="152223"/>
                  </a:lnTo>
                  <a:lnTo>
                    <a:pt x="139059" y="158412"/>
                  </a:lnTo>
                  <a:lnTo>
                    <a:pt x="132236" y="164077"/>
                  </a:lnTo>
                  <a:lnTo>
                    <a:pt x="123770" y="169656"/>
                  </a:lnTo>
                  <a:lnTo>
                    <a:pt x="113858" y="175406"/>
                  </a:lnTo>
                  <a:lnTo>
                    <a:pt x="102781" y="181085"/>
                  </a:lnTo>
                  <a:lnTo>
                    <a:pt x="90823" y="186066"/>
                  </a:lnTo>
                  <a:lnTo>
                    <a:pt x="78242" y="190045"/>
                  </a:lnTo>
                  <a:lnTo>
                    <a:pt x="65833" y="193044"/>
                  </a:lnTo>
                  <a:lnTo>
                    <a:pt x="53712" y="195540"/>
                  </a:lnTo>
                  <a:lnTo>
                    <a:pt x="40817" y="197747"/>
                  </a:lnTo>
                  <a:lnTo>
                    <a:pt x="25102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000414" y="1737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45013" y="2737409"/>
            <a:ext cx="1429019" cy="642239"/>
            <a:chOff x="245013" y="2737409"/>
            <a:chExt cx="1429019" cy="642239"/>
          </a:xfrm>
        </p:grpSpPr>
        <p:sp>
          <p:nvSpPr>
            <p:cNvPr id="134" name="Freeform 133"/>
            <p:cNvSpPr/>
            <p:nvPr/>
          </p:nvSpPr>
          <p:spPr>
            <a:xfrm>
              <a:off x="245013" y="2737409"/>
              <a:ext cx="197184" cy="472988"/>
            </a:xfrm>
            <a:custGeom>
              <a:avLst/>
              <a:gdLst/>
              <a:ahLst/>
              <a:cxnLst/>
              <a:rect l="0" t="0" r="0" b="0"/>
              <a:pathLst>
                <a:path w="197184" h="472988">
                  <a:moveTo>
                    <a:pt x="18199" y="157927"/>
                  </a:moveTo>
                  <a:lnTo>
                    <a:pt x="15332" y="169730"/>
                  </a:lnTo>
                  <a:lnTo>
                    <a:pt x="13190" y="181499"/>
                  </a:lnTo>
                  <a:lnTo>
                    <a:pt x="11587" y="194398"/>
                  </a:lnTo>
                  <a:lnTo>
                    <a:pt x="10407" y="208592"/>
                  </a:lnTo>
                  <a:lnTo>
                    <a:pt x="9558" y="224217"/>
                  </a:lnTo>
                  <a:lnTo>
                    <a:pt x="8965" y="241179"/>
                  </a:lnTo>
                  <a:lnTo>
                    <a:pt x="8724" y="258761"/>
                  </a:lnTo>
                  <a:lnTo>
                    <a:pt x="9088" y="275785"/>
                  </a:lnTo>
                  <a:lnTo>
                    <a:pt x="10143" y="291637"/>
                  </a:lnTo>
                  <a:lnTo>
                    <a:pt x="11665" y="306394"/>
                  </a:lnTo>
                  <a:lnTo>
                    <a:pt x="13225" y="320532"/>
                  </a:lnTo>
                  <a:lnTo>
                    <a:pt x="14568" y="334420"/>
                  </a:lnTo>
                  <a:lnTo>
                    <a:pt x="15621" y="348410"/>
                  </a:lnTo>
                  <a:lnTo>
                    <a:pt x="16403" y="362891"/>
                  </a:lnTo>
                  <a:lnTo>
                    <a:pt x="16968" y="378006"/>
                  </a:lnTo>
                  <a:lnTo>
                    <a:pt x="17534" y="393398"/>
                  </a:lnTo>
                  <a:lnTo>
                    <a:pt x="18453" y="408345"/>
                  </a:lnTo>
                  <a:lnTo>
                    <a:pt x="19888" y="422473"/>
                  </a:lnTo>
                  <a:lnTo>
                    <a:pt x="21667" y="435906"/>
                  </a:lnTo>
                  <a:lnTo>
                    <a:pt x="23400" y="449074"/>
                  </a:lnTo>
                  <a:lnTo>
                    <a:pt x="24835" y="462161"/>
                  </a:lnTo>
                  <a:lnTo>
                    <a:pt x="25039" y="471612"/>
                  </a:lnTo>
                  <a:lnTo>
                    <a:pt x="23652" y="472987"/>
                  </a:lnTo>
                  <a:lnTo>
                    <a:pt x="22099" y="467853"/>
                  </a:lnTo>
                  <a:lnTo>
                    <a:pt x="20883" y="458549"/>
                  </a:lnTo>
                  <a:lnTo>
                    <a:pt x="20018" y="446912"/>
                  </a:lnTo>
                  <a:lnTo>
                    <a:pt x="19420" y="434059"/>
                  </a:lnTo>
                  <a:lnTo>
                    <a:pt x="18844" y="420430"/>
                  </a:lnTo>
                  <a:lnTo>
                    <a:pt x="17924" y="406025"/>
                  </a:lnTo>
                  <a:lnTo>
                    <a:pt x="16493" y="390869"/>
                  </a:lnTo>
                  <a:lnTo>
                    <a:pt x="14718" y="375070"/>
                  </a:lnTo>
                  <a:lnTo>
                    <a:pt x="12988" y="358765"/>
                  </a:lnTo>
                  <a:lnTo>
                    <a:pt x="11526" y="342089"/>
                  </a:lnTo>
                  <a:lnTo>
                    <a:pt x="10224" y="325311"/>
                  </a:lnTo>
                  <a:lnTo>
                    <a:pt x="8743" y="308819"/>
                  </a:lnTo>
                  <a:lnTo>
                    <a:pt x="6900" y="292801"/>
                  </a:lnTo>
                  <a:lnTo>
                    <a:pt x="4832" y="277266"/>
                  </a:lnTo>
                  <a:lnTo>
                    <a:pt x="2897" y="262141"/>
                  </a:lnTo>
                  <a:lnTo>
                    <a:pt x="1303" y="247338"/>
                  </a:lnTo>
                  <a:lnTo>
                    <a:pt x="250" y="232938"/>
                  </a:lnTo>
                  <a:lnTo>
                    <a:pt x="0" y="219181"/>
                  </a:lnTo>
                  <a:lnTo>
                    <a:pt x="624" y="206150"/>
                  </a:lnTo>
                  <a:lnTo>
                    <a:pt x="2350" y="193941"/>
                  </a:lnTo>
                  <a:lnTo>
                    <a:pt x="5636" y="182734"/>
                  </a:lnTo>
                  <a:lnTo>
                    <a:pt x="10585" y="172529"/>
                  </a:lnTo>
                  <a:lnTo>
                    <a:pt x="16840" y="163183"/>
                  </a:lnTo>
                  <a:lnTo>
                    <a:pt x="23793" y="154511"/>
                  </a:lnTo>
                  <a:lnTo>
                    <a:pt x="31021" y="146340"/>
                  </a:lnTo>
                  <a:lnTo>
                    <a:pt x="38313" y="138528"/>
                  </a:lnTo>
                  <a:lnTo>
                    <a:pt x="45580" y="130969"/>
                  </a:lnTo>
                  <a:lnTo>
                    <a:pt x="52803" y="123578"/>
                  </a:lnTo>
                  <a:lnTo>
                    <a:pt x="60144" y="116139"/>
                  </a:lnTo>
                  <a:lnTo>
                    <a:pt x="67919" y="108306"/>
                  </a:lnTo>
                  <a:lnTo>
                    <a:pt x="76267" y="99926"/>
                  </a:lnTo>
                  <a:lnTo>
                    <a:pt x="85164" y="91180"/>
                  </a:lnTo>
                  <a:lnTo>
                    <a:pt x="94515" y="82463"/>
                  </a:lnTo>
                  <a:lnTo>
                    <a:pt x="104215" y="74007"/>
                  </a:lnTo>
                  <a:lnTo>
                    <a:pt x="114169" y="65873"/>
                  </a:lnTo>
                  <a:lnTo>
                    <a:pt x="124303" y="58031"/>
                  </a:lnTo>
                  <a:lnTo>
                    <a:pt x="134559" y="50424"/>
                  </a:lnTo>
                  <a:lnTo>
                    <a:pt x="144734" y="42994"/>
                  </a:lnTo>
                  <a:lnTo>
                    <a:pt x="154492" y="35691"/>
                  </a:lnTo>
                  <a:lnTo>
                    <a:pt x="163676" y="28487"/>
                  </a:lnTo>
                  <a:lnTo>
                    <a:pt x="172006" y="21657"/>
                  </a:lnTo>
                  <a:lnTo>
                    <a:pt x="179811" y="15104"/>
                  </a:lnTo>
                  <a:lnTo>
                    <a:pt x="187775" y="8251"/>
                  </a:lnTo>
                  <a:lnTo>
                    <a:pt x="197183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52683" y="3042735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7013" y="3001"/>
                  </a:lnTo>
                  <a:lnTo>
                    <a:pt x="98666" y="6424"/>
                  </a:lnTo>
                  <a:lnTo>
                    <a:pt x="89967" y="10620"/>
                  </a:lnTo>
                  <a:lnTo>
                    <a:pt x="80846" y="15520"/>
                  </a:lnTo>
                  <a:lnTo>
                    <a:pt x="71351" y="21001"/>
                  </a:lnTo>
                  <a:lnTo>
                    <a:pt x="61564" y="26923"/>
                  </a:lnTo>
                  <a:lnTo>
                    <a:pt x="51629" y="32862"/>
                  </a:lnTo>
                  <a:lnTo>
                    <a:pt x="40563" y="38707"/>
                  </a:lnTo>
                  <a:lnTo>
                    <a:pt x="25158" y="449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9307" y="3084849"/>
              <a:ext cx="118087" cy="109558"/>
            </a:xfrm>
            <a:custGeom>
              <a:avLst/>
              <a:gdLst/>
              <a:ahLst/>
              <a:cxnLst/>
              <a:rect l="0" t="0" r="0" b="0"/>
              <a:pathLst>
                <a:path w="118087" h="109558">
                  <a:moveTo>
                    <a:pt x="92889" y="10529"/>
                  </a:moveTo>
                  <a:lnTo>
                    <a:pt x="84021" y="7729"/>
                  </a:lnTo>
                  <a:lnTo>
                    <a:pt x="75034" y="6227"/>
                  </a:lnTo>
                  <a:lnTo>
                    <a:pt x="65048" y="5925"/>
                  </a:lnTo>
                  <a:lnTo>
                    <a:pt x="54413" y="6777"/>
                  </a:lnTo>
                  <a:lnTo>
                    <a:pt x="43898" y="8894"/>
                  </a:lnTo>
                  <a:lnTo>
                    <a:pt x="33951" y="12220"/>
                  </a:lnTo>
                  <a:lnTo>
                    <a:pt x="24837" y="16728"/>
                  </a:lnTo>
                  <a:lnTo>
                    <a:pt x="16797" y="22496"/>
                  </a:lnTo>
                  <a:lnTo>
                    <a:pt x="9854" y="29447"/>
                  </a:lnTo>
                  <a:lnTo>
                    <a:pt x="4347" y="37384"/>
                  </a:lnTo>
                  <a:lnTo>
                    <a:pt x="995" y="46081"/>
                  </a:lnTo>
                  <a:lnTo>
                    <a:pt x="0" y="55333"/>
                  </a:lnTo>
                  <a:lnTo>
                    <a:pt x="1110" y="64815"/>
                  </a:lnTo>
                  <a:lnTo>
                    <a:pt x="3905" y="74100"/>
                  </a:lnTo>
                  <a:lnTo>
                    <a:pt x="7977" y="82964"/>
                  </a:lnTo>
                  <a:lnTo>
                    <a:pt x="13301" y="91049"/>
                  </a:lnTo>
                  <a:lnTo>
                    <a:pt x="20221" y="97802"/>
                  </a:lnTo>
                  <a:lnTo>
                    <a:pt x="28796" y="103041"/>
                  </a:lnTo>
                  <a:lnTo>
                    <a:pt x="38653" y="106746"/>
                  </a:lnTo>
                  <a:lnTo>
                    <a:pt x="49186" y="108874"/>
                  </a:lnTo>
                  <a:lnTo>
                    <a:pt x="59971" y="109557"/>
                  </a:lnTo>
                  <a:lnTo>
                    <a:pt x="70634" y="108730"/>
                  </a:lnTo>
                  <a:lnTo>
                    <a:pt x="80788" y="106056"/>
                  </a:lnTo>
                  <a:lnTo>
                    <a:pt x="90270" y="101513"/>
                  </a:lnTo>
                  <a:lnTo>
                    <a:pt x="98788" y="95192"/>
                  </a:lnTo>
                  <a:lnTo>
                    <a:pt x="105839" y="87131"/>
                  </a:lnTo>
                  <a:lnTo>
                    <a:pt x="111282" y="77526"/>
                  </a:lnTo>
                  <a:lnTo>
                    <a:pt x="115124" y="66841"/>
                  </a:lnTo>
                  <a:lnTo>
                    <a:pt x="117345" y="55686"/>
                  </a:lnTo>
                  <a:lnTo>
                    <a:pt x="118086" y="44460"/>
                  </a:lnTo>
                  <a:lnTo>
                    <a:pt x="117128" y="33825"/>
                  </a:lnTo>
                  <a:lnTo>
                    <a:pt x="113834" y="24748"/>
                  </a:lnTo>
                  <a:lnTo>
                    <a:pt x="108075" y="17612"/>
                  </a:lnTo>
                  <a:lnTo>
                    <a:pt x="100568" y="12285"/>
                  </a:lnTo>
                  <a:lnTo>
                    <a:pt x="91772" y="7876"/>
                  </a:lnTo>
                  <a:lnTo>
                    <a:pt x="79796" y="4003"/>
                  </a:lnTo>
                  <a:lnTo>
                    <a:pt x="6130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3782" y="3032207"/>
              <a:ext cx="136871" cy="99832"/>
            </a:xfrm>
            <a:custGeom>
              <a:avLst/>
              <a:gdLst/>
              <a:ahLst/>
              <a:cxnLst/>
              <a:rect l="0" t="0" r="0" b="0"/>
              <a:pathLst>
                <a:path w="136871" h="99832">
                  <a:moveTo>
                    <a:pt x="0" y="63171"/>
                  </a:moveTo>
                  <a:lnTo>
                    <a:pt x="8734" y="66172"/>
                  </a:lnTo>
                  <a:lnTo>
                    <a:pt x="16441" y="69594"/>
                  </a:lnTo>
                  <a:lnTo>
                    <a:pt x="23838" y="73795"/>
                  </a:lnTo>
                  <a:lnTo>
                    <a:pt x="30927" y="78868"/>
                  </a:lnTo>
                  <a:lnTo>
                    <a:pt x="37457" y="84997"/>
                  </a:lnTo>
                  <a:lnTo>
                    <a:pt x="43280" y="92126"/>
                  </a:lnTo>
                  <a:lnTo>
                    <a:pt x="46749" y="98144"/>
                  </a:lnTo>
                  <a:lnTo>
                    <a:pt x="46542" y="99831"/>
                  </a:lnTo>
                  <a:lnTo>
                    <a:pt x="44461" y="96872"/>
                  </a:lnTo>
                  <a:lnTo>
                    <a:pt x="41932" y="90500"/>
                  </a:lnTo>
                  <a:lnTo>
                    <a:pt x="40011" y="82115"/>
                  </a:lnTo>
                  <a:lnTo>
                    <a:pt x="39148" y="72665"/>
                  </a:lnTo>
                  <a:lnTo>
                    <a:pt x="39525" y="62841"/>
                  </a:lnTo>
                  <a:lnTo>
                    <a:pt x="41286" y="53222"/>
                  </a:lnTo>
                  <a:lnTo>
                    <a:pt x="44363" y="44078"/>
                  </a:lnTo>
                  <a:lnTo>
                    <a:pt x="48866" y="35610"/>
                  </a:lnTo>
                  <a:lnTo>
                    <a:pt x="55160" y="28057"/>
                  </a:lnTo>
                  <a:lnTo>
                    <a:pt x="63277" y="21456"/>
                  </a:lnTo>
                  <a:lnTo>
                    <a:pt x="72938" y="15835"/>
                  </a:lnTo>
                  <a:lnTo>
                    <a:pt x="84983" y="10745"/>
                  </a:lnTo>
                  <a:lnTo>
                    <a:pt x="103825" y="574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0652" y="3046757"/>
              <a:ext cx="305328" cy="135670"/>
            </a:xfrm>
            <a:custGeom>
              <a:avLst/>
              <a:gdLst/>
              <a:ahLst/>
              <a:cxnLst/>
              <a:rect l="0" t="0" r="0" b="0"/>
              <a:pathLst>
                <a:path w="305328" h="135670">
                  <a:moveTo>
                    <a:pt x="0" y="59149"/>
                  </a:moveTo>
                  <a:lnTo>
                    <a:pt x="5801" y="67951"/>
                  </a:lnTo>
                  <a:lnTo>
                    <a:pt x="10725" y="76297"/>
                  </a:lnTo>
                  <a:lnTo>
                    <a:pt x="15209" y="84915"/>
                  </a:lnTo>
                  <a:lnTo>
                    <a:pt x="18748" y="91008"/>
                  </a:lnTo>
                  <a:lnTo>
                    <a:pt x="20677" y="91116"/>
                  </a:lnTo>
                  <a:lnTo>
                    <a:pt x="21476" y="86461"/>
                  </a:lnTo>
                  <a:lnTo>
                    <a:pt x="22032" y="78952"/>
                  </a:lnTo>
                  <a:lnTo>
                    <a:pt x="23298" y="70295"/>
                  </a:lnTo>
                  <a:lnTo>
                    <a:pt x="25700" y="61481"/>
                  </a:lnTo>
                  <a:lnTo>
                    <a:pt x="29407" y="53406"/>
                  </a:lnTo>
                  <a:lnTo>
                    <a:pt x="34549" y="47096"/>
                  </a:lnTo>
                  <a:lnTo>
                    <a:pt x="41027" y="42930"/>
                  </a:lnTo>
                  <a:lnTo>
                    <a:pt x="48287" y="41077"/>
                  </a:lnTo>
                  <a:lnTo>
                    <a:pt x="55455" y="41784"/>
                  </a:lnTo>
                  <a:lnTo>
                    <a:pt x="62061" y="44885"/>
                  </a:lnTo>
                  <a:lnTo>
                    <a:pt x="68549" y="48647"/>
                  </a:lnTo>
                  <a:lnTo>
                    <a:pt x="75094" y="50326"/>
                  </a:lnTo>
                  <a:lnTo>
                    <a:pt x="80972" y="49166"/>
                  </a:lnTo>
                  <a:lnTo>
                    <a:pt x="86494" y="45838"/>
                  </a:lnTo>
                  <a:lnTo>
                    <a:pt x="92079" y="41127"/>
                  </a:lnTo>
                  <a:lnTo>
                    <a:pt x="98242" y="36060"/>
                  </a:lnTo>
                  <a:lnTo>
                    <a:pt x="105635" y="31892"/>
                  </a:lnTo>
                  <a:lnTo>
                    <a:pt x="114475" y="29220"/>
                  </a:lnTo>
                  <a:lnTo>
                    <a:pt x="124318" y="28396"/>
                  </a:lnTo>
                  <a:lnTo>
                    <a:pt x="134298" y="29805"/>
                  </a:lnTo>
                  <a:lnTo>
                    <a:pt x="143887" y="33423"/>
                  </a:lnTo>
                  <a:lnTo>
                    <a:pt x="152761" y="39087"/>
                  </a:lnTo>
                  <a:lnTo>
                    <a:pt x="160641" y="46691"/>
                  </a:lnTo>
                  <a:lnTo>
                    <a:pt x="167495" y="55958"/>
                  </a:lnTo>
                  <a:lnTo>
                    <a:pt x="173648" y="65559"/>
                  </a:lnTo>
                  <a:lnTo>
                    <a:pt x="180451" y="73130"/>
                  </a:lnTo>
                  <a:lnTo>
                    <a:pt x="188447" y="77314"/>
                  </a:lnTo>
                  <a:lnTo>
                    <a:pt x="196278" y="78174"/>
                  </a:lnTo>
                  <a:lnTo>
                    <a:pt x="203695" y="76507"/>
                  </a:lnTo>
                  <a:lnTo>
                    <a:pt x="211183" y="73411"/>
                  </a:lnTo>
                  <a:lnTo>
                    <a:pt x="219499" y="70074"/>
                  </a:lnTo>
                  <a:lnTo>
                    <a:pt x="228978" y="67147"/>
                  </a:lnTo>
                  <a:lnTo>
                    <a:pt x="239425" y="64665"/>
                  </a:lnTo>
                  <a:lnTo>
                    <a:pt x="250344" y="62297"/>
                  </a:lnTo>
                  <a:lnTo>
                    <a:pt x="261377" y="59797"/>
                  </a:lnTo>
                  <a:lnTo>
                    <a:pt x="272036" y="56757"/>
                  </a:lnTo>
                  <a:lnTo>
                    <a:pt x="281652" y="52563"/>
                  </a:lnTo>
                  <a:lnTo>
                    <a:pt x="289950" y="46989"/>
                  </a:lnTo>
                  <a:lnTo>
                    <a:pt x="296518" y="40140"/>
                  </a:lnTo>
                  <a:lnTo>
                    <a:pt x="300657" y="32253"/>
                  </a:lnTo>
                  <a:lnTo>
                    <a:pt x="302207" y="23598"/>
                  </a:lnTo>
                  <a:lnTo>
                    <a:pt x="301147" y="15044"/>
                  </a:lnTo>
                  <a:lnTo>
                    <a:pt x="297328" y="7987"/>
                  </a:lnTo>
                  <a:lnTo>
                    <a:pt x="290955" y="3073"/>
                  </a:lnTo>
                  <a:lnTo>
                    <a:pt x="282799" y="423"/>
                  </a:lnTo>
                  <a:lnTo>
                    <a:pt x="273964" y="0"/>
                  </a:lnTo>
                  <a:lnTo>
                    <a:pt x="265149" y="1536"/>
                  </a:lnTo>
                  <a:lnTo>
                    <a:pt x="256795" y="4801"/>
                  </a:lnTo>
                  <a:lnTo>
                    <a:pt x="249265" y="9717"/>
                  </a:lnTo>
                  <a:lnTo>
                    <a:pt x="242649" y="16089"/>
                  </a:lnTo>
                  <a:lnTo>
                    <a:pt x="236852" y="23634"/>
                  </a:lnTo>
                  <a:lnTo>
                    <a:pt x="231707" y="32067"/>
                  </a:lnTo>
                  <a:lnTo>
                    <a:pt x="227067" y="41146"/>
                  </a:lnTo>
                  <a:lnTo>
                    <a:pt x="223287" y="50682"/>
                  </a:lnTo>
                  <a:lnTo>
                    <a:pt x="221183" y="60536"/>
                  </a:lnTo>
                  <a:lnTo>
                    <a:pt x="221068" y="70608"/>
                  </a:lnTo>
                  <a:lnTo>
                    <a:pt x="222788" y="80830"/>
                  </a:lnTo>
                  <a:lnTo>
                    <a:pt x="226001" y="91152"/>
                  </a:lnTo>
                  <a:lnTo>
                    <a:pt x="230357" y="101528"/>
                  </a:lnTo>
                  <a:lnTo>
                    <a:pt x="235873" y="111446"/>
                  </a:lnTo>
                  <a:lnTo>
                    <a:pt x="242924" y="119968"/>
                  </a:lnTo>
                  <a:lnTo>
                    <a:pt x="251576" y="126690"/>
                  </a:lnTo>
                  <a:lnTo>
                    <a:pt x="261216" y="131524"/>
                  </a:lnTo>
                  <a:lnTo>
                    <a:pt x="271765" y="134795"/>
                  </a:lnTo>
                  <a:lnTo>
                    <a:pt x="285269" y="135669"/>
                  </a:lnTo>
                  <a:lnTo>
                    <a:pt x="305327" y="13284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67501" y="2847063"/>
              <a:ext cx="106764" cy="323908"/>
            </a:xfrm>
            <a:custGeom>
              <a:avLst/>
              <a:gdLst/>
              <a:ahLst/>
              <a:cxnLst/>
              <a:rect l="0" t="0" r="0" b="0"/>
              <a:pathLst>
                <a:path w="106764" h="323908">
                  <a:moveTo>
                    <a:pt x="64291" y="258843"/>
                  </a:moveTo>
                  <a:lnTo>
                    <a:pt x="67024" y="250109"/>
                  </a:lnTo>
                  <a:lnTo>
                    <a:pt x="67886" y="242403"/>
                  </a:lnTo>
                  <a:lnTo>
                    <a:pt x="66891" y="235014"/>
                  </a:lnTo>
                  <a:lnTo>
                    <a:pt x="64179" y="228271"/>
                  </a:lnTo>
                  <a:lnTo>
                    <a:pt x="59747" y="223038"/>
                  </a:lnTo>
                  <a:lnTo>
                    <a:pt x="53762" y="219681"/>
                  </a:lnTo>
                  <a:lnTo>
                    <a:pt x="46677" y="218413"/>
                  </a:lnTo>
                  <a:lnTo>
                    <a:pt x="39098" y="219532"/>
                  </a:lnTo>
                  <a:lnTo>
                    <a:pt x="31423" y="222956"/>
                  </a:lnTo>
                  <a:lnTo>
                    <a:pt x="23986" y="228322"/>
                  </a:lnTo>
                  <a:lnTo>
                    <a:pt x="17146" y="235195"/>
                  </a:lnTo>
                  <a:lnTo>
                    <a:pt x="11038" y="243181"/>
                  </a:lnTo>
                  <a:lnTo>
                    <a:pt x="5938" y="251962"/>
                  </a:lnTo>
                  <a:lnTo>
                    <a:pt x="2335" y="261300"/>
                  </a:lnTo>
                  <a:lnTo>
                    <a:pt x="360" y="271017"/>
                  </a:lnTo>
                  <a:lnTo>
                    <a:pt x="0" y="280829"/>
                  </a:lnTo>
                  <a:lnTo>
                    <a:pt x="1269" y="290343"/>
                  </a:lnTo>
                  <a:lnTo>
                    <a:pt x="4020" y="299364"/>
                  </a:lnTo>
                  <a:lnTo>
                    <a:pt x="8306" y="307557"/>
                  </a:lnTo>
                  <a:lnTo>
                    <a:pt x="14456" y="314383"/>
                  </a:lnTo>
                  <a:lnTo>
                    <a:pt x="22472" y="319662"/>
                  </a:lnTo>
                  <a:lnTo>
                    <a:pt x="31768" y="323053"/>
                  </a:lnTo>
                  <a:lnTo>
                    <a:pt x="41385" y="323907"/>
                  </a:lnTo>
                  <a:lnTo>
                    <a:pt x="50732" y="322098"/>
                  </a:lnTo>
                  <a:lnTo>
                    <a:pt x="59445" y="317630"/>
                  </a:lnTo>
                  <a:lnTo>
                    <a:pt x="67218" y="310370"/>
                  </a:lnTo>
                  <a:lnTo>
                    <a:pt x="73992" y="300528"/>
                  </a:lnTo>
                  <a:lnTo>
                    <a:pt x="79726" y="288720"/>
                  </a:lnTo>
                  <a:lnTo>
                    <a:pt x="84295" y="275747"/>
                  </a:lnTo>
                  <a:lnTo>
                    <a:pt x="87749" y="262183"/>
                  </a:lnTo>
                  <a:lnTo>
                    <a:pt x="90428" y="248504"/>
                  </a:lnTo>
                  <a:lnTo>
                    <a:pt x="92850" y="235173"/>
                  </a:lnTo>
                  <a:lnTo>
                    <a:pt x="95333" y="222387"/>
                  </a:lnTo>
                  <a:lnTo>
                    <a:pt x="97834" y="209818"/>
                  </a:lnTo>
                  <a:lnTo>
                    <a:pt x="100060" y="196765"/>
                  </a:lnTo>
                  <a:lnTo>
                    <a:pt x="101854" y="182863"/>
                  </a:lnTo>
                  <a:lnTo>
                    <a:pt x="103211" y="168081"/>
                  </a:lnTo>
                  <a:lnTo>
                    <a:pt x="104196" y="152546"/>
                  </a:lnTo>
                  <a:lnTo>
                    <a:pt x="104889" y="136429"/>
                  </a:lnTo>
                  <a:lnTo>
                    <a:pt x="105201" y="120046"/>
                  </a:lnTo>
                  <a:lnTo>
                    <a:pt x="104885" y="103828"/>
                  </a:lnTo>
                  <a:lnTo>
                    <a:pt x="103873" y="88008"/>
                  </a:lnTo>
                  <a:lnTo>
                    <a:pt x="102719" y="72946"/>
                  </a:lnTo>
                  <a:lnTo>
                    <a:pt x="102471" y="59204"/>
                  </a:lnTo>
                  <a:lnTo>
                    <a:pt x="103626" y="46957"/>
                  </a:lnTo>
                  <a:lnTo>
                    <a:pt x="105540" y="35902"/>
                  </a:lnTo>
                  <a:lnTo>
                    <a:pt x="106763" y="25468"/>
                  </a:lnTo>
                  <a:lnTo>
                    <a:pt x="106483" y="15288"/>
                  </a:lnTo>
                  <a:lnTo>
                    <a:pt x="103843" y="6339"/>
                  </a:lnTo>
                  <a:lnTo>
                    <a:pt x="98809" y="859"/>
                  </a:lnTo>
                  <a:lnTo>
                    <a:pt x="93077" y="0"/>
                  </a:lnTo>
                  <a:lnTo>
                    <a:pt x="87518" y="3670"/>
                  </a:lnTo>
                  <a:lnTo>
                    <a:pt x="82376" y="11151"/>
                  </a:lnTo>
                  <a:lnTo>
                    <a:pt x="77817" y="21582"/>
                  </a:lnTo>
                  <a:lnTo>
                    <a:pt x="74077" y="34184"/>
                  </a:lnTo>
                  <a:lnTo>
                    <a:pt x="71204" y="48331"/>
                  </a:lnTo>
                  <a:lnTo>
                    <a:pt x="69094" y="63392"/>
                  </a:lnTo>
                  <a:lnTo>
                    <a:pt x="67589" y="78726"/>
                  </a:lnTo>
                  <a:lnTo>
                    <a:pt x="66541" y="93969"/>
                  </a:lnTo>
                  <a:lnTo>
                    <a:pt x="65989" y="109154"/>
                  </a:lnTo>
                  <a:lnTo>
                    <a:pt x="66142" y="124577"/>
                  </a:lnTo>
                  <a:lnTo>
                    <a:pt x="67055" y="140398"/>
                  </a:lnTo>
                  <a:lnTo>
                    <a:pt x="68480" y="156467"/>
                  </a:lnTo>
                  <a:lnTo>
                    <a:pt x="69976" y="172416"/>
                  </a:lnTo>
                  <a:lnTo>
                    <a:pt x="71285" y="188032"/>
                  </a:lnTo>
                  <a:lnTo>
                    <a:pt x="72655" y="203113"/>
                  </a:lnTo>
                  <a:lnTo>
                    <a:pt x="74714" y="217394"/>
                  </a:lnTo>
                  <a:lnTo>
                    <a:pt x="77763" y="230803"/>
                  </a:lnTo>
                  <a:lnTo>
                    <a:pt x="81673" y="243183"/>
                  </a:lnTo>
                  <a:lnTo>
                    <a:pt x="86536" y="255510"/>
                  </a:lnTo>
                  <a:lnTo>
                    <a:pt x="93902" y="269988"/>
                  </a:lnTo>
                  <a:lnTo>
                    <a:pt x="106405" y="2904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49559" y="2800580"/>
              <a:ext cx="151429" cy="345554"/>
            </a:xfrm>
            <a:custGeom>
              <a:avLst/>
              <a:gdLst/>
              <a:ahLst/>
              <a:cxnLst/>
              <a:rect l="0" t="0" r="0" b="0"/>
              <a:pathLst>
                <a:path w="151429" h="345554">
                  <a:moveTo>
                    <a:pt x="19145" y="0"/>
                  </a:moveTo>
                  <a:lnTo>
                    <a:pt x="19011" y="11601"/>
                  </a:lnTo>
                  <a:lnTo>
                    <a:pt x="17731" y="21450"/>
                  </a:lnTo>
                  <a:lnTo>
                    <a:pt x="15147" y="30464"/>
                  </a:lnTo>
                  <a:lnTo>
                    <a:pt x="11773" y="39251"/>
                  </a:lnTo>
                  <a:lnTo>
                    <a:pt x="8437" y="48575"/>
                  </a:lnTo>
                  <a:lnTo>
                    <a:pt x="5610" y="58809"/>
                  </a:lnTo>
                  <a:lnTo>
                    <a:pt x="3414" y="70138"/>
                  </a:lnTo>
                  <a:lnTo>
                    <a:pt x="1793" y="82730"/>
                  </a:lnTo>
                  <a:lnTo>
                    <a:pt x="639" y="96535"/>
                  </a:lnTo>
                  <a:lnTo>
                    <a:pt x="0" y="111195"/>
                  </a:lnTo>
                  <a:lnTo>
                    <a:pt x="89" y="126174"/>
                  </a:lnTo>
                  <a:lnTo>
                    <a:pt x="955" y="141133"/>
                  </a:lnTo>
                  <a:lnTo>
                    <a:pt x="2348" y="155937"/>
                  </a:lnTo>
                  <a:lnTo>
                    <a:pt x="3821" y="170563"/>
                  </a:lnTo>
                  <a:lnTo>
                    <a:pt x="5106" y="185031"/>
                  </a:lnTo>
                  <a:lnTo>
                    <a:pt x="6119" y="199375"/>
                  </a:lnTo>
                  <a:lnTo>
                    <a:pt x="6874" y="213626"/>
                  </a:lnTo>
                  <a:lnTo>
                    <a:pt x="7417" y="227811"/>
                  </a:lnTo>
                  <a:lnTo>
                    <a:pt x="7798" y="241949"/>
                  </a:lnTo>
                  <a:lnTo>
                    <a:pt x="8061" y="256055"/>
                  </a:lnTo>
                  <a:lnTo>
                    <a:pt x="8270" y="270040"/>
                  </a:lnTo>
                  <a:lnTo>
                    <a:pt x="9427" y="280467"/>
                  </a:lnTo>
                  <a:lnTo>
                    <a:pt x="11930" y="283181"/>
                  </a:lnTo>
                  <a:lnTo>
                    <a:pt x="14228" y="279758"/>
                  </a:lnTo>
                  <a:lnTo>
                    <a:pt x="16223" y="272382"/>
                  </a:lnTo>
                  <a:lnTo>
                    <a:pt x="18630" y="262550"/>
                  </a:lnTo>
                  <a:lnTo>
                    <a:pt x="21871" y="251204"/>
                  </a:lnTo>
                  <a:lnTo>
                    <a:pt x="26006" y="239238"/>
                  </a:lnTo>
                  <a:lnTo>
                    <a:pt x="30919" y="227618"/>
                  </a:lnTo>
                  <a:lnTo>
                    <a:pt x="36447" y="216823"/>
                  </a:lnTo>
                  <a:lnTo>
                    <a:pt x="42596" y="207089"/>
                  </a:lnTo>
                  <a:lnTo>
                    <a:pt x="49546" y="198609"/>
                  </a:lnTo>
                  <a:lnTo>
                    <a:pt x="57329" y="191354"/>
                  </a:lnTo>
                  <a:lnTo>
                    <a:pt x="65842" y="185463"/>
                  </a:lnTo>
                  <a:lnTo>
                    <a:pt x="74934" y="181319"/>
                  </a:lnTo>
                  <a:lnTo>
                    <a:pt x="84454" y="178977"/>
                  </a:lnTo>
                  <a:lnTo>
                    <a:pt x="94118" y="178368"/>
                  </a:lnTo>
                  <a:lnTo>
                    <a:pt x="103525" y="179472"/>
                  </a:lnTo>
                  <a:lnTo>
                    <a:pt x="112475" y="182106"/>
                  </a:lnTo>
                  <a:lnTo>
                    <a:pt x="120789" y="186144"/>
                  </a:lnTo>
                  <a:lnTo>
                    <a:pt x="128227" y="191595"/>
                  </a:lnTo>
                  <a:lnTo>
                    <a:pt x="134744" y="198343"/>
                  </a:lnTo>
                  <a:lnTo>
                    <a:pt x="140290" y="206483"/>
                  </a:lnTo>
                  <a:lnTo>
                    <a:pt x="144726" y="216381"/>
                  </a:lnTo>
                  <a:lnTo>
                    <a:pt x="148077" y="228070"/>
                  </a:lnTo>
                  <a:lnTo>
                    <a:pt x="150346" y="240988"/>
                  </a:lnTo>
                  <a:lnTo>
                    <a:pt x="151428" y="254189"/>
                  </a:lnTo>
                  <a:lnTo>
                    <a:pt x="151375" y="267097"/>
                  </a:lnTo>
                  <a:lnTo>
                    <a:pt x="150205" y="279354"/>
                  </a:lnTo>
                  <a:lnTo>
                    <a:pt x="147824" y="290659"/>
                  </a:lnTo>
                  <a:lnTo>
                    <a:pt x="144297" y="300963"/>
                  </a:lnTo>
                  <a:lnTo>
                    <a:pt x="139811" y="310390"/>
                  </a:lnTo>
                  <a:lnTo>
                    <a:pt x="134584" y="319123"/>
                  </a:lnTo>
                  <a:lnTo>
                    <a:pt x="128801" y="327326"/>
                  </a:lnTo>
                  <a:lnTo>
                    <a:pt x="122291" y="334652"/>
                  </a:lnTo>
                  <a:lnTo>
                    <a:pt x="114558" y="340289"/>
                  </a:lnTo>
                  <a:lnTo>
                    <a:pt x="105437" y="343926"/>
                  </a:lnTo>
                  <a:lnTo>
                    <a:pt x="95378" y="345553"/>
                  </a:lnTo>
                  <a:lnTo>
                    <a:pt x="85242" y="345208"/>
                  </a:lnTo>
                  <a:lnTo>
                    <a:pt x="75542" y="343126"/>
                  </a:lnTo>
                  <a:lnTo>
                    <a:pt x="66532" y="339769"/>
                  </a:lnTo>
                  <a:lnTo>
                    <a:pt x="57387" y="335287"/>
                  </a:lnTo>
                  <a:lnTo>
                    <a:pt x="46194" y="328174"/>
                  </a:lnTo>
                  <a:lnTo>
                    <a:pt x="29674" y="3158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37160" y="2958507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6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90" y="63484"/>
                  </a:lnTo>
                  <a:lnTo>
                    <a:pt x="21670" y="73633"/>
                  </a:lnTo>
                  <a:lnTo>
                    <a:pt x="26561" y="84127"/>
                  </a:lnTo>
                  <a:lnTo>
                    <a:pt x="35427" y="97009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95046" y="2937450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73117" y="8869"/>
                  </a:lnTo>
                  <a:lnTo>
                    <a:pt x="167553" y="17856"/>
                  </a:lnTo>
                  <a:lnTo>
                    <a:pt x="161753" y="27856"/>
                  </a:lnTo>
                  <a:lnTo>
                    <a:pt x="155673" y="39009"/>
                  </a:lnTo>
                  <a:lnTo>
                    <a:pt x="149343" y="51468"/>
                  </a:lnTo>
                  <a:lnTo>
                    <a:pt x="142810" y="65180"/>
                  </a:lnTo>
                  <a:lnTo>
                    <a:pt x="135962" y="79944"/>
                  </a:lnTo>
                  <a:lnTo>
                    <a:pt x="128531" y="95521"/>
                  </a:lnTo>
                  <a:lnTo>
                    <a:pt x="120424" y="111699"/>
                  </a:lnTo>
                  <a:lnTo>
                    <a:pt x="111862" y="128305"/>
                  </a:lnTo>
                  <a:lnTo>
                    <a:pt x="103269" y="145212"/>
                  </a:lnTo>
                  <a:lnTo>
                    <a:pt x="94897" y="162316"/>
                  </a:lnTo>
                  <a:lnTo>
                    <a:pt x="86818" y="179225"/>
                  </a:lnTo>
                  <a:lnTo>
                    <a:pt x="79014" y="195279"/>
                  </a:lnTo>
                  <a:lnTo>
                    <a:pt x="71436" y="210193"/>
                  </a:lnTo>
                  <a:lnTo>
                    <a:pt x="64195" y="224174"/>
                  </a:lnTo>
                  <a:lnTo>
                    <a:pt x="57552" y="237717"/>
                  </a:lnTo>
                  <a:lnTo>
                    <a:pt x="51599" y="251162"/>
                  </a:lnTo>
                  <a:lnTo>
                    <a:pt x="46279" y="264499"/>
                  </a:lnTo>
                  <a:lnTo>
                    <a:pt x="41471" y="277468"/>
                  </a:lnTo>
                  <a:lnTo>
                    <a:pt x="37050" y="289939"/>
                  </a:lnTo>
                  <a:lnTo>
                    <a:pt x="32911" y="301924"/>
                  </a:lnTo>
                  <a:lnTo>
                    <a:pt x="28970" y="313506"/>
                  </a:lnTo>
                  <a:lnTo>
                    <a:pt x="25168" y="324778"/>
                  </a:lnTo>
                  <a:lnTo>
                    <a:pt x="21461" y="335822"/>
                  </a:lnTo>
                  <a:lnTo>
                    <a:pt x="17818" y="346704"/>
                  </a:lnTo>
                  <a:lnTo>
                    <a:pt x="14223" y="357478"/>
                  </a:lnTo>
                  <a:lnTo>
                    <a:pt x="10827" y="368342"/>
                  </a:lnTo>
                  <a:lnTo>
                    <a:pt x="7926" y="379629"/>
                  </a:lnTo>
                  <a:lnTo>
                    <a:pt x="5643" y="391466"/>
                  </a:lnTo>
                  <a:lnTo>
                    <a:pt x="3937" y="403224"/>
                  </a:lnTo>
                  <a:lnTo>
                    <a:pt x="2525" y="414763"/>
                  </a:lnTo>
                  <a:lnTo>
                    <a:pt x="1284" y="42710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937650" y="2747937"/>
            <a:ext cx="5600755" cy="536955"/>
            <a:chOff x="1937650" y="2747937"/>
            <a:chExt cx="5600755" cy="536955"/>
          </a:xfrm>
        </p:grpSpPr>
        <p:sp>
          <p:nvSpPr>
            <p:cNvPr id="144" name="Freeform 143"/>
            <p:cNvSpPr/>
            <p:nvPr/>
          </p:nvSpPr>
          <p:spPr>
            <a:xfrm>
              <a:off x="1937650" y="2937450"/>
              <a:ext cx="95731" cy="160938"/>
            </a:xfrm>
            <a:custGeom>
              <a:avLst/>
              <a:gdLst/>
              <a:ahLst/>
              <a:cxnLst/>
              <a:rect l="0" t="0" r="0" b="0"/>
              <a:pathLst>
                <a:path w="95731" h="160938">
                  <a:moveTo>
                    <a:pt x="10122" y="0"/>
                  </a:moveTo>
                  <a:lnTo>
                    <a:pt x="7255" y="8869"/>
                  </a:lnTo>
                  <a:lnTo>
                    <a:pt x="5113" y="17856"/>
                  </a:lnTo>
                  <a:lnTo>
                    <a:pt x="3510" y="27851"/>
                  </a:lnTo>
                  <a:lnTo>
                    <a:pt x="2329" y="38831"/>
                  </a:lnTo>
                  <a:lnTo>
                    <a:pt x="1481" y="50643"/>
                  </a:lnTo>
                  <a:lnTo>
                    <a:pt x="883" y="63102"/>
                  </a:lnTo>
                  <a:lnTo>
                    <a:pt x="469" y="76039"/>
                  </a:lnTo>
                  <a:lnTo>
                    <a:pt x="185" y="89320"/>
                  </a:lnTo>
                  <a:lnTo>
                    <a:pt x="0" y="102833"/>
                  </a:lnTo>
                  <a:lnTo>
                    <a:pt x="215" y="116175"/>
                  </a:lnTo>
                  <a:lnTo>
                    <a:pt x="1424" y="128681"/>
                  </a:lnTo>
                  <a:lnTo>
                    <a:pt x="3876" y="140035"/>
                  </a:lnTo>
                  <a:lnTo>
                    <a:pt x="7660" y="149624"/>
                  </a:lnTo>
                  <a:lnTo>
                    <a:pt x="12874" y="156405"/>
                  </a:lnTo>
                  <a:lnTo>
                    <a:pt x="19417" y="160070"/>
                  </a:lnTo>
                  <a:lnTo>
                    <a:pt x="26895" y="160937"/>
                  </a:lnTo>
                  <a:lnTo>
                    <a:pt x="34744" y="159559"/>
                  </a:lnTo>
                  <a:lnTo>
                    <a:pt x="42610" y="156486"/>
                  </a:lnTo>
                  <a:lnTo>
                    <a:pt x="50346" y="152022"/>
                  </a:lnTo>
                  <a:lnTo>
                    <a:pt x="57919" y="146219"/>
                  </a:lnTo>
                  <a:lnTo>
                    <a:pt x="65342" y="139208"/>
                  </a:lnTo>
                  <a:lnTo>
                    <a:pt x="72479" y="131046"/>
                  </a:lnTo>
                  <a:lnTo>
                    <a:pt x="79052" y="121658"/>
                  </a:lnTo>
                  <a:lnTo>
                    <a:pt x="84949" y="111121"/>
                  </a:lnTo>
                  <a:lnTo>
                    <a:pt x="89892" y="99790"/>
                  </a:lnTo>
                  <a:lnTo>
                    <a:pt x="93383" y="88191"/>
                  </a:lnTo>
                  <a:lnTo>
                    <a:pt x="95284" y="76656"/>
                  </a:lnTo>
                  <a:lnTo>
                    <a:pt x="95730" y="65375"/>
                  </a:lnTo>
                  <a:lnTo>
                    <a:pt x="94893" y="53175"/>
                  </a:lnTo>
                  <a:lnTo>
                    <a:pt x="91580" y="36755"/>
                  </a:lnTo>
                  <a:lnTo>
                    <a:pt x="83821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84642" y="2926922"/>
              <a:ext cx="115814" cy="167233"/>
            </a:xfrm>
            <a:custGeom>
              <a:avLst/>
              <a:gdLst/>
              <a:ahLst/>
              <a:cxnLst/>
              <a:rect l="0" t="0" r="0" b="0"/>
              <a:pathLst>
                <a:path w="115814" h="167233">
                  <a:moveTo>
                    <a:pt x="115813" y="0"/>
                  </a:moveTo>
                  <a:lnTo>
                    <a:pt x="107012" y="3001"/>
                  </a:lnTo>
                  <a:lnTo>
                    <a:pt x="98666" y="6423"/>
                  </a:lnTo>
                  <a:lnTo>
                    <a:pt x="89967" y="10615"/>
                  </a:lnTo>
                  <a:lnTo>
                    <a:pt x="80846" y="15342"/>
                  </a:lnTo>
                  <a:lnTo>
                    <a:pt x="71351" y="20175"/>
                  </a:lnTo>
                  <a:lnTo>
                    <a:pt x="61564" y="24857"/>
                  </a:lnTo>
                  <a:lnTo>
                    <a:pt x="51722" y="29466"/>
                  </a:lnTo>
                  <a:lnTo>
                    <a:pt x="42197" y="34316"/>
                  </a:lnTo>
                  <a:lnTo>
                    <a:pt x="33208" y="39579"/>
                  </a:lnTo>
                  <a:lnTo>
                    <a:pt x="26319" y="45303"/>
                  </a:lnTo>
                  <a:lnTo>
                    <a:pt x="23874" y="50785"/>
                  </a:lnTo>
                  <a:lnTo>
                    <a:pt x="25795" y="55259"/>
                  </a:lnTo>
                  <a:lnTo>
                    <a:pt x="30841" y="59369"/>
                  </a:lnTo>
                  <a:lnTo>
                    <a:pt x="37897" y="63735"/>
                  </a:lnTo>
                  <a:lnTo>
                    <a:pt x="46214" y="68608"/>
                  </a:lnTo>
                  <a:lnTo>
                    <a:pt x="55322" y="74004"/>
                  </a:lnTo>
                  <a:lnTo>
                    <a:pt x="64922" y="79850"/>
                  </a:lnTo>
                  <a:lnTo>
                    <a:pt x="74505" y="86209"/>
                  </a:lnTo>
                  <a:lnTo>
                    <a:pt x="83343" y="93298"/>
                  </a:lnTo>
                  <a:lnTo>
                    <a:pt x="91093" y="101168"/>
                  </a:lnTo>
                  <a:lnTo>
                    <a:pt x="97281" y="109569"/>
                  </a:lnTo>
                  <a:lnTo>
                    <a:pt x="101158" y="118053"/>
                  </a:lnTo>
                  <a:lnTo>
                    <a:pt x="102536" y="126352"/>
                  </a:lnTo>
                  <a:lnTo>
                    <a:pt x="101528" y="134381"/>
                  </a:lnTo>
                  <a:lnTo>
                    <a:pt x="98277" y="142152"/>
                  </a:lnTo>
                  <a:lnTo>
                    <a:pt x="93094" y="149698"/>
                  </a:lnTo>
                  <a:lnTo>
                    <a:pt x="86381" y="156578"/>
                  </a:lnTo>
                  <a:lnTo>
                    <a:pt x="78521" y="161915"/>
                  </a:lnTo>
                  <a:lnTo>
                    <a:pt x="69835" y="165355"/>
                  </a:lnTo>
                  <a:lnTo>
                    <a:pt x="60564" y="167020"/>
                  </a:lnTo>
                  <a:lnTo>
                    <a:pt x="50890" y="167232"/>
                  </a:lnTo>
                  <a:lnTo>
                    <a:pt x="40952" y="166343"/>
                  </a:lnTo>
                  <a:lnTo>
                    <a:pt x="31294" y="164808"/>
                  </a:lnTo>
                  <a:lnTo>
                    <a:pt x="21923" y="163023"/>
                  </a:lnTo>
                  <a:lnTo>
                    <a:pt x="12017" y="16083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42570" y="301115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42570" y="2926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308705" y="2992917"/>
              <a:ext cx="70736" cy="102462"/>
            </a:xfrm>
            <a:custGeom>
              <a:avLst/>
              <a:gdLst/>
              <a:ahLst/>
              <a:cxnLst/>
              <a:rect l="0" t="0" r="0" b="0"/>
              <a:pathLst>
                <a:path w="70736" h="102462">
                  <a:moveTo>
                    <a:pt x="7564" y="28761"/>
                  </a:moveTo>
                  <a:lnTo>
                    <a:pt x="7564" y="40496"/>
                  </a:lnTo>
                  <a:lnTo>
                    <a:pt x="7564" y="51626"/>
                  </a:lnTo>
                  <a:lnTo>
                    <a:pt x="7536" y="63149"/>
                  </a:lnTo>
                  <a:lnTo>
                    <a:pt x="6510" y="72531"/>
                  </a:lnTo>
                  <a:lnTo>
                    <a:pt x="4104" y="75945"/>
                  </a:lnTo>
                  <a:lnTo>
                    <a:pt x="1882" y="73627"/>
                  </a:lnTo>
                  <a:lnTo>
                    <a:pt x="442" y="67374"/>
                  </a:lnTo>
                  <a:lnTo>
                    <a:pt x="0" y="58904"/>
                  </a:lnTo>
                  <a:lnTo>
                    <a:pt x="535" y="49314"/>
                  </a:lnTo>
                  <a:lnTo>
                    <a:pt x="2055" y="39354"/>
                  </a:lnTo>
                  <a:lnTo>
                    <a:pt x="4684" y="29624"/>
                  </a:lnTo>
                  <a:lnTo>
                    <a:pt x="8389" y="20405"/>
                  </a:lnTo>
                  <a:lnTo>
                    <a:pt x="13168" y="12221"/>
                  </a:lnTo>
                  <a:lnTo>
                    <a:pt x="19125" y="5921"/>
                  </a:lnTo>
                  <a:lnTo>
                    <a:pt x="26198" y="1802"/>
                  </a:lnTo>
                  <a:lnTo>
                    <a:pt x="33879" y="0"/>
                  </a:lnTo>
                  <a:lnTo>
                    <a:pt x="41340" y="751"/>
                  </a:lnTo>
                  <a:lnTo>
                    <a:pt x="48126" y="3928"/>
                  </a:lnTo>
                  <a:lnTo>
                    <a:pt x="53985" y="9296"/>
                  </a:lnTo>
                  <a:lnTo>
                    <a:pt x="58696" y="16702"/>
                  </a:lnTo>
                  <a:lnTo>
                    <a:pt x="62269" y="25859"/>
                  </a:lnTo>
                  <a:lnTo>
                    <a:pt x="64877" y="36369"/>
                  </a:lnTo>
                  <a:lnTo>
                    <a:pt x="67010" y="49152"/>
                  </a:lnTo>
                  <a:lnTo>
                    <a:pt x="68855" y="68676"/>
                  </a:lnTo>
                  <a:lnTo>
                    <a:pt x="70735" y="10246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26798" y="2991225"/>
              <a:ext cx="196644" cy="293667"/>
            </a:xfrm>
            <a:custGeom>
              <a:avLst/>
              <a:gdLst/>
              <a:ahLst/>
              <a:cxnLst/>
              <a:rect l="0" t="0" r="0" b="0"/>
              <a:pathLst>
                <a:path w="196644" h="293667">
                  <a:moveTo>
                    <a:pt x="178984" y="62039"/>
                  </a:moveTo>
                  <a:lnTo>
                    <a:pt x="181783" y="53171"/>
                  </a:lnTo>
                  <a:lnTo>
                    <a:pt x="183285" y="44184"/>
                  </a:lnTo>
                  <a:lnTo>
                    <a:pt x="183579" y="34206"/>
                  </a:lnTo>
                  <a:lnTo>
                    <a:pt x="182381" y="23917"/>
                  </a:lnTo>
                  <a:lnTo>
                    <a:pt x="178968" y="14699"/>
                  </a:lnTo>
                  <a:lnTo>
                    <a:pt x="173148" y="7267"/>
                  </a:lnTo>
                  <a:lnTo>
                    <a:pt x="165508" y="2150"/>
                  </a:lnTo>
                  <a:lnTo>
                    <a:pt x="157092" y="0"/>
                  </a:lnTo>
                  <a:lnTo>
                    <a:pt x="148588" y="858"/>
                  </a:lnTo>
                  <a:lnTo>
                    <a:pt x="140292" y="4147"/>
                  </a:lnTo>
                  <a:lnTo>
                    <a:pt x="132275" y="9004"/>
                  </a:lnTo>
                  <a:lnTo>
                    <a:pt x="124528" y="14784"/>
                  </a:lnTo>
                  <a:lnTo>
                    <a:pt x="117327" y="21421"/>
                  </a:lnTo>
                  <a:lnTo>
                    <a:pt x="111235" y="29304"/>
                  </a:lnTo>
                  <a:lnTo>
                    <a:pt x="106477" y="38559"/>
                  </a:lnTo>
                  <a:lnTo>
                    <a:pt x="103281" y="48722"/>
                  </a:lnTo>
                  <a:lnTo>
                    <a:pt x="102033" y="58936"/>
                  </a:lnTo>
                  <a:lnTo>
                    <a:pt x="102757" y="68682"/>
                  </a:lnTo>
                  <a:lnTo>
                    <a:pt x="105345" y="77327"/>
                  </a:lnTo>
                  <a:lnTo>
                    <a:pt x="109740" y="83990"/>
                  </a:lnTo>
                  <a:lnTo>
                    <a:pt x="115722" y="88379"/>
                  </a:lnTo>
                  <a:lnTo>
                    <a:pt x="122649" y="90374"/>
                  </a:lnTo>
                  <a:lnTo>
                    <a:pt x="129597" y="89758"/>
                  </a:lnTo>
                  <a:lnTo>
                    <a:pt x="136038" y="86680"/>
                  </a:lnTo>
                  <a:lnTo>
                    <a:pt x="141834" y="81549"/>
                  </a:lnTo>
                  <a:lnTo>
                    <a:pt x="147035" y="74834"/>
                  </a:lnTo>
                  <a:lnTo>
                    <a:pt x="151769" y="66989"/>
                  </a:lnTo>
                  <a:lnTo>
                    <a:pt x="156664" y="59582"/>
                  </a:lnTo>
                  <a:lnTo>
                    <a:pt x="162411" y="56206"/>
                  </a:lnTo>
                  <a:lnTo>
                    <a:pt x="168320" y="58511"/>
                  </a:lnTo>
                  <a:lnTo>
                    <a:pt x="173471" y="64677"/>
                  </a:lnTo>
                  <a:lnTo>
                    <a:pt x="177747" y="73345"/>
                  </a:lnTo>
                  <a:lnTo>
                    <a:pt x="181110" y="83716"/>
                  </a:lnTo>
                  <a:lnTo>
                    <a:pt x="183633" y="95259"/>
                  </a:lnTo>
                  <a:lnTo>
                    <a:pt x="185626" y="107608"/>
                  </a:lnTo>
                  <a:lnTo>
                    <a:pt x="187560" y="120508"/>
                  </a:lnTo>
                  <a:lnTo>
                    <a:pt x="189700" y="133784"/>
                  </a:lnTo>
                  <a:lnTo>
                    <a:pt x="191965" y="147481"/>
                  </a:lnTo>
                  <a:lnTo>
                    <a:pt x="194030" y="161823"/>
                  </a:lnTo>
                  <a:lnTo>
                    <a:pt x="195705" y="176871"/>
                  </a:lnTo>
                  <a:lnTo>
                    <a:pt x="196643" y="192062"/>
                  </a:lnTo>
                  <a:lnTo>
                    <a:pt x="196282" y="206349"/>
                  </a:lnTo>
                  <a:lnTo>
                    <a:pt x="194430" y="219210"/>
                  </a:lnTo>
                  <a:lnTo>
                    <a:pt x="190895" y="230471"/>
                  </a:lnTo>
                  <a:lnTo>
                    <a:pt x="185324" y="240045"/>
                  </a:lnTo>
                  <a:lnTo>
                    <a:pt x="177722" y="248075"/>
                  </a:lnTo>
                  <a:lnTo>
                    <a:pt x="168381" y="254843"/>
                  </a:lnTo>
                  <a:lnTo>
                    <a:pt x="157678" y="260646"/>
                  </a:lnTo>
                  <a:lnTo>
                    <a:pt x="145964" y="265740"/>
                  </a:lnTo>
                  <a:lnTo>
                    <a:pt x="133526" y="270166"/>
                  </a:lnTo>
                  <a:lnTo>
                    <a:pt x="120579" y="273768"/>
                  </a:lnTo>
                  <a:lnTo>
                    <a:pt x="107285" y="276530"/>
                  </a:lnTo>
                  <a:lnTo>
                    <a:pt x="93919" y="278725"/>
                  </a:lnTo>
                  <a:lnTo>
                    <a:pt x="80864" y="280813"/>
                  </a:lnTo>
                  <a:lnTo>
                    <a:pt x="68309" y="283067"/>
                  </a:lnTo>
                  <a:lnTo>
                    <a:pt x="56322" y="285423"/>
                  </a:lnTo>
                  <a:lnTo>
                    <a:pt x="43564" y="287799"/>
                  </a:lnTo>
                  <a:lnTo>
                    <a:pt x="26679" y="290409"/>
                  </a:lnTo>
                  <a:lnTo>
                    <a:pt x="0" y="29366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737409" y="2832165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52643"/>
                  </a:moveTo>
                  <a:lnTo>
                    <a:pt x="5751" y="43825"/>
                  </a:lnTo>
                  <a:lnTo>
                    <a:pt x="10686" y="34714"/>
                  </a:lnTo>
                  <a:lnTo>
                    <a:pt x="15418" y="2186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800580" y="2800580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73699"/>
                  </a:moveTo>
                  <a:lnTo>
                    <a:pt x="5733" y="67698"/>
                  </a:lnTo>
                  <a:lnTo>
                    <a:pt x="10017" y="60853"/>
                  </a:lnTo>
                  <a:lnTo>
                    <a:pt x="13224" y="52474"/>
                  </a:lnTo>
                  <a:lnTo>
                    <a:pt x="15589" y="43125"/>
                  </a:lnTo>
                  <a:lnTo>
                    <a:pt x="17546" y="32864"/>
                  </a:lnTo>
                  <a:lnTo>
                    <a:pt x="19269" y="1967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34879" y="2937450"/>
              <a:ext cx="155215" cy="111916"/>
            </a:xfrm>
            <a:custGeom>
              <a:avLst/>
              <a:gdLst/>
              <a:ahLst/>
              <a:cxnLst/>
              <a:rect l="0" t="0" r="0" b="0"/>
              <a:pathLst>
                <a:path w="155215" h="11191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9" y="61009"/>
                  </a:lnTo>
                  <a:lnTo>
                    <a:pt x="2599" y="71602"/>
                  </a:lnTo>
                  <a:lnTo>
                    <a:pt x="6556" y="80642"/>
                  </a:lnTo>
                  <a:lnTo>
                    <a:pt x="12765" y="87734"/>
                  </a:lnTo>
                  <a:lnTo>
                    <a:pt x="20510" y="92509"/>
                  </a:lnTo>
                  <a:lnTo>
                    <a:pt x="28471" y="94372"/>
                  </a:lnTo>
                  <a:lnTo>
                    <a:pt x="35884" y="93329"/>
                  </a:lnTo>
                  <a:lnTo>
                    <a:pt x="43521" y="91174"/>
                  </a:lnTo>
                  <a:lnTo>
                    <a:pt x="51965" y="90727"/>
                  </a:lnTo>
                  <a:lnTo>
                    <a:pt x="60017" y="92725"/>
                  </a:lnTo>
                  <a:lnTo>
                    <a:pt x="67530" y="96590"/>
                  </a:lnTo>
                  <a:lnTo>
                    <a:pt x="74721" y="101636"/>
                  </a:lnTo>
                  <a:lnTo>
                    <a:pt x="81762" y="106745"/>
                  </a:lnTo>
                  <a:lnTo>
                    <a:pt x="88748" y="110403"/>
                  </a:lnTo>
                  <a:lnTo>
                    <a:pt x="95715" y="111915"/>
                  </a:lnTo>
                  <a:lnTo>
                    <a:pt x="102518" y="111144"/>
                  </a:lnTo>
                  <a:lnTo>
                    <a:pt x="108853" y="108124"/>
                  </a:lnTo>
                  <a:lnTo>
                    <a:pt x="114592" y="103132"/>
                  </a:lnTo>
                  <a:lnTo>
                    <a:pt x="119767" y="96565"/>
                  </a:lnTo>
                  <a:lnTo>
                    <a:pt x="124475" y="88811"/>
                  </a:lnTo>
                  <a:lnTo>
                    <a:pt x="128825" y="80195"/>
                  </a:lnTo>
                  <a:lnTo>
                    <a:pt x="132746" y="70805"/>
                  </a:lnTo>
                  <a:lnTo>
                    <a:pt x="136008" y="60518"/>
                  </a:lnTo>
                  <a:lnTo>
                    <a:pt x="138541" y="49356"/>
                  </a:lnTo>
                  <a:lnTo>
                    <a:pt x="140615" y="38054"/>
                  </a:lnTo>
                  <a:lnTo>
                    <a:pt x="143059" y="26869"/>
                  </a:lnTo>
                  <a:lnTo>
                    <a:pt x="147206" y="14819"/>
                  </a:lnTo>
                  <a:lnTo>
                    <a:pt x="15521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042735" y="297956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0" y="32450"/>
                  </a:lnTo>
                  <a:lnTo>
                    <a:pt x="3695" y="42470"/>
                  </a:lnTo>
                  <a:lnTo>
                    <a:pt x="5546" y="52837"/>
                  </a:lnTo>
                  <a:lnTo>
                    <a:pt x="7713" y="65583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063792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132907" y="2842694"/>
              <a:ext cx="25643" cy="242156"/>
            </a:xfrm>
            <a:custGeom>
              <a:avLst/>
              <a:gdLst/>
              <a:ahLst/>
              <a:cxnLst/>
              <a:rect l="0" t="0" r="0" b="0"/>
              <a:pathLst>
                <a:path w="25643" h="242156">
                  <a:moveTo>
                    <a:pt x="25642" y="0"/>
                  </a:moveTo>
                  <a:lnTo>
                    <a:pt x="17042" y="6069"/>
                  </a:lnTo>
                  <a:lnTo>
                    <a:pt x="10615" y="13554"/>
                  </a:lnTo>
                  <a:lnTo>
                    <a:pt x="5811" y="23233"/>
                  </a:lnTo>
                  <a:lnTo>
                    <a:pt x="2442" y="34547"/>
                  </a:lnTo>
                  <a:lnTo>
                    <a:pt x="544" y="46530"/>
                  </a:lnTo>
                  <a:lnTo>
                    <a:pt x="0" y="58556"/>
                  </a:lnTo>
                  <a:lnTo>
                    <a:pt x="410" y="70524"/>
                  </a:lnTo>
                  <a:lnTo>
                    <a:pt x="1206" y="82684"/>
                  </a:lnTo>
                  <a:lnTo>
                    <a:pt x="2029" y="95189"/>
                  </a:lnTo>
                  <a:lnTo>
                    <a:pt x="2729" y="108059"/>
                  </a:lnTo>
                  <a:lnTo>
                    <a:pt x="3273" y="121245"/>
                  </a:lnTo>
                  <a:lnTo>
                    <a:pt x="3673" y="134678"/>
                  </a:lnTo>
                  <a:lnTo>
                    <a:pt x="3959" y="148294"/>
                  </a:lnTo>
                  <a:lnTo>
                    <a:pt x="4158" y="162042"/>
                  </a:lnTo>
                  <a:lnTo>
                    <a:pt x="4296" y="175869"/>
                  </a:lnTo>
                  <a:lnTo>
                    <a:pt x="4391" y="189333"/>
                  </a:lnTo>
                  <a:lnTo>
                    <a:pt x="4465" y="203029"/>
                  </a:lnTo>
                  <a:lnTo>
                    <a:pt x="4526" y="219278"/>
                  </a:lnTo>
                  <a:lnTo>
                    <a:pt x="4585" y="2421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21720" y="283216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5323" y="8869"/>
                  </a:lnTo>
                  <a:lnTo>
                    <a:pt x="11039" y="17855"/>
                  </a:lnTo>
                  <a:lnTo>
                    <a:pt x="7833" y="27851"/>
                  </a:lnTo>
                  <a:lnTo>
                    <a:pt x="5472" y="38832"/>
                  </a:lnTo>
                  <a:lnTo>
                    <a:pt x="3775" y="50643"/>
                  </a:lnTo>
                  <a:lnTo>
                    <a:pt x="2580" y="63102"/>
                  </a:lnTo>
                  <a:lnTo>
                    <a:pt x="1751" y="76039"/>
                  </a:lnTo>
                  <a:lnTo>
                    <a:pt x="1183" y="89320"/>
                  </a:lnTo>
                  <a:lnTo>
                    <a:pt x="796" y="102846"/>
                  </a:lnTo>
                  <a:lnTo>
                    <a:pt x="535" y="116707"/>
                  </a:lnTo>
                  <a:lnTo>
                    <a:pt x="358" y="131158"/>
                  </a:lnTo>
                  <a:lnTo>
                    <a:pt x="240" y="146277"/>
                  </a:lnTo>
                  <a:lnTo>
                    <a:pt x="160" y="161630"/>
                  </a:lnTo>
                  <a:lnTo>
                    <a:pt x="98" y="178076"/>
                  </a:lnTo>
                  <a:lnTo>
                    <a:pt x="48" y="19929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424618" y="2811108"/>
              <a:ext cx="96673" cy="263214"/>
            </a:xfrm>
            <a:custGeom>
              <a:avLst/>
              <a:gdLst/>
              <a:ahLst/>
              <a:cxnLst/>
              <a:rect l="0" t="0" r="0" b="0"/>
              <a:pathLst>
                <a:path w="96673" h="263214">
                  <a:moveTo>
                    <a:pt x="28729" y="0"/>
                  </a:moveTo>
                  <a:lnTo>
                    <a:pt x="28595" y="11668"/>
                  </a:lnTo>
                  <a:lnTo>
                    <a:pt x="27315" y="22157"/>
                  </a:lnTo>
                  <a:lnTo>
                    <a:pt x="24731" y="32468"/>
                  </a:lnTo>
                  <a:lnTo>
                    <a:pt x="21356" y="43115"/>
                  </a:lnTo>
                  <a:lnTo>
                    <a:pt x="18020" y="54755"/>
                  </a:lnTo>
                  <a:lnTo>
                    <a:pt x="15194" y="67647"/>
                  </a:lnTo>
                  <a:lnTo>
                    <a:pt x="12997" y="81554"/>
                  </a:lnTo>
                  <a:lnTo>
                    <a:pt x="11376" y="95956"/>
                  </a:lnTo>
                  <a:lnTo>
                    <a:pt x="10217" y="110495"/>
                  </a:lnTo>
                  <a:lnTo>
                    <a:pt x="9406" y="125001"/>
                  </a:lnTo>
                  <a:lnTo>
                    <a:pt x="8847" y="139419"/>
                  </a:lnTo>
                  <a:lnTo>
                    <a:pt x="8464" y="153745"/>
                  </a:lnTo>
                  <a:lnTo>
                    <a:pt x="8204" y="167991"/>
                  </a:lnTo>
                  <a:lnTo>
                    <a:pt x="8029" y="182176"/>
                  </a:lnTo>
                  <a:lnTo>
                    <a:pt x="7899" y="196286"/>
                  </a:lnTo>
                  <a:lnTo>
                    <a:pt x="7360" y="209200"/>
                  </a:lnTo>
                  <a:lnTo>
                    <a:pt x="5747" y="217370"/>
                  </a:lnTo>
                  <a:lnTo>
                    <a:pt x="3504" y="218644"/>
                  </a:lnTo>
                  <a:lnTo>
                    <a:pt x="1574" y="214797"/>
                  </a:lnTo>
                  <a:lnTo>
                    <a:pt x="333" y="207713"/>
                  </a:lnTo>
                  <a:lnTo>
                    <a:pt x="0" y="198842"/>
                  </a:lnTo>
                  <a:lnTo>
                    <a:pt x="595" y="189080"/>
                  </a:lnTo>
                  <a:lnTo>
                    <a:pt x="2315" y="179223"/>
                  </a:lnTo>
                  <a:lnTo>
                    <a:pt x="5607" y="170118"/>
                  </a:lnTo>
                  <a:lnTo>
                    <a:pt x="10566" y="162145"/>
                  </a:lnTo>
                  <a:lnTo>
                    <a:pt x="17000" y="155618"/>
                  </a:lnTo>
                  <a:lnTo>
                    <a:pt x="24607" y="150972"/>
                  </a:lnTo>
                  <a:lnTo>
                    <a:pt x="33083" y="148260"/>
                  </a:lnTo>
                  <a:lnTo>
                    <a:pt x="41857" y="147555"/>
                  </a:lnTo>
                  <a:lnTo>
                    <a:pt x="50127" y="149118"/>
                  </a:lnTo>
                  <a:lnTo>
                    <a:pt x="57500" y="152870"/>
                  </a:lnTo>
                  <a:lnTo>
                    <a:pt x="64110" y="158472"/>
                  </a:lnTo>
                  <a:lnTo>
                    <a:pt x="70397" y="165510"/>
                  </a:lnTo>
                  <a:lnTo>
                    <a:pt x="76658" y="173615"/>
                  </a:lnTo>
                  <a:lnTo>
                    <a:pt x="82696" y="182647"/>
                  </a:lnTo>
                  <a:lnTo>
                    <a:pt x="87926" y="192686"/>
                  </a:lnTo>
                  <a:lnTo>
                    <a:pt x="92072" y="203684"/>
                  </a:lnTo>
                  <a:lnTo>
                    <a:pt x="94986" y="215073"/>
                  </a:lnTo>
                  <a:lnTo>
                    <a:pt x="96672" y="227069"/>
                  </a:lnTo>
                  <a:lnTo>
                    <a:pt x="96155" y="241843"/>
                  </a:lnTo>
                  <a:lnTo>
                    <a:pt x="91900" y="26321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578570" y="2937248"/>
              <a:ext cx="106405" cy="147602"/>
            </a:xfrm>
            <a:custGeom>
              <a:avLst/>
              <a:gdLst/>
              <a:ahLst/>
              <a:cxnLst/>
              <a:rect l="0" t="0" r="0" b="0"/>
              <a:pathLst>
                <a:path w="106405" h="147602">
                  <a:moveTo>
                    <a:pt x="53761" y="84430"/>
                  </a:moveTo>
                  <a:lnTo>
                    <a:pt x="56695" y="75629"/>
                  </a:lnTo>
                  <a:lnTo>
                    <a:pt x="59477" y="67282"/>
                  </a:lnTo>
                  <a:lnTo>
                    <a:pt x="62368" y="58584"/>
                  </a:lnTo>
                  <a:lnTo>
                    <a:pt x="65062" y="49463"/>
                  </a:lnTo>
                  <a:lnTo>
                    <a:pt x="66931" y="39968"/>
                  </a:lnTo>
                  <a:lnTo>
                    <a:pt x="67674" y="30190"/>
                  </a:lnTo>
                  <a:lnTo>
                    <a:pt x="66843" y="20694"/>
                  </a:lnTo>
                  <a:lnTo>
                    <a:pt x="63696" y="12465"/>
                  </a:lnTo>
                  <a:lnTo>
                    <a:pt x="58062" y="5952"/>
                  </a:lnTo>
                  <a:lnTo>
                    <a:pt x="50550" y="1583"/>
                  </a:lnTo>
                  <a:lnTo>
                    <a:pt x="42221" y="0"/>
                  </a:lnTo>
                  <a:lnTo>
                    <a:pt x="33780" y="1278"/>
                  </a:lnTo>
                  <a:lnTo>
                    <a:pt x="25695" y="5204"/>
                  </a:lnTo>
                  <a:lnTo>
                    <a:pt x="18353" y="11561"/>
                  </a:lnTo>
                  <a:lnTo>
                    <a:pt x="11876" y="19974"/>
                  </a:lnTo>
                  <a:lnTo>
                    <a:pt x="6513" y="29838"/>
                  </a:lnTo>
                  <a:lnTo>
                    <a:pt x="2726" y="40433"/>
                  </a:lnTo>
                  <a:lnTo>
                    <a:pt x="621" y="51292"/>
                  </a:lnTo>
                  <a:lnTo>
                    <a:pt x="0" y="62189"/>
                  </a:lnTo>
                  <a:lnTo>
                    <a:pt x="563" y="73039"/>
                  </a:lnTo>
                  <a:lnTo>
                    <a:pt x="2021" y="83800"/>
                  </a:lnTo>
                  <a:lnTo>
                    <a:pt x="4454" y="93823"/>
                  </a:lnTo>
                  <a:lnTo>
                    <a:pt x="8289" y="101892"/>
                  </a:lnTo>
                  <a:lnTo>
                    <a:pt x="13637" y="107492"/>
                  </a:lnTo>
                  <a:lnTo>
                    <a:pt x="20008" y="110437"/>
                  </a:lnTo>
                  <a:lnTo>
                    <a:pt x="26514" y="110527"/>
                  </a:lnTo>
                  <a:lnTo>
                    <a:pt x="32624" y="107950"/>
                  </a:lnTo>
                  <a:lnTo>
                    <a:pt x="38011" y="103001"/>
                  </a:lnTo>
                  <a:lnTo>
                    <a:pt x="42398" y="95884"/>
                  </a:lnTo>
                  <a:lnTo>
                    <a:pt x="45776" y="86969"/>
                  </a:lnTo>
                  <a:lnTo>
                    <a:pt x="49181" y="78395"/>
                  </a:lnTo>
                  <a:lnTo>
                    <a:pt x="53355" y="73579"/>
                  </a:lnTo>
                  <a:lnTo>
                    <a:pt x="57385" y="73393"/>
                  </a:lnTo>
                  <a:lnTo>
                    <a:pt x="61110" y="76833"/>
                  </a:lnTo>
                  <a:lnTo>
                    <a:pt x="64821" y="82735"/>
                  </a:lnTo>
                  <a:lnTo>
                    <a:pt x="68931" y="90246"/>
                  </a:lnTo>
                  <a:lnTo>
                    <a:pt x="73622" y="98789"/>
                  </a:lnTo>
                  <a:lnTo>
                    <a:pt x="78772" y="107737"/>
                  </a:lnTo>
                  <a:lnTo>
                    <a:pt x="84668" y="117314"/>
                  </a:lnTo>
                  <a:lnTo>
                    <a:pt x="92949" y="129470"/>
                  </a:lnTo>
                  <a:lnTo>
                    <a:pt x="106404" y="14760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95502" y="2926922"/>
              <a:ext cx="73701" cy="123522"/>
            </a:xfrm>
            <a:custGeom>
              <a:avLst/>
              <a:gdLst/>
              <a:ahLst/>
              <a:cxnLst/>
              <a:rect l="0" t="0" r="0" b="0"/>
              <a:pathLst>
                <a:path w="73701" h="123522">
                  <a:moveTo>
                    <a:pt x="0" y="31585"/>
                  </a:moveTo>
                  <a:lnTo>
                    <a:pt x="2934" y="40387"/>
                  </a:lnTo>
                  <a:lnTo>
                    <a:pt x="5716" y="48733"/>
                  </a:lnTo>
                  <a:lnTo>
                    <a:pt x="8620" y="57432"/>
                  </a:lnTo>
                  <a:lnTo>
                    <a:pt x="11834" y="66553"/>
                  </a:lnTo>
                  <a:lnTo>
                    <a:pt x="15647" y="76048"/>
                  </a:lnTo>
                  <a:lnTo>
                    <a:pt x="20164" y="85836"/>
                  </a:lnTo>
                  <a:lnTo>
                    <a:pt x="25328" y="95677"/>
                  </a:lnTo>
                  <a:lnTo>
                    <a:pt x="31015" y="105202"/>
                  </a:lnTo>
                  <a:lnTo>
                    <a:pt x="37103" y="114191"/>
                  </a:lnTo>
                  <a:lnTo>
                    <a:pt x="43546" y="121080"/>
                  </a:lnTo>
                  <a:lnTo>
                    <a:pt x="49606" y="123521"/>
                  </a:lnTo>
                  <a:lnTo>
                    <a:pt x="54147" y="121427"/>
                  </a:lnTo>
                  <a:lnTo>
                    <a:pt x="57229" y="115733"/>
                  </a:lnTo>
                  <a:lnTo>
                    <a:pt x="59266" y="107428"/>
                  </a:lnTo>
                  <a:lnTo>
                    <a:pt x="60771" y="97458"/>
                  </a:lnTo>
                  <a:lnTo>
                    <a:pt x="62294" y="86701"/>
                  </a:lnTo>
                  <a:lnTo>
                    <a:pt x="64117" y="75690"/>
                  </a:lnTo>
                  <a:lnTo>
                    <a:pt x="66159" y="64544"/>
                  </a:lnTo>
                  <a:lnTo>
                    <a:pt x="68279" y="51696"/>
                  </a:lnTo>
                  <a:lnTo>
                    <a:pt x="70668" y="3267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799016" y="2923884"/>
              <a:ext cx="96529" cy="150384"/>
            </a:xfrm>
            <a:custGeom>
              <a:avLst/>
              <a:gdLst/>
              <a:ahLst/>
              <a:cxnLst/>
              <a:rect l="0" t="0" r="0" b="0"/>
              <a:pathLst>
                <a:path w="96529" h="150384">
                  <a:moveTo>
                    <a:pt x="12300" y="55680"/>
                  </a:moveTo>
                  <a:lnTo>
                    <a:pt x="18234" y="61347"/>
                  </a:lnTo>
                  <a:lnTo>
                    <a:pt x="24439" y="64991"/>
                  </a:lnTo>
                  <a:lnTo>
                    <a:pt x="31535" y="66896"/>
                  </a:lnTo>
                  <a:lnTo>
                    <a:pt x="39476" y="67224"/>
                  </a:lnTo>
                  <a:lnTo>
                    <a:pt x="48122" y="65956"/>
                  </a:lnTo>
                  <a:lnTo>
                    <a:pt x="57307" y="63227"/>
                  </a:lnTo>
                  <a:lnTo>
                    <a:pt x="66561" y="59134"/>
                  </a:lnTo>
                  <a:lnTo>
                    <a:pt x="75154" y="53650"/>
                  </a:lnTo>
                  <a:lnTo>
                    <a:pt x="82727" y="46897"/>
                  </a:lnTo>
                  <a:lnTo>
                    <a:pt x="88791" y="39264"/>
                  </a:lnTo>
                  <a:lnTo>
                    <a:pt x="92582" y="31303"/>
                  </a:lnTo>
                  <a:lnTo>
                    <a:pt x="93896" y="23369"/>
                  </a:lnTo>
                  <a:lnTo>
                    <a:pt x="92675" y="15925"/>
                  </a:lnTo>
                  <a:lnTo>
                    <a:pt x="88749" y="9611"/>
                  </a:lnTo>
                  <a:lnTo>
                    <a:pt x="82299" y="4674"/>
                  </a:lnTo>
                  <a:lnTo>
                    <a:pt x="73921" y="1344"/>
                  </a:lnTo>
                  <a:lnTo>
                    <a:pt x="64405" y="0"/>
                  </a:lnTo>
                  <a:lnTo>
                    <a:pt x="54319" y="657"/>
                  </a:lnTo>
                  <a:lnTo>
                    <a:pt x="44299" y="3197"/>
                  </a:lnTo>
                  <a:lnTo>
                    <a:pt x="35110" y="7561"/>
                  </a:lnTo>
                  <a:lnTo>
                    <a:pt x="27086" y="13529"/>
                  </a:lnTo>
                  <a:lnTo>
                    <a:pt x="20190" y="20788"/>
                  </a:lnTo>
                  <a:lnTo>
                    <a:pt x="14235" y="29021"/>
                  </a:lnTo>
                  <a:lnTo>
                    <a:pt x="9011" y="37968"/>
                  </a:lnTo>
                  <a:lnTo>
                    <a:pt x="4652" y="47583"/>
                  </a:lnTo>
                  <a:lnTo>
                    <a:pt x="1619" y="58022"/>
                  </a:lnTo>
                  <a:lnTo>
                    <a:pt x="63" y="69301"/>
                  </a:lnTo>
                  <a:lnTo>
                    <a:pt x="0" y="81146"/>
                  </a:lnTo>
                  <a:lnTo>
                    <a:pt x="1477" y="93097"/>
                  </a:lnTo>
                  <a:lnTo>
                    <a:pt x="4367" y="104868"/>
                  </a:lnTo>
                  <a:lnTo>
                    <a:pt x="8578" y="116043"/>
                  </a:lnTo>
                  <a:lnTo>
                    <a:pt x="14146" y="126015"/>
                  </a:lnTo>
                  <a:lnTo>
                    <a:pt x="20962" y="134561"/>
                  </a:lnTo>
                  <a:lnTo>
                    <a:pt x="28809" y="141467"/>
                  </a:lnTo>
                  <a:lnTo>
                    <a:pt x="37445" y="146366"/>
                  </a:lnTo>
                  <a:lnTo>
                    <a:pt x="46652" y="149253"/>
                  </a:lnTo>
                  <a:lnTo>
                    <a:pt x="55998" y="150383"/>
                  </a:lnTo>
                  <a:lnTo>
                    <a:pt x="65862" y="150088"/>
                  </a:lnTo>
                  <a:lnTo>
                    <a:pt x="78225" y="147226"/>
                  </a:lnTo>
                  <a:lnTo>
                    <a:pt x="96528" y="13990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937658" y="2832165"/>
              <a:ext cx="31586" cy="31587"/>
            </a:xfrm>
            <a:custGeom>
              <a:avLst/>
              <a:gdLst/>
              <a:ahLst/>
              <a:cxnLst/>
              <a:rect l="0" t="0" r="0" b="0"/>
              <a:pathLst>
                <a:path w="31586" h="31587">
                  <a:moveTo>
                    <a:pt x="0" y="31586"/>
                  </a:moveTo>
                  <a:lnTo>
                    <a:pt x="6239" y="25347"/>
                  </a:lnTo>
                  <a:lnTo>
                    <a:pt x="11178" y="20407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979772" y="2821637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84228"/>
                  </a:moveTo>
                  <a:lnTo>
                    <a:pt x="3000" y="75493"/>
                  </a:lnTo>
                  <a:lnTo>
                    <a:pt x="6423" y="67787"/>
                  </a:lnTo>
                  <a:lnTo>
                    <a:pt x="10615" y="60380"/>
                  </a:lnTo>
                  <a:lnTo>
                    <a:pt x="15342" y="52947"/>
                  </a:lnTo>
                  <a:lnTo>
                    <a:pt x="20175" y="45120"/>
                  </a:lnTo>
                  <a:lnTo>
                    <a:pt x="24848" y="36754"/>
                  </a:lnTo>
                  <a:lnTo>
                    <a:pt x="29125" y="28324"/>
                  </a:lnTo>
                  <a:lnTo>
                    <a:pt x="33145" y="19992"/>
                  </a:lnTo>
                  <a:lnTo>
                    <a:pt x="37254" y="1102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26614" y="2957348"/>
              <a:ext cx="142713" cy="139756"/>
            </a:xfrm>
            <a:custGeom>
              <a:avLst/>
              <a:gdLst/>
              <a:ahLst/>
              <a:cxnLst/>
              <a:rect l="0" t="0" r="0" b="0"/>
              <a:pathLst>
                <a:path w="142713" h="139756">
                  <a:moveTo>
                    <a:pt x="100598" y="95916"/>
                  </a:moveTo>
                  <a:lnTo>
                    <a:pt x="100531" y="81381"/>
                  </a:lnTo>
                  <a:lnTo>
                    <a:pt x="99891" y="68750"/>
                  </a:lnTo>
                  <a:lnTo>
                    <a:pt x="98589" y="56846"/>
                  </a:lnTo>
                  <a:lnTo>
                    <a:pt x="96557" y="45364"/>
                  </a:lnTo>
                  <a:lnTo>
                    <a:pt x="93592" y="34171"/>
                  </a:lnTo>
                  <a:lnTo>
                    <a:pt x="89664" y="23207"/>
                  </a:lnTo>
                  <a:lnTo>
                    <a:pt x="84569" y="13229"/>
                  </a:lnTo>
                  <a:lnTo>
                    <a:pt x="77868" y="5728"/>
                  </a:lnTo>
                  <a:lnTo>
                    <a:pt x="69480" y="1326"/>
                  </a:lnTo>
                  <a:lnTo>
                    <a:pt x="59932" y="0"/>
                  </a:lnTo>
                  <a:lnTo>
                    <a:pt x="50147" y="1537"/>
                  </a:lnTo>
                  <a:lnTo>
                    <a:pt x="40686" y="5498"/>
                  </a:lnTo>
                  <a:lnTo>
                    <a:pt x="31897" y="11357"/>
                  </a:lnTo>
                  <a:lnTo>
                    <a:pt x="24074" y="18628"/>
                  </a:lnTo>
                  <a:lnTo>
                    <a:pt x="17266" y="26917"/>
                  </a:lnTo>
                  <a:lnTo>
                    <a:pt x="11509" y="36088"/>
                  </a:lnTo>
                  <a:lnTo>
                    <a:pt x="6924" y="46226"/>
                  </a:lnTo>
                  <a:lnTo>
                    <a:pt x="3470" y="57312"/>
                  </a:lnTo>
                  <a:lnTo>
                    <a:pt x="1130" y="69367"/>
                  </a:lnTo>
                  <a:lnTo>
                    <a:pt x="0" y="82524"/>
                  </a:lnTo>
                  <a:lnTo>
                    <a:pt x="30" y="96723"/>
                  </a:lnTo>
                  <a:lnTo>
                    <a:pt x="1524" y="110817"/>
                  </a:lnTo>
                  <a:lnTo>
                    <a:pt x="5186" y="122761"/>
                  </a:lnTo>
                  <a:lnTo>
                    <a:pt x="11200" y="131593"/>
                  </a:lnTo>
                  <a:lnTo>
                    <a:pt x="18985" y="137195"/>
                  </a:lnTo>
                  <a:lnTo>
                    <a:pt x="27504" y="139755"/>
                  </a:lnTo>
                  <a:lnTo>
                    <a:pt x="36076" y="139731"/>
                  </a:lnTo>
                  <a:lnTo>
                    <a:pt x="44250" y="137515"/>
                  </a:lnTo>
                  <a:lnTo>
                    <a:pt x="51653" y="133319"/>
                  </a:lnTo>
                  <a:lnTo>
                    <a:pt x="58180" y="127437"/>
                  </a:lnTo>
                  <a:lnTo>
                    <a:pt x="63917" y="120224"/>
                  </a:lnTo>
                  <a:lnTo>
                    <a:pt x="69019" y="112015"/>
                  </a:lnTo>
                  <a:lnTo>
                    <a:pt x="73640" y="103082"/>
                  </a:lnTo>
                  <a:lnTo>
                    <a:pt x="77747" y="93474"/>
                  </a:lnTo>
                  <a:lnTo>
                    <a:pt x="81134" y="83039"/>
                  </a:lnTo>
                  <a:lnTo>
                    <a:pt x="83757" y="71857"/>
                  </a:lnTo>
                  <a:lnTo>
                    <a:pt x="86007" y="63469"/>
                  </a:lnTo>
                  <a:lnTo>
                    <a:pt x="88316" y="61867"/>
                  </a:lnTo>
                  <a:lnTo>
                    <a:pt x="90652" y="65182"/>
                  </a:lnTo>
                  <a:lnTo>
                    <a:pt x="93111" y="71403"/>
                  </a:lnTo>
                  <a:lnTo>
                    <a:pt x="95768" y="79318"/>
                  </a:lnTo>
                  <a:lnTo>
                    <a:pt x="98633" y="88229"/>
                  </a:lnTo>
                  <a:lnTo>
                    <a:pt x="101842" y="97573"/>
                  </a:lnTo>
                  <a:lnTo>
                    <a:pt x="105664" y="106811"/>
                  </a:lnTo>
                  <a:lnTo>
                    <a:pt x="110188" y="115660"/>
                  </a:lnTo>
                  <a:lnTo>
                    <a:pt x="115239" y="123576"/>
                  </a:lnTo>
                  <a:lnTo>
                    <a:pt x="121065" y="130318"/>
                  </a:lnTo>
                  <a:lnTo>
                    <a:pt x="129296" y="135358"/>
                  </a:lnTo>
                  <a:lnTo>
                    <a:pt x="142712" y="13803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369326" y="2959539"/>
              <a:ext cx="110053" cy="125311"/>
            </a:xfrm>
            <a:custGeom>
              <a:avLst/>
              <a:gdLst/>
              <a:ahLst/>
              <a:cxnLst/>
              <a:rect l="0" t="0" r="0" b="0"/>
              <a:pathLst>
                <a:path w="110053" h="125311">
                  <a:moveTo>
                    <a:pt x="0" y="30554"/>
                  </a:moveTo>
                  <a:lnTo>
                    <a:pt x="67" y="45089"/>
                  </a:lnTo>
                  <a:lnTo>
                    <a:pt x="708" y="57720"/>
                  </a:lnTo>
                  <a:lnTo>
                    <a:pt x="2004" y="69629"/>
                  </a:lnTo>
                  <a:lnTo>
                    <a:pt x="3864" y="81284"/>
                  </a:lnTo>
                  <a:lnTo>
                    <a:pt x="6180" y="93124"/>
                  </a:lnTo>
                  <a:lnTo>
                    <a:pt x="8808" y="105297"/>
                  </a:lnTo>
                  <a:lnTo>
                    <a:pt x="10299" y="115437"/>
                  </a:lnTo>
                  <a:lnTo>
                    <a:pt x="9435" y="119860"/>
                  </a:lnTo>
                  <a:lnTo>
                    <a:pt x="7590" y="118481"/>
                  </a:lnTo>
                  <a:lnTo>
                    <a:pt x="5709" y="112808"/>
                  </a:lnTo>
                  <a:lnTo>
                    <a:pt x="4298" y="104416"/>
                  </a:lnTo>
                  <a:lnTo>
                    <a:pt x="3730" y="94610"/>
                  </a:lnTo>
                  <a:lnTo>
                    <a:pt x="4092" y="84176"/>
                  </a:lnTo>
                  <a:lnTo>
                    <a:pt x="5285" y="73343"/>
                  </a:lnTo>
                  <a:lnTo>
                    <a:pt x="7140" y="61979"/>
                  </a:lnTo>
                  <a:lnTo>
                    <a:pt x="9501" y="50037"/>
                  </a:lnTo>
                  <a:lnTo>
                    <a:pt x="12558" y="38062"/>
                  </a:lnTo>
                  <a:lnTo>
                    <a:pt x="16819" y="27076"/>
                  </a:lnTo>
                  <a:lnTo>
                    <a:pt x="22465" y="17584"/>
                  </a:lnTo>
                  <a:lnTo>
                    <a:pt x="29376" y="9906"/>
                  </a:lnTo>
                  <a:lnTo>
                    <a:pt x="37310" y="4422"/>
                  </a:lnTo>
                  <a:lnTo>
                    <a:pt x="46009" y="1117"/>
                  </a:lnTo>
                  <a:lnTo>
                    <a:pt x="54934" y="0"/>
                  </a:lnTo>
                  <a:lnTo>
                    <a:pt x="63305" y="1279"/>
                  </a:lnTo>
                  <a:lnTo>
                    <a:pt x="70747" y="4838"/>
                  </a:lnTo>
                  <a:lnTo>
                    <a:pt x="77402" y="10308"/>
                  </a:lnTo>
                  <a:lnTo>
                    <a:pt x="83720" y="17259"/>
                  </a:lnTo>
                  <a:lnTo>
                    <a:pt x="90002" y="25304"/>
                  </a:lnTo>
                  <a:lnTo>
                    <a:pt x="96054" y="34297"/>
                  </a:lnTo>
                  <a:lnTo>
                    <a:pt x="101293" y="44309"/>
                  </a:lnTo>
                  <a:lnTo>
                    <a:pt x="105445" y="55293"/>
                  </a:lnTo>
                  <a:lnTo>
                    <a:pt x="108363" y="66872"/>
                  </a:lnTo>
                  <a:lnTo>
                    <a:pt x="110052" y="79761"/>
                  </a:lnTo>
                  <a:lnTo>
                    <a:pt x="109538" y="97326"/>
                  </a:lnTo>
                  <a:lnTo>
                    <a:pt x="105285" y="1253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546147" y="2767773"/>
              <a:ext cx="116525" cy="324351"/>
            </a:xfrm>
            <a:custGeom>
              <a:avLst/>
              <a:gdLst/>
              <a:ahLst/>
              <a:cxnLst/>
              <a:rect l="0" t="0" r="0" b="0"/>
              <a:pathLst>
                <a:path w="116525" h="324351">
                  <a:moveTo>
                    <a:pt x="65335" y="253905"/>
                  </a:moveTo>
                  <a:lnTo>
                    <a:pt x="68201" y="245037"/>
                  </a:lnTo>
                  <a:lnTo>
                    <a:pt x="70343" y="236050"/>
                  </a:lnTo>
                  <a:lnTo>
                    <a:pt x="71928" y="226073"/>
                  </a:lnTo>
                  <a:lnTo>
                    <a:pt x="72417" y="215784"/>
                  </a:lnTo>
                  <a:lnTo>
                    <a:pt x="70673" y="206566"/>
                  </a:lnTo>
                  <a:lnTo>
                    <a:pt x="66266" y="199129"/>
                  </a:lnTo>
                  <a:lnTo>
                    <a:pt x="59724" y="193839"/>
                  </a:lnTo>
                  <a:lnTo>
                    <a:pt x="52119" y="191041"/>
                  </a:lnTo>
                  <a:lnTo>
                    <a:pt x="44199" y="190654"/>
                  </a:lnTo>
                  <a:lnTo>
                    <a:pt x="36481" y="192463"/>
                  </a:lnTo>
                  <a:lnTo>
                    <a:pt x="29393" y="196321"/>
                  </a:lnTo>
                  <a:lnTo>
                    <a:pt x="23081" y="201952"/>
                  </a:lnTo>
                  <a:lnTo>
                    <a:pt x="17490" y="209322"/>
                  </a:lnTo>
                  <a:lnTo>
                    <a:pt x="12485" y="218693"/>
                  </a:lnTo>
                  <a:lnTo>
                    <a:pt x="7936" y="230025"/>
                  </a:lnTo>
                  <a:lnTo>
                    <a:pt x="4046" y="242701"/>
                  </a:lnTo>
                  <a:lnTo>
                    <a:pt x="1337" y="255740"/>
                  </a:lnTo>
                  <a:lnTo>
                    <a:pt x="0" y="268539"/>
                  </a:lnTo>
                  <a:lnTo>
                    <a:pt x="87" y="280723"/>
                  </a:lnTo>
                  <a:lnTo>
                    <a:pt x="1665" y="291979"/>
                  </a:lnTo>
                  <a:lnTo>
                    <a:pt x="4622" y="302236"/>
                  </a:lnTo>
                  <a:lnTo>
                    <a:pt x="8878" y="311123"/>
                  </a:lnTo>
                  <a:lnTo>
                    <a:pt x="14476" y="317897"/>
                  </a:lnTo>
                  <a:lnTo>
                    <a:pt x="21304" y="322334"/>
                  </a:lnTo>
                  <a:lnTo>
                    <a:pt x="28819" y="324350"/>
                  </a:lnTo>
                  <a:lnTo>
                    <a:pt x="36168" y="323742"/>
                  </a:lnTo>
                  <a:lnTo>
                    <a:pt x="42888" y="320665"/>
                  </a:lnTo>
                  <a:lnTo>
                    <a:pt x="49042" y="315534"/>
                  </a:lnTo>
                  <a:lnTo>
                    <a:pt x="55015" y="308819"/>
                  </a:lnTo>
                  <a:lnTo>
                    <a:pt x="61067" y="300935"/>
                  </a:lnTo>
                  <a:lnTo>
                    <a:pt x="67134" y="292052"/>
                  </a:lnTo>
                  <a:lnTo>
                    <a:pt x="72914" y="282113"/>
                  </a:lnTo>
                  <a:lnTo>
                    <a:pt x="78252" y="271175"/>
                  </a:lnTo>
                  <a:lnTo>
                    <a:pt x="83142" y="259559"/>
                  </a:lnTo>
                  <a:lnTo>
                    <a:pt x="87655" y="247762"/>
                  </a:lnTo>
                  <a:lnTo>
                    <a:pt x="91874" y="236080"/>
                  </a:lnTo>
                  <a:lnTo>
                    <a:pt x="95876" y="224457"/>
                  </a:lnTo>
                  <a:lnTo>
                    <a:pt x="99724" y="212586"/>
                  </a:lnTo>
                  <a:lnTo>
                    <a:pt x="103459" y="200293"/>
                  </a:lnTo>
                  <a:lnTo>
                    <a:pt x="106952" y="187240"/>
                  </a:lnTo>
                  <a:lnTo>
                    <a:pt x="109918" y="172873"/>
                  </a:lnTo>
                  <a:lnTo>
                    <a:pt x="112245" y="157022"/>
                  </a:lnTo>
                  <a:lnTo>
                    <a:pt x="113977" y="140155"/>
                  </a:lnTo>
                  <a:lnTo>
                    <a:pt x="115221" y="123148"/>
                  </a:lnTo>
                  <a:lnTo>
                    <a:pt x="116091" y="106528"/>
                  </a:lnTo>
                  <a:lnTo>
                    <a:pt x="116524" y="90456"/>
                  </a:lnTo>
                  <a:lnTo>
                    <a:pt x="116290" y="74904"/>
                  </a:lnTo>
                  <a:lnTo>
                    <a:pt x="115319" y="59783"/>
                  </a:lnTo>
                  <a:lnTo>
                    <a:pt x="113684" y="45154"/>
                  </a:lnTo>
                  <a:lnTo>
                    <a:pt x="111515" y="31236"/>
                  </a:lnTo>
                  <a:lnTo>
                    <a:pt x="108933" y="18119"/>
                  </a:lnTo>
                  <a:lnTo>
                    <a:pt x="105584" y="6827"/>
                  </a:lnTo>
                  <a:lnTo>
                    <a:pt x="100981" y="359"/>
                  </a:lnTo>
                  <a:lnTo>
                    <a:pt x="95852" y="0"/>
                  </a:lnTo>
                  <a:lnTo>
                    <a:pt x="91184" y="3665"/>
                  </a:lnTo>
                  <a:lnTo>
                    <a:pt x="87194" y="9937"/>
                  </a:lnTo>
                  <a:lnTo>
                    <a:pt x="84000" y="18220"/>
                  </a:lnTo>
                  <a:lnTo>
                    <a:pt x="81582" y="28107"/>
                  </a:lnTo>
                  <a:lnTo>
                    <a:pt x="79822" y="39549"/>
                  </a:lnTo>
                  <a:lnTo>
                    <a:pt x="78574" y="52838"/>
                  </a:lnTo>
                  <a:lnTo>
                    <a:pt x="77711" y="67963"/>
                  </a:lnTo>
                  <a:lnTo>
                    <a:pt x="77287" y="84175"/>
                  </a:lnTo>
                  <a:lnTo>
                    <a:pt x="77528" y="100212"/>
                  </a:lnTo>
                  <a:lnTo>
                    <a:pt x="78501" y="115369"/>
                  </a:lnTo>
                  <a:lnTo>
                    <a:pt x="79968" y="129646"/>
                  </a:lnTo>
                  <a:lnTo>
                    <a:pt x="81491" y="143454"/>
                  </a:lnTo>
                  <a:lnTo>
                    <a:pt x="82814" y="157109"/>
                  </a:lnTo>
                  <a:lnTo>
                    <a:pt x="84024" y="170602"/>
                  </a:lnTo>
                  <a:lnTo>
                    <a:pt x="85442" y="183684"/>
                  </a:lnTo>
                  <a:lnTo>
                    <a:pt x="87244" y="196233"/>
                  </a:lnTo>
                  <a:lnTo>
                    <a:pt x="89294" y="208401"/>
                  </a:lnTo>
                  <a:lnTo>
                    <a:pt x="91432" y="222037"/>
                  </a:lnTo>
                  <a:lnTo>
                    <a:pt x="93849" y="241694"/>
                  </a:lnTo>
                  <a:lnTo>
                    <a:pt x="96920" y="27496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08992" y="2800580"/>
              <a:ext cx="39403" cy="284270"/>
            </a:xfrm>
            <a:custGeom>
              <a:avLst/>
              <a:gdLst/>
              <a:ahLst/>
              <a:cxnLst/>
              <a:rect l="0" t="0" r="0" b="0"/>
              <a:pathLst>
                <a:path w="39403" h="284270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9" y="36457"/>
                  </a:lnTo>
                  <a:lnTo>
                    <a:pt x="201" y="50133"/>
                  </a:lnTo>
                  <a:lnTo>
                    <a:pt x="0" y="63812"/>
                  </a:lnTo>
                  <a:lnTo>
                    <a:pt x="652" y="77042"/>
                  </a:lnTo>
                  <a:lnTo>
                    <a:pt x="1890" y="90185"/>
                  </a:lnTo>
                  <a:lnTo>
                    <a:pt x="3255" y="104209"/>
                  </a:lnTo>
                  <a:lnTo>
                    <a:pt x="4468" y="119594"/>
                  </a:lnTo>
                  <a:lnTo>
                    <a:pt x="5603" y="135858"/>
                  </a:lnTo>
                  <a:lnTo>
                    <a:pt x="6971" y="151868"/>
                  </a:lnTo>
                  <a:lnTo>
                    <a:pt x="8743" y="166976"/>
                  </a:lnTo>
                  <a:lnTo>
                    <a:pt x="10934" y="181206"/>
                  </a:lnTo>
                  <a:lnTo>
                    <a:pt x="13484" y="194975"/>
                  </a:lnTo>
                  <a:lnTo>
                    <a:pt x="16313" y="208595"/>
                  </a:lnTo>
                  <a:lnTo>
                    <a:pt x="19389" y="222000"/>
                  </a:lnTo>
                  <a:lnTo>
                    <a:pt x="23138" y="236336"/>
                  </a:lnTo>
                  <a:lnTo>
                    <a:pt x="29005" y="255105"/>
                  </a:lnTo>
                  <a:lnTo>
                    <a:pt x="39402" y="2842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800994" y="292692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2" y="8616"/>
                  </a:lnTo>
                  <a:lnTo>
                    <a:pt x="154369" y="11656"/>
                  </a:lnTo>
                  <a:lnTo>
                    <a:pt x="144225" y="14821"/>
                  </a:lnTo>
                  <a:lnTo>
                    <a:pt x="133180" y="18080"/>
                  </a:lnTo>
                  <a:lnTo>
                    <a:pt x="121341" y="21246"/>
                  </a:lnTo>
                  <a:lnTo>
                    <a:pt x="108870" y="23989"/>
                  </a:lnTo>
                  <a:lnTo>
                    <a:pt x="95928" y="26169"/>
                  </a:lnTo>
                  <a:lnTo>
                    <a:pt x="82645" y="27971"/>
                  </a:lnTo>
                  <a:lnTo>
                    <a:pt x="69123" y="29795"/>
                  </a:lnTo>
                  <a:lnTo>
                    <a:pt x="55453" y="31872"/>
                  </a:lnTo>
                  <a:lnTo>
                    <a:pt x="42295" y="34109"/>
                  </a:lnTo>
                  <a:lnTo>
                    <a:pt x="29580" y="36393"/>
                  </a:lnTo>
                  <a:lnTo>
                    <a:pt x="16194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990507" y="2747937"/>
              <a:ext cx="301820" cy="319971"/>
            </a:xfrm>
            <a:custGeom>
              <a:avLst/>
              <a:gdLst/>
              <a:ahLst/>
              <a:cxnLst/>
              <a:rect l="0" t="0" r="0" b="0"/>
              <a:pathLst>
                <a:path w="301820" h="319971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57"/>
                  </a:lnTo>
                  <a:lnTo>
                    <a:pt x="3864" y="50133"/>
                  </a:lnTo>
                  <a:lnTo>
                    <a:pt x="6180" y="63813"/>
                  </a:lnTo>
                  <a:lnTo>
                    <a:pt x="8847" y="77029"/>
                  </a:lnTo>
                  <a:lnTo>
                    <a:pt x="11770" y="89653"/>
                  </a:lnTo>
                  <a:lnTo>
                    <a:pt x="14877" y="101732"/>
                  </a:lnTo>
                  <a:lnTo>
                    <a:pt x="18108" y="113380"/>
                  </a:lnTo>
                  <a:lnTo>
                    <a:pt x="21259" y="125032"/>
                  </a:lnTo>
                  <a:lnTo>
                    <a:pt x="23995" y="137394"/>
                  </a:lnTo>
                  <a:lnTo>
                    <a:pt x="26172" y="150787"/>
                  </a:lnTo>
                  <a:lnTo>
                    <a:pt x="27973" y="164870"/>
                  </a:lnTo>
                  <a:lnTo>
                    <a:pt x="29797" y="178864"/>
                  </a:lnTo>
                  <a:lnTo>
                    <a:pt x="31873" y="192316"/>
                  </a:lnTo>
                  <a:lnTo>
                    <a:pt x="34100" y="205279"/>
                  </a:lnTo>
                  <a:lnTo>
                    <a:pt x="36142" y="218123"/>
                  </a:lnTo>
                  <a:lnTo>
                    <a:pt x="37817" y="231090"/>
                  </a:lnTo>
                  <a:lnTo>
                    <a:pt x="39264" y="244104"/>
                  </a:lnTo>
                  <a:lnTo>
                    <a:pt x="40843" y="256855"/>
                  </a:lnTo>
                  <a:lnTo>
                    <a:pt x="42728" y="269108"/>
                  </a:lnTo>
                  <a:lnTo>
                    <a:pt x="43998" y="278376"/>
                  </a:lnTo>
                  <a:lnTo>
                    <a:pt x="43578" y="281594"/>
                  </a:lnTo>
                  <a:lnTo>
                    <a:pt x="42002" y="279799"/>
                  </a:lnTo>
                  <a:lnTo>
                    <a:pt x="39905" y="274551"/>
                  </a:lnTo>
                  <a:lnTo>
                    <a:pt x="37852" y="266790"/>
                  </a:lnTo>
                  <a:lnTo>
                    <a:pt x="36133" y="257172"/>
                  </a:lnTo>
                  <a:lnTo>
                    <a:pt x="34973" y="246372"/>
                  </a:lnTo>
                  <a:lnTo>
                    <a:pt x="34642" y="235086"/>
                  </a:lnTo>
                  <a:lnTo>
                    <a:pt x="35209" y="223748"/>
                  </a:lnTo>
                  <a:lnTo>
                    <a:pt x="37065" y="213024"/>
                  </a:lnTo>
                  <a:lnTo>
                    <a:pt x="40970" y="203881"/>
                  </a:lnTo>
                  <a:lnTo>
                    <a:pt x="47146" y="196708"/>
                  </a:lnTo>
                  <a:lnTo>
                    <a:pt x="55040" y="191705"/>
                  </a:lnTo>
                  <a:lnTo>
                    <a:pt x="63632" y="189155"/>
                  </a:lnTo>
                  <a:lnTo>
                    <a:pt x="72256" y="188962"/>
                  </a:lnTo>
                  <a:lnTo>
                    <a:pt x="80636" y="190915"/>
                  </a:lnTo>
                  <a:lnTo>
                    <a:pt x="88709" y="194875"/>
                  </a:lnTo>
                  <a:lnTo>
                    <a:pt x="96498" y="200569"/>
                  </a:lnTo>
                  <a:lnTo>
                    <a:pt x="103897" y="207642"/>
                  </a:lnTo>
                  <a:lnTo>
                    <a:pt x="110654" y="215751"/>
                  </a:lnTo>
                  <a:lnTo>
                    <a:pt x="116687" y="224613"/>
                  </a:lnTo>
                  <a:lnTo>
                    <a:pt x="122061" y="234172"/>
                  </a:lnTo>
                  <a:lnTo>
                    <a:pt x="126908" y="244573"/>
                  </a:lnTo>
                  <a:lnTo>
                    <a:pt x="131345" y="255827"/>
                  </a:lnTo>
                  <a:lnTo>
                    <a:pt x="135156" y="267655"/>
                  </a:lnTo>
                  <a:lnTo>
                    <a:pt x="137811" y="279595"/>
                  </a:lnTo>
                  <a:lnTo>
                    <a:pt x="139143" y="291292"/>
                  </a:lnTo>
                  <a:lnTo>
                    <a:pt x="140229" y="299991"/>
                  </a:lnTo>
                  <a:lnTo>
                    <a:pt x="142007" y="302265"/>
                  </a:lnTo>
                  <a:lnTo>
                    <a:pt x="143648" y="299039"/>
                  </a:lnTo>
                  <a:lnTo>
                    <a:pt x="145201" y="292202"/>
                  </a:lnTo>
                  <a:lnTo>
                    <a:pt x="147335" y="283380"/>
                  </a:lnTo>
                  <a:lnTo>
                    <a:pt x="150417" y="273593"/>
                  </a:lnTo>
                  <a:lnTo>
                    <a:pt x="154795" y="264024"/>
                  </a:lnTo>
                  <a:lnTo>
                    <a:pt x="160940" y="256160"/>
                  </a:lnTo>
                  <a:lnTo>
                    <a:pt x="168928" y="250639"/>
                  </a:lnTo>
                  <a:lnTo>
                    <a:pt x="178530" y="247382"/>
                  </a:lnTo>
                  <a:lnTo>
                    <a:pt x="189408" y="246007"/>
                  </a:lnTo>
                  <a:lnTo>
                    <a:pt x="201240" y="246069"/>
                  </a:lnTo>
                  <a:lnTo>
                    <a:pt x="213757" y="247019"/>
                  </a:lnTo>
                  <a:lnTo>
                    <a:pt x="226757" y="248244"/>
                  </a:lnTo>
                  <a:lnTo>
                    <a:pt x="240081" y="249378"/>
                  </a:lnTo>
                  <a:lnTo>
                    <a:pt x="253298" y="249963"/>
                  </a:lnTo>
                  <a:lnTo>
                    <a:pt x="265719" y="249372"/>
                  </a:lnTo>
                  <a:lnTo>
                    <a:pt x="277022" y="247373"/>
                  </a:lnTo>
                  <a:lnTo>
                    <a:pt x="286747" y="243912"/>
                  </a:lnTo>
                  <a:lnTo>
                    <a:pt x="294151" y="238923"/>
                  </a:lnTo>
                  <a:lnTo>
                    <a:pt x="299048" y="232535"/>
                  </a:lnTo>
                  <a:lnTo>
                    <a:pt x="301557" y="225164"/>
                  </a:lnTo>
                  <a:lnTo>
                    <a:pt x="301819" y="217386"/>
                  </a:lnTo>
                  <a:lnTo>
                    <a:pt x="300144" y="209574"/>
                  </a:lnTo>
                  <a:lnTo>
                    <a:pt x="296770" y="202043"/>
                  </a:lnTo>
                  <a:lnTo>
                    <a:pt x="291773" y="195140"/>
                  </a:lnTo>
                  <a:lnTo>
                    <a:pt x="285339" y="188990"/>
                  </a:lnTo>
                  <a:lnTo>
                    <a:pt x="277580" y="183861"/>
                  </a:lnTo>
                  <a:lnTo>
                    <a:pt x="268471" y="180239"/>
                  </a:lnTo>
                  <a:lnTo>
                    <a:pt x="258125" y="178251"/>
                  </a:lnTo>
                  <a:lnTo>
                    <a:pt x="246923" y="177882"/>
                  </a:lnTo>
                  <a:lnTo>
                    <a:pt x="235412" y="179146"/>
                  </a:lnTo>
                  <a:lnTo>
                    <a:pt x="223940" y="181888"/>
                  </a:lnTo>
                  <a:lnTo>
                    <a:pt x="212967" y="185999"/>
                  </a:lnTo>
                  <a:lnTo>
                    <a:pt x="203131" y="191498"/>
                  </a:lnTo>
                  <a:lnTo>
                    <a:pt x="194672" y="198273"/>
                  </a:lnTo>
                  <a:lnTo>
                    <a:pt x="187654" y="206262"/>
                  </a:lnTo>
                  <a:lnTo>
                    <a:pt x="182148" y="215526"/>
                  </a:lnTo>
                  <a:lnTo>
                    <a:pt x="178039" y="225977"/>
                  </a:lnTo>
                  <a:lnTo>
                    <a:pt x="175243" y="237248"/>
                  </a:lnTo>
                  <a:lnTo>
                    <a:pt x="173799" y="248806"/>
                  </a:lnTo>
                  <a:lnTo>
                    <a:pt x="173610" y="260314"/>
                  </a:lnTo>
                  <a:lnTo>
                    <a:pt x="174787" y="271480"/>
                  </a:lnTo>
                  <a:lnTo>
                    <a:pt x="177702" y="281978"/>
                  </a:lnTo>
                  <a:lnTo>
                    <a:pt x="182416" y="291695"/>
                  </a:lnTo>
                  <a:lnTo>
                    <a:pt x="189023" y="300373"/>
                  </a:lnTo>
                  <a:lnTo>
                    <a:pt x="197809" y="307530"/>
                  </a:lnTo>
                  <a:lnTo>
                    <a:pt x="208714" y="313045"/>
                  </a:lnTo>
                  <a:lnTo>
                    <a:pt x="221085" y="316935"/>
                  </a:lnTo>
                  <a:lnTo>
                    <a:pt x="233913" y="319189"/>
                  </a:lnTo>
                  <a:lnTo>
                    <a:pt x="246556" y="319970"/>
                  </a:lnTo>
                  <a:lnTo>
                    <a:pt x="258336" y="319712"/>
                  </a:lnTo>
                  <a:lnTo>
                    <a:pt x="269509" y="318997"/>
                  </a:lnTo>
                  <a:lnTo>
                    <a:pt x="281047" y="317765"/>
                  </a:lnTo>
                  <a:lnTo>
                    <a:pt x="294799" y="3158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496967" y="2887724"/>
              <a:ext cx="153622" cy="325914"/>
            </a:xfrm>
            <a:custGeom>
              <a:avLst/>
              <a:gdLst/>
              <a:ahLst/>
              <a:cxnLst/>
              <a:rect l="0" t="0" r="0" b="0"/>
              <a:pathLst>
                <a:path w="153622" h="325914">
                  <a:moveTo>
                    <a:pt x="30494" y="123426"/>
                  </a:moveTo>
                  <a:lnTo>
                    <a:pt x="30494" y="135228"/>
                  </a:lnTo>
                  <a:lnTo>
                    <a:pt x="30494" y="146997"/>
                  </a:lnTo>
                  <a:lnTo>
                    <a:pt x="30494" y="159892"/>
                  </a:lnTo>
                  <a:lnTo>
                    <a:pt x="30494" y="173913"/>
                  </a:lnTo>
                  <a:lnTo>
                    <a:pt x="30494" y="188890"/>
                  </a:lnTo>
                  <a:lnTo>
                    <a:pt x="30494" y="204607"/>
                  </a:lnTo>
                  <a:lnTo>
                    <a:pt x="30494" y="220710"/>
                  </a:lnTo>
                  <a:lnTo>
                    <a:pt x="30494" y="236734"/>
                  </a:lnTo>
                  <a:lnTo>
                    <a:pt x="30494" y="252432"/>
                  </a:lnTo>
                  <a:lnTo>
                    <a:pt x="30494" y="267749"/>
                  </a:lnTo>
                  <a:lnTo>
                    <a:pt x="30494" y="282727"/>
                  </a:lnTo>
                  <a:lnTo>
                    <a:pt x="30485" y="297407"/>
                  </a:lnTo>
                  <a:lnTo>
                    <a:pt x="30120" y="310873"/>
                  </a:lnTo>
                  <a:lnTo>
                    <a:pt x="28124" y="321195"/>
                  </a:lnTo>
                  <a:lnTo>
                    <a:pt x="24021" y="325913"/>
                  </a:lnTo>
                  <a:lnTo>
                    <a:pt x="19593" y="324018"/>
                  </a:lnTo>
                  <a:lnTo>
                    <a:pt x="16192" y="317882"/>
                  </a:lnTo>
                  <a:lnTo>
                    <a:pt x="13875" y="309124"/>
                  </a:lnTo>
                  <a:lnTo>
                    <a:pt x="12346" y="298642"/>
                  </a:lnTo>
                  <a:lnTo>
                    <a:pt x="11177" y="287001"/>
                  </a:lnTo>
                  <a:lnTo>
                    <a:pt x="9877" y="274576"/>
                  </a:lnTo>
                  <a:lnTo>
                    <a:pt x="8199" y="261615"/>
                  </a:lnTo>
                  <a:lnTo>
                    <a:pt x="6264" y="248130"/>
                  </a:lnTo>
                  <a:lnTo>
                    <a:pt x="4430" y="233928"/>
                  </a:lnTo>
                  <a:lnTo>
                    <a:pt x="2903" y="218966"/>
                  </a:lnTo>
                  <a:lnTo>
                    <a:pt x="1729" y="203492"/>
                  </a:lnTo>
                  <a:lnTo>
                    <a:pt x="866" y="187951"/>
                  </a:lnTo>
                  <a:lnTo>
                    <a:pt x="256" y="172611"/>
                  </a:lnTo>
                  <a:lnTo>
                    <a:pt x="0" y="157717"/>
                  </a:lnTo>
                  <a:lnTo>
                    <a:pt x="353" y="143563"/>
                  </a:lnTo>
                  <a:lnTo>
                    <a:pt x="1404" y="130224"/>
                  </a:lnTo>
                  <a:lnTo>
                    <a:pt x="3093" y="117453"/>
                  </a:lnTo>
                  <a:lnTo>
                    <a:pt x="5298" y="104796"/>
                  </a:lnTo>
                  <a:lnTo>
                    <a:pt x="7896" y="91983"/>
                  </a:lnTo>
                  <a:lnTo>
                    <a:pt x="10946" y="79087"/>
                  </a:lnTo>
                  <a:lnTo>
                    <a:pt x="14670" y="66421"/>
                  </a:lnTo>
                  <a:lnTo>
                    <a:pt x="19143" y="54162"/>
                  </a:lnTo>
                  <a:lnTo>
                    <a:pt x="24452" y="42490"/>
                  </a:lnTo>
                  <a:lnTo>
                    <a:pt x="30773" y="31651"/>
                  </a:lnTo>
                  <a:lnTo>
                    <a:pt x="38102" y="21710"/>
                  </a:lnTo>
                  <a:lnTo>
                    <a:pt x="46295" y="13052"/>
                  </a:lnTo>
                  <a:lnTo>
                    <a:pt x="55165" y="6441"/>
                  </a:lnTo>
                  <a:lnTo>
                    <a:pt x="64538" y="2111"/>
                  </a:lnTo>
                  <a:lnTo>
                    <a:pt x="74271" y="0"/>
                  </a:lnTo>
                  <a:lnTo>
                    <a:pt x="84257" y="13"/>
                  </a:lnTo>
                  <a:lnTo>
                    <a:pt x="94413" y="1871"/>
                  </a:lnTo>
                  <a:lnTo>
                    <a:pt x="104521" y="5201"/>
                  </a:lnTo>
                  <a:lnTo>
                    <a:pt x="114235" y="9636"/>
                  </a:lnTo>
                  <a:lnTo>
                    <a:pt x="123389" y="14884"/>
                  </a:lnTo>
                  <a:lnTo>
                    <a:pt x="131671" y="21202"/>
                  </a:lnTo>
                  <a:lnTo>
                    <a:pt x="138556" y="29337"/>
                  </a:lnTo>
                  <a:lnTo>
                    <a:pt x="143889" y="39552"/>
                  </a:lnTo>
                  <a:lnTo>
                    <a:pt x="147825" y="51498"/>
                  </a:lnTo>
                  <a:lnTo>
                    <a:pt x="150641" y="64505"/>
                  </a:lnTo>
                  <a:lnTo>
                    <a:pt x="152604" y="78060"/>
                  </a:lnTo>
                  <a:lnTo>
                    <a:pt x="153621" y="91550"/>
                  </a:lnTo>
                  <a:lnTo>
                    <a:pt x="153255" y="104213"/>
                  </a:lnTo>
                  <a:lnTo>
                    <a:pt x="151376" y="115716"/>
                  </a:lnTo>
                  <a:lnTo>
                    <a:pt x="147979" y="125929"/>
                  </a:lnTo>
                  <a:lnTo>
                    <a:pt x="143025" y="134732"/>
                  </a:lnTo>
                  <a:lnTo>
                    <a:pt x="136649" y="142208"/>
                  </a:lnTo>
                  <a:lnTo>
                    <a:pt x="128943" y="148418"/>
                  </a:lnTo>
                  <a:lnTo>
                    <a:pt x="119876" y="153307"/>
                  </a:lnTo>
                  <a:lnTo>
                    <a:pt x="109574" y="156971"/>
                  </a:lnTo>
                  <a:lnTo>
                    <a:pt x="98870" y="159627"/>
                  </a:lnTo>
                  <a:lnTo>
                    <a:pt x="88161" y="161790"/>
                  </a:lnTo>
                  <a:lnTo>
                    <a:pt x="76508" y="163652"/>
                  </a:lnTo>
                  <a:lnTo>
                    <a:pt x="62079" y="1655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685264" y="2946975"/>
              <a:ext cx="136996" cy="137875"/>
            </a:xfrm>
            <a:custGeom>
              <a:avLst/>
              <a:gdLst/>
              <a:ahLst/>
              <a:cxnLst/>
              <a:rect l="0" t="0" r="0" b="0"/>
              <a:pathLst>
                <a:path w="136996" h="137875">
                  <a:moveTo>
                    <a:pt x="73824" y="85232"/>
                  </a:moveTo>
                  <a:lnTo>
                    <a:pt x="76690" y="76363"/>
                  </a:lnTo>
                  <a:lnTo>
                    <a:pt x="78833" y="67377"/>
                  </a:lnTo>
                  <a:lnTo>
                    <a:pt x="80427" y="57386"/>
                  </a:lnTo>
                  <a:lnTo>
                    <a:pt x="81261" y="46578"/>
                  </a:lnTo>
                  <a:lnTo>
                    <a:pt x="80813" y="35415"/>
                  </a:lnTo>
                  <a:lnTo>
                    <a:pt x="78900" y="24233"/>
                  </a:lnTo>
                  <a:lnTo>
                    <a:pt x="75490" y="13985"/>
                  </a:lnTo>
                  <a:lnTo>
                    <a:pt x="70533" y="6242"/>
                  </a:lnTo>
                  <a:lnTo>
                    <a:pt x="64166" y="1642"/>
                  </a:lnTo>
                  <a:lnTo>
                    <a:pt x="56807" y="0"/>
                  </a:lnTo>
                  <a:lnTo>
                    <a:pt x="49038" y="785"/>
                  </a:lnTo>
                  <a:lnTo>
                    <a:pt x="41231" y="3429"/>
                  </a:lnTo>
                  <a:lnTo>
                    <a:pt x="33705" y="7758"/>
                  </a:lnTo>
                  <a:lnTo>
                    <a:pt x="26804" y="13994"/>
                  </a:lnTo>
                  <a:lnTo>
                    <a:pt x="20646" y="22106"/>
                  </a:lnTo>
                  <a:lnTo>
                    <a:pt x="15172" y="31821"/>
                  </a:lnTo>
                  <a:lnTo>
                    <a:pt x="10254" y="42789"/>
                  </a:lnTo>
                  <a:lnTo>
                    <a:pt x="5770" y="54678"/>
                  </a:lnTo>
                  <a:lnTo>
                    <a:pt x="2095" y="66898"/>
                  </a:lnTo>
                  <a:lnTo>
                    <a:pt x="63" y="78636"/>
                  </a:lnTo>
                  <a:lnTo>
                    <a:pt x="0" y="89482"/>
                  </a:lnTo>
                  <a:lnTo>
                    <a:pt x="1925" y="99237"/>
                  </a:lnTo>
                  <a:lnTo>
                    <a:pt x="5809" y="107725"/>
                  </a:lnTo>
                  <a:lnTo>
                    <a:pt x="11419" y="114977"/>
                  </a:lnTo>
                  <a:lnTo>
                    <a:pt x="18251" y="120695"/>
                  </a:lnTo>
                  <a:lnTo>
                    <a:pt x="25660" y="124190"/>
                  </a:lnTo>
                  <a:lnTo>
                    <a:pt x="33222" y="125277"/>
                  </a:lnTo>
                  <a:lnTo>
                    <a:pt x="40583" y="124060"/>
                  </a:lnTo>
                  <a:lnTo>
                    <a:pt x="47372" y="120660"/>
                  </a:lnTo>
                  <a:lnTo>
                    <a:pt x="53455" y="115373"/>
                  </a:lnTo>
                  <a:lnTo>
                    <a:pt x="58878" y="108589"/>
                  </a:lnTo>
                  <a:lnTo>
                    <a:pt x="63762" y="100681"/>
                  </a:lnTo>
                  <a:lnTo>
                    <a:pt x="68253" y="91995"/>
                  </a:lnTo>
                  <a:lnTo>
                    <a:pt x="72962" y="83982"/>
                  </a:lnTo>
                  <a:lnTo>
                    <a:pt x="78565" y="79989"/>
                  </a:lnTo>
                  <a:lnTo>
                    <a:pt x="84374" y="81344"/>
                  </a:lnTo>
                  <a:lnTo>
                    <a:pt x="89472" y="86065"/>
                  </a:lnTo>
                  <a:lnTo>
                    <a:pt x="94056" y="92624"/>
                  </a:lnTo>
                  <a:lnTo>
                    <a:pt x="98693" y="99985"/>
                  </a:lnTo>
                  <a:lnTo>
                    <a:pt x="103700" y="107571"/>
                  </a:lnTo>
                  <a:lnTo>
                    <a:pt x="109041" y="114833"/>
                  </a:lnTo>
                  <a:lnTo>
                    <a:pt x="115076" y="121809"/>
                  </a:lnTo>
                  <a:lnTo>
                    <a:pt x="123457" y="129103"/>
                  </a:lnTo>
                  <a:lnTo>
                    <a:pt x="136995" y="13787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825210" y="2953904"/>
              <a:ext cx="135307" cy="141475"/>
            </a:xfrm>
            <a:custGeom>
              <a:avLst/>
              <a:gdLst/>
              <a:ahLst/>
              <a:cxnLst/>
              <a:rect l="0" t="0" r="0" b="0"/>
              <a:pathLst>
                <a:path w="135307" h="141475">
                  <a:moveTo>
                    <a:pt x="112862" y="4603"/>
                  </a:moveTo>
                  <a:lnTo>
                    <a:pt x="103993" y="1804"/>
                  </a:lnTo>
                  <a:lnTo>
                    <a:pt x="95007" y="302"/>
                  </a:lnTo>
                  <a:lnTo>
                    <a:pt x="85016" y="0"/>
                  </a:lnTo>
                  <a:lnTo>
                    <a:pt x="74208" y="852"/>
                  </a:lnTo>
                  <a:lnTo>
                    <a:pt x="63045" y="2968"/>
                  </a:lnTo>
                  <a:lnTo>
                    <a:pt x="51844" y="6291"/>
                  </a:lnTo>
                  <a:lnTo>
                    <a:pt x="40905" y="10625"/>
                  </a:lnTo>
                  <a:lnTo>
                    <a:pt x="30569" y="15745"/>
                  </a:lnTo>
                  <a:lnTo>
                    <a:pt x="20970" y="21448"/>
                  </a:lnTo>
                  <a:lnTo>
                    <a:pt x="12544" y="27732"/>
                  </a:lnTo>
                  <a:lnTo>
                    <a:pt x="6088" y="34781"/>
                  </a:lnTo>
                  <a:lnTo>
                    <a:pt x="1868" y="42625"/>
                  </a:lnTo>
                  <a:lnTo>
                    <a:pt x="0" y="50841"/>
                  </a:lnTo>
                  <a:lnTo>
                    <a:pt x="708" y="58670"/>
                  </a:lnTo>
                  <a:lnTo>
                    <a:pt x="3852" y="65702"/>
                  </a:lnTo>
                  <a:lnTo>
                    <a:pt x="9028" y="71558"/>
                  </a:lnTo>
                  <a:lnTo>
                    <a:pt x="15774" y="75734"/>
                  </a:lnTo>
                  <a:lnTo>
                    <a:pt x="23674" y="78131"/>
                  </a:lnTo>
                  <a:lnTo>
                    <a:pt x="32397" y="78960"/>
                  </a:lnTo>
                  <a:lnTo>
                    <a:pt x="41697" y="78544"/>
                  </a:lnTo>
                  <a:lnTo>
                    <a:pt x="51393" y="77206"/>
                  </a:lnTo>
                  <a:lnTo>
                    <a:pt x="61360" y="75532"/>
                  </a:lnTo>
                  <a:lnTo>
                    <a:pt x="71512" y="74338"/>
                  </a:lnTo>
                  <a:lnTo>
                    <a:pt x="81787" y="74025"/>
                  </a:lnTo>
                  <a:lnTo>
                    <a:pt x="92145" y="74633"/>
                  </a:lnTo>
                  <a:lnTo>
                    <a:pt x="102561" y="76031"/>
                  </a:lnTo>
                  <a:lnTo>
                    <a:pt x="112991" y="78053"/>
                  </a:lnTo>
                  <a:lnTo>
                    <a:pt x="122605" y="80867"/>
                  </a:lnTo>
                  <a:lnTo>
                    <a:pt x="129857" y="84958"/>
                  </a:lnTo>
                  <a:lnTo>
                    <a:pt x="134093" y="90477"/>
                  </a:lnTo>
                  <a:lnTo>
                    <a:pt x="135306" y="96961"/>
                  </a:lnTo>
                  <a:lnTo>
                    <a:pt x="133694" y="103544"/>
                  </a:lnTo>
                  <a:lnTo>
                    <a:pt x="129678" y="109709"/>
                  </a:lnTo>
                  <a:lnTo>
                    <a:pt x="123612" y="115304"/>
                  </a:lnTo>
                  <a:lnTo>
                    <a:pt x="115670" y="120363"/>
                  </a:lnTo>
                  <a:lnTo>
                    <a:pt x="106117" y="124978"/>
                  </a:lnTo>
                  <a:lnTo>
                    <a:pt x="95284" y="129095"/>
                  </a:lnTo>
                  <a:lnTo>
                    <a:pt x="83490" y="132495"/>
                  </a:lnTo>
                  <a:lnTo>
                    <a:pt x="71016" y="135120"/>
                  </a:lnTo>
                  <a:lnTo>
                    <a:pt x="58480" y="137059"/>
                  </a:lnTo>
                  <a:lnTo>
                    <a:pt x="45514" y="138654"/>
                  </a:lnTo>
                  <a:lnTo>
                    <a:pt x="29868" y="140045"/>
                  </a:lnTo>
                  <a:lnTo>
                    <a:pt x="7577" y="14147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77363" y="2747937"/>
              <a:ext cx="44938" cy="326385"/>
            </a:xfrm>
            <a:custGeom>
              <a:avLst/>
              <a:gdLst/>
              <a:ahLst/>
              <a:cxnLst/>
              <a:rect l="0" t="0" r="0" b="0"/>
              <a:pathLst>
                <a:path w="44938" h="326385">
                  <a:moveTo>
                    <a:pt x="2823" y="0"/>
                  </a:moveTo>
                  <a:lnTo>
                    <a:pt x="1395" y="10121"/>
                  </a:lnTo>
                  <a:lnTo>
                    <a:pt x="0" y="24555"/>
                  </a:lnTo>
                  <a:lnTo>
                    <a:pt x="122" y="41204"/>
                  </a:lnTo>
                  <a:lnTo>
                    <a:pt x="2368" y="59220"/>
                  </a:lnTo>
                  <a:lnTo>
                    <a:pt x="6183" y="78174"/>
                  </a:lnTo>
                  <a:lnTo>
                    <a:pt x="10295" y="97785"/>
                  </a:lnTo>
                  <a:lnTo>
                    <a:pt x="13917" y="117842"/>
                  </a:lnTo>
                  <a:lnTo>
                    <a:pt x="16958" y="137711"/>
                  </a:lnTo>
                  <a:lnTo>
                    <a:pt x="19747" y="156371"/>
                  </a:lnTo>
                  <a:lnTo>
                    <a:pt x="22538" y="173373"/>
                  </a:lnTo>
                  <a:lnTo>
                    <a:pt x="25274" y="189095"/>
                  </a:lnTo>
                  <a:lnTo>
                    <a:pt x="27673" y="204423"/>
                  </a:lnTo>
                  <a:lnTo>
                    <a:pt x="29595" y="219918"/>
                  </a:lnTo>
                  <a:lnTo>
                    <a:pt x="31210" y="235464"/>
                  </a:lnTo>
                  <a:lnTo>
                    <a:pt x="32903" y="250463"/>
                  </a:lnTo>
                  <a:lnTo>
                    <a:pt x="34888" y="264587"/>
                  </a:lnTo>
                  <a:lnTo>
                    <a:pt x="37062" y="277567"/>
                  </a:lnTo>
                  <a:lnTo>
                    <a:pt x="39296" y="290423"/>
                  </a:lnTo>
                  <a:lnTo>
                    <a:pt x="41791" y="305398"/>
                  </a:lnTo>
                  <a:lnTo>
                    <a:pt x="44937" y="3263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853845" y="2884808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64872" y="18190"/>
                  </a:lnTo>
                  <a:lnTo>
                    <a:pt x="255885" y="16048"/>
                  </a:lnTo>
                  <a:lnTo>
                    <a:pt x="245886" y="14445"/>
                  </a:lnTo>
                  <a:lnTo>
                    <a:pt x="234732" y="13264"/>
                  </a:lnTo>
                  <a:lnTo>
                    <a:pt x="222273" y="12416"/>
                  </a:lnTo>
                  <a:lnTo>
                    <a:pt x="208561" y="11814"/>
                  </a:lnTo>
                  <a:lnTo>
                    <a:pt x="193798" y="11227"/>
                  </a:lnTo>
                  <a:lnTo>
                    <a:pt x="178220" y="10294"/>
                  </a:lnTo>
                  <a:lnTo>
                    <a:pt x="162042" y="8852"/>
                  </a:lnTo>
                  <a:lnTo>
                    <a:pt x="145436" y="7068"/>
                  </a:lnTo>
                  <a:lnTo>
                    <a:pt x="128530" y="5332"/>
                  </a:lnTo>
                  <a:lnTo>
                    <a:pt x="111420" y="3870"/>
                  </a:lnTo>
                  <a:lnTo>
                    <a:pt x="94338" y="2738"/>
                  </a:lnTo>
                  <a:lnTo>
                    <a:pt x="77635" y="1903"/>
                  </a:lnTo>
                  <a:lnTo>
                    <a:pt x="61491" y="1307"/>
                  </a:lnTo>
                  <a:lnTo>
                    <a:pt x="46497" y="889"/>
                  </a:lnTo>
                  <a:lnTo>
                    <a:pt x="32268" y="556"/>
                  </a:lnTo>
                  <a:lnTo>
                    <a:pt x="17557" y="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286058" y="2935072"/>
              <a:ext cx="109291" cy="274992"/>
            </a:xfrm>
            <a:custGeom>
              <a:avLst/>
              <a:gdLst/>
              <a:ahLst/>
              <a:cxnLst/>
              <a:rect l="0" t="0" r="0" b="0"/>
              <a:pathLst>
                <a:path w="109291" h="274992">
                  <a:moveTo>
                    <a:pt x="20512" y="97135"/>
                  </a:moveTo>
                  <a:lnTo>
                    <a:pt x="20512" y="108937"/>
                  </a:lnTo>
                  <a:lnTo>
                    <a:pt x="20511" y="120706"/>
                  </a:lnTo>
                  <a:lnTo>
                    <a:pt x="20511" y="133596"/>
                  </a:lnTo>
                  <a:lnTo>
                    <a:pt x="20511" y="147445"/>
                  </a:lnTo>
                  <a:lnTo>
                    <a:pt x="20511" y="161773"/>
                  </a:lnTo>
                  <a:lnTo>
                    <a:pt x="20516" y="176242"/>
                  </a:lnTo>
                  <a:lnTo>
                    <a:pt x="20689" y="190692"/>
                  </a:lnTo>
                  <a:lnTo>
                    <a:pt x="21338" y="205068"/>
                  </a:lnTo>
                  <a:lnTo>
                    <a:pt x="22586" y="219362"/>
                  </a:lnTo>
                  <a:lnTo>
                    <a:pt x="24238" y="233587"/>
                  </a:lnTo>
                  <a:lnTo>
                    <a:pt x="25887" y="247757"/>
                  </a:lnTo>
                  <a:lnTo>
                    <a:pt x="27260" y="261789"/>
                  </a:lnTo>
                  <a:lnTo>
                    <a:pt x="27250" y="272250"/>
                  </a:lnTo>
                  <a:lnTo>
                    <a:pt x="25184" y="274991"/>
                  </a:lnTo>
                  <a:lnTo>
                    <a:pt x="22358" y="271580"/>
                  </a:lnTo>
                  <a:lnTo>
                    <a:pt x="19305" y="264041"/>
                  </a:lnTo>
                  <a:lnTo>
                    <a:pt x="16139" y="253567"/>
                  </a:lnTo>
                  <a:lnTo>
                    <a:pt x="12890" y="240961"/>
                  </a:lnTo>
                  <a:lnTo>
                    <a:pt x="9740" y="226826"/>
                  </a:lnTo>
                  <a:lnTo>
                    <a:pt x="7011" y="211614"/>
                  </a:lnTo>
                  <a:lnTo>
                    <a:pt x="4847" y="195656"/>
                  </a:lnTo>
                  <a:lnTo>
                    <a:pt x="3227" y="179354"/>
                  </a:lnTo>
                  <a:lnTo>
                    <a:pt x="2057" y="163177"/>
                  </a:lnTo>
                  <a:lnTo>
                    <a:pt x="1233" y="147367"/>
                  </a:lnTo>
                  <a:lnTo>
                    <a:pt x="662" y="131970"/>
                  </a:lnTo>
                  <a:lnTo>
                    <a:pt x="270" y="116936"/>
                  </a:lnTo>
                  <a:lnTo>
                    <a:pt x="8" y="102195"/>
                  </a:lnTo>
                  <a:lnTo>
                    <a:pt x="0" y="87836"/>
                  </a:lnTo>
                  <a:lnTo>
                    <a:pt x="528" y="74106"/>
                  </a:lnTo>
                  <a:lnTo>
                    <a:pt x="1704" y="61094"/>
                  </a:lnTo>
                  <a:lnTo>
                    <a:pt x="3647" y="48897"/>
                  </a:lnTo>
                  <a:lnTo>
                    <a:pt x="6555" y="37697"/>
                  </a:lnTo>
                  <a:lnTo>
                    <a:pt x="10449" y="27506"/>
                  </a:lnTo>
                  <a:lnTo>
                    <a:pt x="15522" y="18510"/>
                  </a:lnTo>
                  <a:lnTo>
                    <a:pt x="22209" y="11137"/>
                  </a:lnTo>
                  <a:lnTo>
                    <a:pt x="30589" y="5483"/>
                  </a:lnTo>
                  <a:lnTo>
                    <a:pt x="40131" y="1669"/>
                  </a:lnTo>
                  <a:lnTo>
                    <a:pt x="49913" y="0"/>
                  </a:lnTo>
                  <a:lnTo>
                    <a:pt x="59375" y="438"/>
                  </a:lnTo>
                  <a:lnTo>
                    <a:pt x="68336" y="2832"/>
                  </a:lnTo>
                  <a:lnTo>
                    <a:pt x="76807" y="7098"/>
                  </a:lnTo>
                  <a:lnTo>
                    <a:pt x="84863" y="13005"/>
                  </a:lnTo>
                  <a:lnTo>
                    <a:pt x="92273" y="20393"/>
                  </a:lnTo>
                  <a:lnTo>
                    <a:pt x="98504" y="29246"/>
                  </a:lnTo>
                  <a:lnTo>
                    <a:pt x="103361" y="39417"/>
                  </a:lnTo>
                  <a:lnTo>
                    <a:pt x="106794" y="50499"/>
                  </a:lnTo>
                  <a:lnTo>
                    <a:pt x="108732" y="61929"/>
                  </a:lnTo>
                  <a:lnTo>
                    <a:pt x="109290" y="73356"/>
                  </a:lnTo>
                  <a:lnTo>
                    <a:pt x="108546" y="84638"/>
                  </a:lnTo>
                  <a:lnTo>
                    <a:pt x="106460" y="95746"/>
                  </a:lnTo>
                  <a:lnTo>
                    <a:pt x="103129" y="106691"/>
                  </a:lnTo>
                  <a:lnTo>
                    <a:pt x="98607" y="117176"/>
                  </a:lnTo>
                  <a:lnTo>
                    <a:pt x="92824" y="126619"/>
                  </a:lnTo>
                  <a:lnTo>
                    <a:pt x="85863" y="134777"/>
                  </a:lnTo>
                  <a:lnTo>
                    <a:pt x="77999" y="141399"/>
                  </a:lnTo>
                  <a:lnTo>
                    <a:pt x="68628" y="146597"/>
                  </a:lnTo>
                  <a:lnTo>
                    <a:pt x="54696" y="149707"/>
                  </a:lnTo>
                  <a:lnTo>
                    <a:pt x="31040" y="14977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428207" y="2950770"/>
              <a:ext cx="278447" cy="131611"/>
            </a:xfrm>
            <a:custGeom>
              <a:avLst/>
              <a:gdLst/>
              <a:ahLst/>
              <a:cxnLst/>
              <a:rect l="0" t="0" r="0" b="0"/>
              <a:pathLst>
                <a:path w="278447" h="131611">
                  <a:moveTo>
                    <a:pt x="88933" y="70908"/>
                  </a:moveTo>
                  <a:lnTo>
                    <a:pt x="85999" y="59240"/>
                  </a:lnTo>
                  <a:lnTo>
                    <a:pt x="83217" y="48752"/>
                  </a:lnTo>
                  <a:lnTo>
                    <a:pt x="80308" y="38459"/>
                  </a:lnTo>
                  <a:lnTo>
                    <a:pt x="76923" y="28503"/>
                  </a:lnTo>
                  <a:lnTo>
                    <a:pt x="72460" y="19456"/>
                  </a:lnTo>
                  <a:lnTo>
                    <a:pt x="66695" y="11587"/>
                  </a:lnTo>
                  <a:lnTo>
                    <a:pt x="59879" y="5328"/>
                  </a:lnTo>
                  <a:lnTo>
                    <a:pt x="52543" y="1408"/>
                  </a:lnTo>
                  <a:lnTo>
                    <a:pt x="45055" y="0"/>
                  </a:lnTo>
                  <a:lnTo>
                    <a:pt x="37589" y="818"/>
                  </a:lnTo>
                  <a:lnTo>
                    <a:pt x="30204" y="3411"/>
                  </a:lnTo>
                  <a:lnTo>
                    <a:pt x="22916" y="7343"/>
                  </a:lnTo>
                  <a:lnTo>
                    <a:pt x="16040" y="12572"/>
                  </a:lnTo>
                  <a:lnTo>
                    <a:pt x="10175" y="19429"/>
                  </a:lnTo>
                  <a:lnTo>
                    <a:pt x="5568" y="27960"/>
                  </a:lnTo>
                  <a:lnTo>
                    <a:pt x="2305" y="37788"/>
                  </a:lnTo>
                  <a:lnTo>
                    <a:pt x="481" y="48302"/>
                  </a:lnTo>
                  <a:lnTo>
                    <a:pt x="0" y="59078"/>
                  </a:lnTo>
                  <a:lnTo>
                    <a:pt x="795" y="69905"/>
                  </a:lnTo>
                  <a:lnTo>
                    <a:pt x="2915" y="80701"/>
                  </a:lnTo>
                  <a:lnTo>
                    <a:pt x="6269" y="91433"/>
                  </a:lnTo>
                  <a:lnTo>
                    <a:pt x="10806" y="101774"/>
                  </a:lnTo>
                  <a:lnTo>
                    <a:pt x="16601" y="111119"/>
                  </a:lnTo>
                  <a:lnTo>
                    <a:pt x="23568" y="119208"/>
                  </a:lnTo>
                  <a:lnTo>
                    <a:pt x="31348" y="125622"/>
                  </a:lnTo>
                  <a:lnTo>
                    <a:pt x="39408" y="129650"/>
                  </a:lnTo>
                  <a:lnTo>
                    <a:pt x="47419" y="131128"/>
                  </a:lnTo>
                  <a:lnTo>
                    <a:pt x="55253" y="130188"/>
                  </a:lnTo>
                  <a:lnTo>
                    <a:pt x="62894" y="126982"/>
                  </a:lnTo>
                  <a:lnTo>
                    <a:pt x="70356" y="121824"/>
                  </a:lnTo>
                  <a:lnTo>
                    <a:pt x="77351" y="114957"/>
                  </a:lnTo>
                  <a:lnTo>
                    <a:pt x="83297" y="106463"/>
                  </a:lnTo>
                  <a:lnTo>
                    <a:pt x="87980" y="96632"/>
                  </a:lnTo>
                  <a:lnTo>
                    <a:pt x="92078" y="89234"/>
                  </a:lnTo>
                  <a:lnTo>
                    <a:pt x="96398" y="88380"/>
                  </a:lnTo>
                  <a:lnTo>
                    <a:pt x="100881" y="92167"/>
                  </a:lnTo>
                  <a:lnTo>
                    <a:pt x="105691" y="98492"/>
                  </a:lnTo>
                  <a:lnTo>
                    <a:pt x="110942" y="105914"/>
                  </a:lnTo>
                  <a:lnTo>
                    <a:pt x="116633" y="113650"/>
                  </a:lnTo>
                  <a:lnTo>
                    <a:pt x="122859" y="120873"/>
                  </a:lnTo>
                  <a:lnTo>
                    <a:pt x="129843" y="126547"/>
                  </a:lnTo>
                  <a:lnTo>
                    <a:pt x="137626" y="130251"/>
                  </a:lnTo>
                  <a:lnTo>
                    <a:pt x="145627" y="131610"/>
                  </a:lnTo>
                  <a:lnTo>
                    <a:pt x="152775" y="130031"/>
                  </a:lnTo>
                  <a:lnTo>
                    <a:pt x="158557" y="125525"/>
                  </a:lnTo>
                  <a:lnTo>
                    <a:pt x="163553" y="119875"/>
                  </a:lnTo>
                  <a:lnTo>
                    <a:pt x="168845" y="117109"/>
                  </a:lnTo>
                  <a:lnTo>
                    <a:pt x="174215" y="119077"/>
                  </a:lnTo>
                  <a:lnTo>
                    <a:pt x="178936" y="124023"/>
                  </a:lnTo>
                  <a:lnTo>
                    <a:pt x="182191" y="127934"/>
                  </a:lnTo>
                  <a:lnTo>
                    <a:pt x="183170" y="127061"/>
                  </a:lnTo>
                  <a:lnTo>
                    <a:pt x="182461" y="122646"/>
                  </a:lnTo>
                  <a:lnTo>
                    <a:pt x="181026" y="115876"/>
                  </a:lnTo>
                  <a:lnTo>
                    <a:pt x="179893" y="107256"/>
                  </a:lnTo>
                  <a:lnTo>
                    <a:pt x="179582" y="97158"/>
                  </a:lnTo>
                  <a:lnTo>
                    <a:pt x="180506" y="86252"/>
                  </a:lnTo>
                  <a:lnTo>
                    <a:pt x="183167" y="75452"/>
                  </a:lnTo>
                  <a:lnTo>
                    <a:pt x="187665" y="65260"/>
                  </a:lnTo>
                  <a:lnTo>
                    <a:pt x="193936" y="55956"/>
                  </a:lnTo>
                  <a:lnTo>
                    <a:pt x="201955" y="47777"/>
                  </a:lnTo>
                  <a:lnTo>
                    <a:pt x="211521" y="40725"/>
                  </a:lnTo>
                  <a:lnTo>
                    <a:pt x="222110" y="34785"/>
                  </a:lnTo>
                  <a:lnTo>
                    <a:pt x="234209" y="29441"/>
                  </a:lnTo>
                  <a:lnTo>
                    <a:pt x="251113" y="24221"/>
                  </a:lnTo>
                  <a:lnTo>
                    <a:pt x="278446" y="1826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738238" y="2832165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733" y="8936"/>
                  </a:lnTo>
                  <a:lnTo>
                    <a:pt x="10018" y="18563"/>
                  </a:lnTo>
                  <a:lnTo>
                    <a:pt x="13228" y="29845"/>
                  </a:lnTo>
                  <a:lnTo>
                    <a:pt x="15762" y="42340"/>
                  </a:lnTo>
                  <a:lnTo>
                    <a:pt x="18108" y="55171"/>
                  </a:lnTo>
                  <a:lnTo>
                    <a:pt x="20551" y="67799"/>
                  </a:lnTo>
                  <a:lnTo>
                    <a:pt x="23033" y="80355"/>
                  </a:lnTo>
                  <a:lnTo>
                    <a:pt x="25249" y="93447"/>
                  </a:lnTo>
                  <a:lnTo>
                    <a:pt x="27039" y="107399"/>
                  </a:lnTo>
                  <a:lnTo>
                    <a:pt x="28393" y="122225"/>
                  </a:lnTo>
                  <a:lnTo>
                    <a:pt x="29378" y="137795"/>
                  </a:lnTo>
                  <a:lnTo>
                    <a:pt x="30079" y="153939"/>
                  </a:lnTo>
                  <a:lnTo>
                    <a:pt x="30736" y="170341"/>
                  </a:lnTo>
                  <a:lnTo>
                    <a:pt x="31717" y="186572"/>
                  </a:lnTo>
                  <a:lnTo>
                    <a:pt x="33193" y="202397"/>
                  </a:lnTo>
                  <a:lnTo>
                    <a:pt x="35009" y="217373"/>
                  </a:lnTo>
                  <a:lnTo>
                    <a:pt x="36955" y="232331"/>
                  </a:lnTo>
                  <a:lnTo>
                    <a:pt x="39208" y="24969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643482" y="2927975"/>
              <a:ext cx="221099" cy="9476"/>
            </a:xfrm>
            <a:custGeom>
              <a:avLst/>
              <a:gdLst/>
              <a:ahLst/>
              <a:cxnLst/>
              <a:rect l="0" t="0" r="0" b="0"/>
              <a:pathLst>
                <a:path w="221099" h="9476">
                  <a:moveTo>
                    <a:pt x="221098" y="9475"/>
                  </a:moveTo>
                  <a:lnTo>
                    <a:pt x="212163" y="6609"/>
                  </a:lnTo>
                  <a:lnTo>
                    <a:pt x="202535" y="4467"/>
                  </a:lnTo>
                  <a:lnTo>
                    <a:pt x="191244" y="2864"/>
                  </a:lnTo>
                  <a:lnTo>
                    <a:pt x="178403" y="1683"/>
                  </a:lnTo>
                  <a:lnTo>
                    <a:pt x="164276" y="835"/>
                  </a:lnTo>
                  <a:lnTo>
                    <a:pt x="149156" y="242"/>
                  </a:lnTo>
                  <a:lnTo>
                    <a:pt x="133467" y="0"/>
                  </a:lnTo>
                  <a:lnTo>
                    <a:pt x="117727" y="364"/>
                  </a:lnTo>
                  <a:lnTo>
                    <a:pt x="102223" y="1420"/>
                  </a:lnTo>
                  <a:lnTo>
                    <a:pt x="87036" y="2942"/>
                  </a:lnTo>
                  <a:lnTo>
                    <a:pt x="72147" y="4502"/>
                  </a:lnTo>
                  <a:lnTo>
                    <a:pt x="57516" y="5845"/>
                  </a:lnTo>
                  <a:lnTo>
                    <a:pt x="43691" y="6901"/>
                  </a:lnTo>
                  <a:lnTo>
                    <a:pt x="30449" y="7798"/>
                  </a:lnTo>
                  <a:lnTo>
                    <a:pt x="16624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864580" y="301115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48"/>
                  </a:lnTo>
                  <a:lnTo>
                    <a:pt x="3695" y="46164"/>
                  </a:lnTo>
                  <a:lnTo>
                    <a:pt x="5546" y="58381"/>
                  </a:lnTo>
                  <a:lnTo>
                    <a:pt x="7713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875109" y="291639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922615" y="2969036"/>
              <a:ext cx="89365" cy="124014"/>
            </a:xfrm>
            <a:custGeom>
              <a:avLst/>
              <a:gdLst/>
              <a:ahLst/>
              <a:cxnLst/>
              <a:rect l="0" t="0" r="0" b="0"/>
              <a:pathLst>
                <a:path w="89365" h="124014">
                  <a:moveTo>
                    <a:pt x="68307" y="0"/>
                  </a:moveTo>
                  <a:lnTo>
                    <a:pt x="56706" y="134"/>
                  </a:lnTo>
                  <a:lnTo>
                    <a:pt x="46858" y="1415"/>
                  </a:lnTo>
                  <a:lnTo>
                    <a:pt x="37856" y="4012"/>
                  </a:lnTo>
                  <a:lnTo>
                    <a:pt x="29588" y="7904"/>
                  </a:lnTo>
                  <a:lnTo>
                    <a:pt x="22209" y="13186"/>
                  </a:lnTo>
                  <a:lnTo>
                    <a:pt x="15744" y="19781"/>
                  </a:lnTo>
                  <a:lnTo>
                    <a:pt x="10237" y="27799"/>
                  </a:lnTo>
                  <a:lnTo>
                    <a:pt x="5831" y="37607"/>
                  </a:lnTo>
                  <a:lnTo>
                    <a:pt x="2505" y="49226"/>
                  </a:lnTo>
                  <a:lnTo>
                    <a:pt x="424" y="61925"/>
                  </a:lnTo>
                  <a:lnTo>
                    <a:pt x="0" y="74446"/>
                  </a:lnTo>
                  <a:lnTo>
                    <a:pt x="1313" y="86079"/>
                  </a:lnTo>
                  <a:lnTo>
                    <a:pt x="4314" y="96496"/>
                  </a:lnTo>
                  <a:lnTo>
                    <a:pt x="8994" y="105494"/>
                  </a:lnTo>
                  <a:lnTo>
                    <a:pt x="15179" y="113121"/>
                  </a:lnTo>
                  <a:lnTo>
                    <a:pt x="22585" y="119107"/>
                  </a:lnTo>
                  <a:lnTo>
                    <a:pt x="30917" y="122788"/>
                  </a:lnTo>
                  <a:lnTo>
                    <a:pt x="39917" y="124013"/>
                  </a:lnTo>
                  <a:lnTo>
                    <a:pt x="49123" y="123188"/>
                  </a:lnTo>
                  <a:lnTo>
                    <a:pt x="58875" y="120830"/>
                  </a:lnTo>
                  <a:lnTo>
                    <a:pt x="71148" y="115615"/>
                  </a:lnTo>
                  <a:lnTo>
                    <a:pt x="89364" y="105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060014" y="3021678"/>
              <a:ext cx="15137" cy="84229"/>
            </a:xfrm>
            <a:custGeom>
              <a:avLst/>
              <a:gdLst/>
              <a:ahLst/>
              <a:cxnLst/>
              <a:rect l="0" t="0" r="0" b="0"/>
              <a:pathLst>
                <a:path w="15137" h="84229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3"/>
                  </a:lnTo>
                  <a:lnTo>
                    <a:pt x="714" y="34882"/>
                  </a:lnTo>
                  <a:lnTo>
                    <a:pt x="2488" y="45172"/>
                  </a:lnTo>
                  <a:lnTo>
                    <a:pt x="6592" y="59855"/>
                  </a:lnTo>
                  <a:lnTo>
                    <a:pt x="15136" y="842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054093" y="2937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135471" y="2988077"/>
              <a:ext cx="87896" cy="190212"/>
            </a:xfrm>
            <a:custGeom>
              <a:avLst/>
              <a:gdLst/>
              <a:ahLst/>
              <a:cxnLst/>
              <a:rect l="0" t="0" r="0" b="0"/>
              <a:pathLst>
                <a:path w="87896" h="190212">
                  <a:moveTo>
                    <a:pt x="13378" y="54658"/>
                  </a:moveTo>
                  <a:lnTo>
                    <a:pt x="16312" y="69260"/>
                  </a:lnTo>
                  <a:lnTo>
                    <a:pt x="19095" y="82531"/>
                  </a:lnTo>
                  <a:lnTo>
                    <a:pt x="21995" y="95728"/>
                  </a:lnTo>
                  <a:lnTo>
                    <a:pt x="25034" y="108897"/>
                  </a:lnTo>
                  <a:lnTo>
                    <a:pt x="28199" y="121757"/>
                  </a:lnTo>
                  <a:lnTo>
                    <a:pt x="31463" y="134162"/>
                  </a:lnTo>
                  <a:lnTo>
                    <a:pt x="34802" y="146276"/>
                  </a:lnTo>
                  <a:lnTo>
                    <a:pt x="38193" y="158477"/>
                  </a:lnTo>
                  <a:lnTo>
                    <a:pt x="41583" y="170937"/>
                  </a:lnTo>
                  <a:lnTo>
                    <a:pt x="43630" y="182076"/>
                  </a:lnTo>
                  <a:lnTo>
                    <a:pt x="43014" y="188797"/>
                  </a:lnTo>
                  <a:lnTo>
                    <a:pt x="40792" y="190211"/>
                  </a:lnTo>
                  <a:lnTo>
                    <a:pt x="37817" y="187505"/>
                  </a:lnTo>
                  <a:lnTo>
                    <a:pt x="34503" y="182033"/>
                  </a:lnTo>
                  <a:lnTo>
                    <a:pt x="31046" y="174778"/>
                  </a:lnTo>
                  <a:lnTo>
                    <a:pt x="27534" y="166373"/>
                  </a:lnTo>
                  <a:lnTo>
                    <a:pt x="24003" y="157063"/>
                  </a:lnTo>
                  <a:lnTo>
                    <a:pt x="20471" y="146801"/>
                  </a:lnTo>
                  <a:lnTo>
                    <a:pt x="16941" y="135626"/>
                  </a:lnTo>
                  <a:lnTo>
                    <a:pt x="13416" y="123844"/>
                  </a:lnTo>
                  <a:lnTo>
                    <a:pt x="9895" y="111931"/>
                  </a:lnTo>
                  <a:lnTo>
                    <a:pt x="6387" y="100171"/>
                  </a:lnTo>
                  <a:lnTo>
                    <a:pt x="3217" y="88493"/>
                  </a:lnTo>
                  <a:lnTo>
                    <a:pt x="1001" y="76585"/>
                  </a:lnTo>
                  <a:lnTo>
                    <a:pt x="0" y="64286"/>
                  </a:lnTo>
                  <a:lnTo>
                    <a:pt x="312" y="51907"/>
                  </a:lnTo>
                  <a:lnTo>
                    <a:pt x="2042" y="40122"/>
                  </a:lnTo>
                  <a:lnTo>
                    <a:pt x="5106" y="29277"/>
                  </a:lnTo>
                  <a:lnTo>
                    <a:pt x="9605" y="19707"/>
                  </a:lnTo>
                  <a:lnTo>
                    <a:pt x="15896" y="11883"/>
                  </a:lnTo>
                  <a:lnTo>
                    <a:pt x="24008" y="5894"/>
                  </a:lnTo>
                  <a:lnTo>
                    <a:pt x="33368" y="1839"/>
                  </a:lnTo>
                  <a:lnTo>
                    <a:pt x="43028" y="0"/>
                  </a:lnTo>
                  <a:lnTo>
                    <a:pt x="52404" y="326"/>
                  </a:lnTo>
                  <a:lnTo>
                    <a:pt x="61137" y="2813"/>
                  </a:lnTo>
                  <a:lnTo>
                    <a:pt x="68922" y="7673"/>
                  </a:lnTo>
                  <a:lnTo>
                    <a:pt x="75700" y="14792"/>
                  </a:lnTo>
                  <a:lnTo>
                    <a:pt x="81268" y="23808"/>
                  </a:lnTo>
                  <a:lnTo>
                    <a:pt x="85192" y="34292"/>
                  </a:lnTo>
                  <a:lnTo>
                    <a:pt x="87386" y="45850"/>
                  </a:lnTo>
                  <a:lnTo>
                    <a:pt x="87895" y="57845"/>
                  </a:lnTo>
                  <a:lnTo>
                    <a:pt x="86726" y="69430"/>
                  </a:lnTo>
                  <a:lnTo>
                    <a:pt x="84046" y="80170"/>
                  </a:lnTo>
                  <a:lnTo>
                    <a:pt x="79874" y="89713"/>
                  </a:lnTo>
                  <a:lnTo>
                    <a:pt x="73259" y="98546"/>
                  </a:lnTo>
                  <a:lnTo>
                    <a:pt x="60273" y="107438"/>
                  </a:lnTo>
                  <a:lnTo>
                    <a:pt x="34436" y="1178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233077" y="2747937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14" y="34458"/>
                  </a:lnTo>
                  <a:lnTo>
                    <a:pt x="533" y="46447"/>
                  </a:lnTo>
                  <a:lnTo>
                    <a:pt x="2479" y="58458"/>
                  </a:lnTo>
                  <a:lnTo>
                    <a:pt x="6224" y="70275"/>
                  </a:lnTo>
                  <a:lnTo>
                    <a:pt x="11183" y="82320"/>
                  </a:lnTo>
                  <a:lnTo>
                    <a:pt x="16127" y="95533"/>
                  </a:lnTo>
                  <a:lnTo>
                    <a:pt x="20339" y="110352"/>
                  </a:lnTo>
                  <a:lnTo>
                    <a:pt x="23790" y="126729"/>
                  </a:lnTo>
                  <a:lnTo>
                    <a:pt x="26863" y="144405"/>
                  </a:lnTo>
                  <a:lnTo>
                    <a:pt x="29845" y="163073"/>
                  </a:lnTo>
                  <a:lnTo>
                    <a:pt x="32712" y="182303"/>
                  </a:lnTo>
                  <a:lnTo>
                    <a:pt x="35200" y="201577"/>
                  </a:lnTo>
                  <a:lnTo>
                    <a:pt x="37181" y="220600"/>
                  </a:lnTo>
                  <a:lnTo>
                    <a:pt x="38835" y="238963"/>
                  </a:lnTo>
                  <a:lnTo>
                    <a:pt x="40555" y="256075"/>
                  </a:lnTo>
                  <a:lnTo>
                    <a:pt x="42558" y="271719"/>
                  </a:lnTo>
                  <a:lnTo>
                    <a:pt x="44743" y="285575"/>
                  </a:lnTo>
                  <a:lnTo>
                    <a:pt x="46987" y="298392"/>
                  </a:lnTo>
                  <a:lnTo>
                    <a:pt x="49490" y="311297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306777" y="2947433"/>
              <a:ext cx="231628" cy="167931"/>
            </a:xfrm>
            <a:custGeom>
              <a:avLst/>
              <a:gdLst/>
              <a:ahLst/>
              <a:cxnLst/>
              <a:rect l="0" t="0" r="0" b="0"/>
              <a:pathLst>
                <a:path w="231628" h="167931">
                  <a:moveTo>
                    <a:pt x="0" y="84774"/>
                  </a:moveTo>
                  <a:lnTo>
                    <a:pt x="8867" y="81840"/>
                  </a:lnTo>
                  <a:lnTo>
                    <a:pt x="17855" y="79058"/>
                  </a:lnTo>
                  <a:lnTo>
                    <a:pt x="27846" y="76158"/>
                  </a:lnTo>
                  <a:lnTo>
                    <a:pt x="38654" y="73118"/>
                  </a:lnTo>
                  <a:lnTo>
                    <a:pt x="49816" y="69953"/>
                  </a:lnTo>
                  <a:lnTo>
                    <a:pt x="61017" y="66684"/>
                  </a:lnTo>
                  <a:lnTo>
                    <a:pt x="71956" y="63173"/>
                  </a:lnTo>
                  <a:lnTo>
                    <a:pt x="82292" y="59134"/>
                  </a:lnTo>
                  <a:lnTo>
                    <a:pt x="91892" y="54447"/>
                  </a:lnTo>
                  <a:lnTo>
                    <a:pt x="100318" y="48994"/>
                  </a:lnTo>
                  <a:lnTo>
                    <a:pt x="106774" y="42577"/>
                  </a:lnTo>
                  <a:lnTo>
                    <a:pt x="110995" y="35192"/>
                  </a:lnTo>
                  <a:lnTo>
                    <a:pt x="112861" y="27301"/>
                  </a:lnTo>
                  <a:lnTo>
                    <a:pt x="112153" y="19699"/>
                  </a:lnTo>
                  <a:lnTo>
                    <a:pt x="109009" y="12822"/>
                  </a:lnTo>
                  <a:lnTo>
                    <a:pt x="103834" y="7073"/>
                  </a:lnTo>
                  <a:lnTo>
                    <a:pt x="97088" y="2968"/>
                  </a:lnTo>
                  <a:lnTo>
                    <a:pt x="89194" y="624"/>
                  </a:lnTo>
                  <a:lnTo>
                    <a:pt x="80642" y="0"/>
                  </a:lnTo>
                  <a:lnTo>
                    <a:pt x="71991" y="1086"/>
                  </a:lnTo>
                  <a:lnTo>
                    <a:pt x="63547" y="3701"/>
                  </a:lnTo>
                  <a:lnTo>
                    <a:pt x="55406" y="7556"/>
                  </a:lnTo>
                  <a:lnTo>
                    <a:pt x="47552" y="12350"/>
                  </a:lnTo>
                  <a:lnTo>
                    <a:pt x="39937" y="17834"/>
                  </a:lnTo>
                  <a:lnTo>
                    <a:pt x="32668" y="23971"/>
                  </a:lnTo>
                  <a:lnTo>
                    <a:pt x="26006" y="30921"/>
                  </a:lnTo>
                  <a:lnTo>
                    <a:pt x="20045" y="38713"/>
                  </a:lnTo>
                  <a:lnTo>
                    <a:pt x="14889" y="47404"/>
                  </a:lnTo>
                  <a:lnTo>
                    <a:pt x="10723" y="57149"/>
                  </a:lnTo>
                  <a:lnTo>
                    <a:pt x="7561" y="67926"/>
                  </a:lnTo>
                  <a:lnTo>
                    <a:pt x="5589" y="79417"/>
                  </a:lnTo>
                  <a:lnTo>
                    <a:pt x="5240" y="91123"/>
                  </a:lnTo>
                  <a:lnTo>
                    <a:pt x="6604" y="102731"/>
                  </a:lnTo>
                  <a:lnTo>
                    <a:pt x="9639" y="113964"/>
                  </a:lnTo>
                  <a:lnTo>
                    <a:pt x="14342" y="124507"/>
                  </a:lnTo>
                  <a:lnTo>
                    <a:pt x="20550" y="134254"/>
                  </a:lnTo>
                  <a:lnTo>
                    <a:pt x="28311" y="142951"/>
                  </a:lnTo>
                  <a:lnTo>
                    <a:pt x="37948" y="150122"/>
                  </a:lnTo>
                  <a:lnTo>
                    <a:pt x="49467" y="155650"/>
                  </a:lnTo>
                  <a:lnTo>
                    <a:pt x="62608" y="159719"/>
                  </a:lnTo>
                  <a:lnTo>
                    <a:pt x="77024" y="162625"/>
                  </a:lnTo>
                  <a:lnTo>
                    <a:pt x="92382" y="164657"/>
                  </a:lnTo>
                  <a:lnTo>
                    <a:pt x="108253" y="166060"/>
                  </a:lnTo>
                  <a:lnTo>
                    <a:pt x="124126" y="167018"/>
                  </a:lnTo>
                  <a:lnTo>
                    <a:pt x="139721" y="167664"/>
                  </a:lnTo>
                  <a:lnTo>
                    <a:pt x="154801" y="167930"/>
                  </a:lnTo>
                  <a:lnTo>
                    <a:pt x="169088" y="167577"/>
                  </a:lnTo>
                  <a:lnTo>
                    <a:pt x="182501" y="166527"/>
                  </a:lnTo>
                  <a:lnTo>
                    <a:pt x="194686" y="164998"/>
                  </a:lnTo>
                  <a:lnTo>
                    <a:pt x="206117" y="163275"/>
                  </a:lnTo>
                  <a:lnTo>
                    <a:pt x="217802" y="161205"/>
                  </a:lnTo>
                  <a:lnTo>
                    <a:pt x="231627" y="15847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2015-03-26T18:33:03Z</dcterms:created>
  <dcterms:modified xsi:type="dcterms:W3CDTF">2015-03-26T18:40:40Z</dcterms:modified>
</cp:coreProperties>
</file>